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A3+GfUUXEGCqRR0LyDX6u+QXk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814431">
            <a:off x="362360" y="2823209"/>
            <a:ext cx="3251671" cy="20862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descr="Buffet Crampon Prodige Bb-Clarinet 17/6 | MUSIC STORE professional"/>
          <p:cNvPicPr preferRelativeResize="0"/>
          <p:nvPr/>
        </p:nvPicPr>
        <p:blipFill rotWithShape="1">
          <a:blip r:embed="rId3">
            <a:alphaModFix/>
          </a:blip>
          <a:srcRect l="38170" r="36731"/>
          <a:stretch/>
        </p:blipFill>
        <p:spPr>
          <a:xfrm>
            <a:off x="5082988" y="1849400"/>
            <a:ext cx="820112" cy="32676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 descr="What Is A Bassoon? | Bassoon Facts For Kids | DK Find Out"/>
          <p:cNvPicPr preferRelativeResize="0"/>
          <p:nvPr/>
        </p:nvPicPr>
        <p:blipFill rotWithShape="1">
          <a:blip r:embed="rId3">
            <a:alphaModFix/>
          </a:blip>
          <a:srcRect l="28563" r="38692"/>
          <a:stretch/>
        </p:blipFill>
        <p:spPr>
          <a:xfrm>
            <a:off x="8311678" y="142204"/>
            <a:ext cx="1990272" cy="6078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Simon Rogiest</dc:creator>
  <cp:lastModifiedBy>Simon Rogiest</cp:lastModifiedBy>
  <cp:revision>1</cp:revision>
  <dcterms:created xsi:type="dcterms:W3CDTF">2022-02-28T15:17:05Z</dcterms:created>
  <dcterms:modified xsi:type="dcterms:W3CDTF">2022-03-17T16:08:39Z</dcterms:modified>
</cp:coreProperties>
</file>