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68" r:id="rId6"/>
    <p:sldId id="269" r:id="rId7"/>
    <p:sldId id="270" r:id="rId8"/>
    <p:sldId id="267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413" y="29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FC5DED-8AE5-487C-BDA8-4166AFA44D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2D0C406-EA80-41C1-869B-FCFF78EBD0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F9C10F6-761B-46CD-8D60-D2DB17658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70351-B30A-4FF1-A7AB-85BD7B62BD43}" type="datetimeFigureOut">
              <a:rPr lang="nl-BE" smtClean="0"/>
              <a:t>14/03/2022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FF6A428-2D66-48AE-B172-E12A7C3CC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F716BC1-E62D-4F61-AD75-921DE236D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0AFFD-D5BD-42EE-BD02-7CDDA938F4D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86628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A74C5-45C1-40DD-806D-23BFB6C75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02D3637-B7D6-4890-AB57-C2FE33776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A95F5C6-71F4-49A6-B9D3-8633A4682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70351-B30A-4FF1-A7AB-85BD7B62BD43}" type="datetimeFigureOut">
              <a:rPr lang="nl-BE" smtClean="0"/>
              <a:t>14/03/2022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3334F06-520E-45B2-92B8-43AC7E7BF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A0C5219-AB13-472C-8F94-4855546E3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0AFFD-D5BD-42EE-BD02-7CDDA938F4D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86331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7EAD7CC8-E171-4498-BE14-DF3112A770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08D2EFF-E92B-4B95-8B19-81096B9CE8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B39EB35-7757-478C-9BDF-E8B6456C9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70351-B30A-4FF1-A7AB-85BD7B62BD43}" type="datetimeFigureOut">
              <a:rPr lang="nl-BE" smtClean="0"/>
              <a:t>14/03/2022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D012BD4-8BA4-41E2-AAD7-EF99DA57E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9E05DE0-A3B3-4035-86CE-EB30D8C99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0AFFD-D5BD-42EE-BD02-7CDDA938F4D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3948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C7800E-47A0-42F7-AF0C-4C1CB099F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5C83C36-29D8-440E-A447-00D297FA8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6F778BF-0053-4AF4-A654-FFE47570D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70351-B30A-4FF1-A7AB-85BD7B62BD43}" type="datetimeFigureOut">
              <a:rPr lang="nl-BE" smtClean="0"/>
              <a:t>14/03/2022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F40B761-DA5C-41CA-A466-CC13B361F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80BA22D-CCAD-46FD-8E6E-F2C5A5842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0AFFD-D5BD-42EE-BD02-7CDDA938F4D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80058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DC8F12-CDA2-4F7E-8505-20555F295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5D36E81-2DDC-4ADD-B8FF-6EF6A6539B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75B5180-2C69-4CA5-BB50-CC568CEB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70351-B30A-4FF1-A7AB-85BD7B62BD43}" type="datetimeFigureOut">
              <a:rPr lang="nl-BE" smtClean="0"/>
              <a:t>14/03/2022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8ABF35A-9D21-4588-9025-CAF6F8C50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FB8B083-0D86-4143-9085-E0DB8575E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0AFFD-D5BD-42EE-BD02-7CDDA938F4D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80788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F05983-637D-40D0-9E9C-080328D26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A572AB8-3E1E-4C91-A4FB-CF4A46DFC7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F883B51-1C63-4CAE-B27D-09263DF49E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58740E2-163E-4007-A220-9ACF14723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70351-B30A-4FF1-A7AB-85BD7B62BD43}" type="datetimeFigureOut">
              <a:rPr lang="nl-BE" smtClean="0"/>
              <a:t>14/03/2022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294404D-EFBA-41C4-A648-289553354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B3E38FF-20C9-4E85-BAB6-B5CF25069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0AFFD-D5BD-42EE-BD02-7CDDA938F4D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0814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FAEC55-2E6E-4575-98AF-91EAA02C7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6B86D06-7E60-4508-9D63-36555DDCE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99F30B8-52B0-4966-A4F8-B9207B9C43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24D5A67-310C-4369-89A5-71124C7F29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D65860A-0615-4E7B-A482-8B240B1F57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06E18E5-1D6D-4637-A716-9822D2773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70351-B30A-4FF1-A7AB-85BD7B62BD43}" type="datetimeFigureOut">
              <a:rPr lang="nl-BE" smtClean="0"/>
              <a:t>14/03/2022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CD1F52B-27AA-406F-A9FB-DC2D4B2DE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1370F17-8C28-44A0-A818-368D8D274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0AFFD-D5BD-42EE-BD02-7CDDA938F4D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94154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02B946-9690-478C-BB15-0BA852F44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7F923B5-AAC1-4518-8AAD-BBB6BDF2F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70351-B30A-4FF1-A7AB-85BD7B62BD43}" type="datetimeFigureOut">
              <a:rPr lang="nl-BE" smtClean="0"/>
              <a:t>14/03/2022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4E0034A-8416-422F-8860-34053613F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E2AA69D-1029-4EE6-82D4-3C1F861E1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0AFFD-D5BD-42EE-BD02-7CDDA938F4D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17027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27B57D2-DA90-43B9-92DF-65682814F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70351-B30A-4FF1-A7AB-85BD7B62BD43}" type="datetimeFigureOut">
              <a:rPr lang="nl-BE" smtClean="0"/>
              <a:t>14/03/2022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F6B463F-8FE0-4975-B1BB-7075FCE44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1800A23-AEFD-4A45-90AC-78B3F86AB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0AFFD-D5BD-42EE-BD02-7CDDA938F4D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097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EF6CE5-B88F-488A-B191-08A2321E6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7CDB04D-B5EB-4F70-A9F3-FAA767AC1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760F42A-8F2D-45ED-801C-E9E582FDA8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6C1BF0A-33B4-4132-A59A-AFE85015D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70351-B30A-4FF1-A7AB-85BD7B62BD43}" type="datetimeFigureOut">
              <a:rPr lang="nl-BE" smtClean="0"/>
              <a:t>14/03/2022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F8F2CD8-BE2A-47B0-9628-23BAEE4E3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669F5BC-4B3B-41E4-BDBE-C7E496541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0AFFD-D5BD-42EE-BD02-7CDDA938F4D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639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04092F-EFD8-433B-B2FB-31FDBE918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C1BBBA2-F1F6-47C1-BDB5-00361DFE7C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197B2B2-D297-4787-BC3A-16CCA4F5A8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6E00798-B17C-4C86-AF2D-8882BC22F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70351-B30A-4FF1-A7AB-85BD7B62BD43}" type="datetimeFigureOut">
              <a:rPr lang="nl-BE" smtClean="0"/>
              <a:t>14/03/2022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4371175-D950-4DD2-AC76-854CA4A73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9CCC4D3-39CD-4492-A969-FAA0A0C43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0AFFD-D5BD-42EE-BD02-7CDDA938F4D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44504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EAADE04-EEB7-4022-B1E9-075C014B0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A2259BA-F104-44AC-BF50-3FB3CBEC5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F39A921-D356-4196-8906-1F126D2604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70351-B30A-4FF1-A7AB-85BD7B62BD43}" type="datetimeFigureOut">
              <a:rPr lang="nl-BE" smtClean="0"/>
              <a:t>14/03/2022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F68B038-3944-4734-8FC8-A823AC26E7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45BDF4B-70D2-4AA0-9477-E7C6E8223F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0AFFD-D5BD-42EE-BD02-7CDDA938F4D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79937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5" Type="http://schemas.microsoft.com/office/2007/relationships/hdphoto" Target="../media/hdphoto6.wdp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5" Type="http://schemas.microsoft.com/office/2007/relationships/hdphoto" Target="../media/hdphoto6.wdp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5" Type="http://schemas.microsoft.com/office/2007/relationships/hdphoto" Target="../media/hdphoto6.wdp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5" Type="http://schemas.microsoft.com/office/2007/relationships/hdphoto" Target="../media/hdphoto6.wdp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5" Type="http://schemas.microsoft.com/office/2007/relationships/hdphoto" Target="../media/hdphoto6.wdp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5" Type="http://schemas.microsoft.com/office/2007/relationships/hdphoto" Target="../media/hdphoto6.wdp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5" Type="http://schemas.microsoft.com/office/2007/relationships/hdphoto" Target="../media/hdphoto6.wdp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5" Type="http://schemas.microsoft.com/office/2007/relationships/hdphoto" Target="../media/hdphoto6.wdp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5" Type="http://schemas.microsoft.com/office/2007/relationships/hdphoto" Target="../media/hdphoto6.wdp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5" Type="http://schemas.microsoft.com/office/2007/relationships/hdphoto" Target="../media/hdphoto6.wdp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5" Type="http://schemas.microsoft.com/office/2007/relationships/hdphoto" Target="../media/hdphoto6.wdp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5" Type="http://schemas.microsoft.com/office/2007/relationships/hdphoto" Target="../media/hdphoto6.wdp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5" Type="http://schemas.microsoft.com/office/2007/relationships/hdphoto" Target="../media/hdphoto6.wdp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5" Type="http://schemas.microsoft.com/office/2007/relationships/hdphoto" Target="../media/hdphoto6.wdp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5" Type="http://schemas.microsoft.com/office/2007/relationships/hdphoto" Target="../media/hdphoto6.wdp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5" Type="http://schemas.microsoft.com/office/2007/relationships/hdphoto" Target="../media/hdphoto6.wdp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5" Type="http://schemas.microsoft.com/office/2007/relationships/hdphoto" Target="../media/hdphoto6.wdp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5" Type="http://schemas.microsoft.com/office/2007/relationships/hdphoto" Target="../media/hdphoto6.wdp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5" Type="http://schemas.microsoft.com/office/2007/relationships/hdphoto" Target="../media/hdphoto6.wdp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5" Type="http://schemas.microsoft.com/office/2007/relationships/hdphoto" Target="../media/hdphoto6.wdp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5" Type="http://schemas.microsoft.com/office/2007/relationships/hdphoto" Target="../media/hdphoto6.wdp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5" Type="http://schemas.microsoft.com/office/2007/relationships/hdphoto" Target="../media/hdphoto6.wdp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5" Type="http://schemas.microsoft.com/office/2007/relationships/hdphoto" Target="../media/hdphoto6.wdp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5" Type="http://schemas.microsoft.com/office/2007/relationships/hdphoto" Target="../media/hdphoto6.wdp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5" Type="http://schemas.microsoft.com/office/2007/relationships/hdphoto" Target="../media/hdphoto6.wdp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5" Type="http://schemas.microsoft.com/office/2007/relationships/hdphoto" Target="../media/hdphoto6.wdp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5" Type="http://schemas.microsoft.com/office/2007/relationships/hdphoto" Target="../media/hdphoto6.wdp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5" Type="http://schemas.microsoft.com/office/2007/relationships/hdphoto" Target="../media/hdphoto6.wdp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5" Type="http://schemas.microsoft.com/office/2007/relationships/hdphoto" Target="../media/hdphoto6.wdp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5" Type="http://schemas.microsoft.com/office/2007/relationships/hdphoto" Target="../media/hdphoto6.wdp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 descr="Afbeelding met tekst, helm&#10;&#10;Automatisch gegenereerde beschrijving">
            <a:extLst>
              <a:ext uri="{FF2B5EF4-FFF2-40B4-BE49-F238E27FC236}">
                <a16:creationId xmlns:a16="http://schemas.microsoft.com/office/drawing/2014/main" id="{29DAA645-1020-4EE5-A9BE-F53092A90C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95"/>
          <a:stretch/>
        </p:blipFill>
        <p:spPr>
          <a:xfrm>
            <a:off x="0" y="-22523"/>
            <a:ext cx="12192000" cy="6880523"/>
          </a:xfrm>
          <a:prstGeom prst="rect">
            <a:avLst/>
          </a:prstGeom>
        </p:spPr>
      </p:pic>
      <p:grpSp>
        <p:nvGrpSpPr>
          <p:cNvPr id="14" name="Groep 13">
            <a:extLst>
              <a:ext uri="{FF2B5EF4-FFF2-40B4-BE49-F238E27FC236}">
                <a16:creationId xmlns:a16="http://schemas.microsoft.com/office/drawing/2014/main" id="{8A5A44A1-DD83-43F2-ADA4-2B09BC21F527}"/>
              </a:ext>
            </a:extLst>
          </p:cNvPr>
          <p:cNvGrpSpPr/>
          <p:nvPr/>
        </p:nvGrpSpPr>
        <p:grpSpPr>
          <a:xfrm>
            <a:off x="1240171" y="2495685"/>
            <a:ext cx="9726930" cy="2660015"/>
            <a:chOff x="1240171" y="2495685"/>
            <a:chExt cx="9726930" cy="2660015"/>
          </a:xfrm>
        </p:grpSpPr>
        <p:pic>
          <p:nvPicPr>
            <p:cNvPr id="4" name="image3.png">
              <a:extLst>
                <a:ext uri="{FF2B5EF4-FFF2-40B4-BE49-F238E27FC236}">
                  <a16:creationId xmlns:a16="http://schemas.microsoft.com/office/drawing/2014/main" id="{39899C1C-75BB-4451-89BA-31C0851CAC6A}"/>
                </a:ext>
              </a:extLst>
            </p:cNvPr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3000" b="64400" l="1000" r="91200">
                          <a14:foregroundMark x1="2300" y1="34800" x2="53000" y2="37600"/>
                          <a14:foregroundMark x1="53000" y1="37600" x2="61000" y2="37200"/>
                          <a14:foregroundMark x1="63000" y1="35400" x2="62900" y2="57600"/>
                          <a14:foregroundMark x1="6100" y1="59300" x2="5500" y2="47000"/>
                          <a14:foregroundMark x1="52100" y1="33700" x2="32500" y2="33800"/>
                          <a14:foregroundMark x1="65400" y1="33500" x2="50700" y2="33500"/>
                          <a14:foregroundMark x1="65300" y1="40000" x2="65100" y2="50400"/>
                          <a14:foregroundMark x1="66500" y1="36600" x2="67200" y2="45000"/>
                          <a14:foregroundMark x1="68700" y1="34300" x2="68900" y2="40300"/>
                          <a14:foregroundMark x1="74100" y1="33500" x2="82300" y2="34000"/>
                          <a14:foregroundMark x1="82300" y1="34000" x2="82600" y2="34600"/>
                          <a14:foregroundMark x1="77100" y1="33300" x2="78100" y2="34000"/>
                          <a14:foregroundMark x1="84600" y1="34900" x2="91200" y2="34100"/>
                          <a14:foregroundMark x1="71100" y1="33200" x2="72300" y2="33200"/>
                          <a14:foregroundMark x1="21700" y1="33600" x2="11500" y2="33000"/>
                          <a14:foregroundMark x1="8300" y1="33000" x2="4200" y2="33200"/>
                          <a14:foregroundMark x1="1000" y1="34000" x2="1300" y2="43000"/>
                        </a14:backgroundRemoval>
                      </a14:imgEffect>
                    </a14:imgLayer>
                  </a14:imgProps>
                </a:ext>
              </a:extLst>
            </a:blip>
            <a:srcRect t="32113" r="34329" b="31946"/>
            <a:stretch>
              <a:fillRect/>
            </a:stretch>
          </p:blipFill>
          <p:spPr>
            <a:xfrm>
              <a:off x="1240171" y="2495685"/>
              <a:ext cx="4857750" cy="266001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99" name="image3.png">
              <a:extLst>
                <a:ext uri="{FF2B5EF4-FFF2-40B4-BE49-F238E27FC236}">
                  <a16:creationId xmlns:a16="http://schemas.microsoft.com/office/drawing/2014/main" id="{67CBC4E2-1B59-4629-867E-A12099518D46}"/>
                </a:ext>
              </a:extLst>
            </p:cNvPr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3000" b="64400" l="1000" r="91200">
                          <a14:foregroundMark x1="2300" y1="34800" x2="53000" y2="37600"/>
                          <a14:foregroundMark x1="53000" y1="37600" x2="61000" y2="37200"/>
                          <a14:foregroundMark x1="63000" y1="35400" x2="62900" y2="57600"/>
                          <a14:foregroundMark x1="6100" y1="59300" x2="5500" y2="47000"/>
                          <a14:foregroundMark x1="52100" y1="33700" x2="32500" y2="33800"/>
                          <a14:foregroundMark x1="65400" y1="33500" x2="50700" y2="33500"/>
                          <a14:foregroundMark x1="65300" y1="40000" x2="65100" y2="50400"/>
                          <a14:foregroundMark x1="66500" y1="36600" x2="67200" y2="45000"/>
                          <a14:foregroundMark x1="68700" y1="34300" x2="68900" y2="40300"/>
                          <a14:foregroundMark x1="74100" y1="33500" x2="82300" y2="34000"/>
                          <a14:foregroundMark x1="82300" y1="34000" x2="82600" y2="34600"/>
                          <a14:foregroundMark x1="77100" y1="33300" x2="78100" y2="34000"/>
                          <a14:foregroundMark x1="84600" y1="34900" x2="91200" y2="34100"/>
                          <a14:foregroundMark x1="71100" y1="33200" x2="72300" y2="33200"/>
                          <a14:foregroundMark x1="21700" y1="33600" x2="11500" y2="33000"/>
                          <a14:foregroundMark x1="8300" y1="33000" x2="4200" y2="33200"/>
                          <a14:foregroundMark x1="1000" y1="34000" x2="1300" y2="43000"/>
                        </a14:backgroundRemoval>
                      </a14:imgEffect>
                    </a14:imgLayer>
                  </a14:imgProps>
                </a:ext>
              </a:extLst>
            </a:blip>
            <a:srcRect t="32113" r="34329" b="31946"/>
            <a:stretch>
              <a:fillRect/>
            </a:stretch>
          </p:blipFill>
          <p:spPr>
            <a:xfrm flipH="1">
              <a:off x="6109351" y="2495685"/>
              <a:ext cx="4857750" cy="266001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7" name="image2.png">
            <a:extLst>
              <a:ext uri="{FF2B5EF4-FFF2-40B4-BE49-F238E27FC236}">
                <a16:creationId xmlns:a16="http://schemas.microsoft.com/office/drawing/2014/main" id="{121F6520-93A3-4C1D-ABDD-457CA10769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1584326" y="176552"/>
            <a:ext cx="599377" cy="817200"/>
          </a:xfrm>
          <a:prstGeom prst="rect">
            <a:avLst/>
          </a:prstGeom>
          <a:ln/>
        </p:spPr>
      </p:pic>
      <p:pic>
        <p:nvPicPr>
          <p:cNvPr id="11" name="image2.png">
            <a:extLst>
              <a:ext uri="{FF2B5EF4-FFF2-40B4-BE49-F238E27FC236}">
                <a16:creationId xmlns:a16="http://schemas.microsoft.com/office/drawing/2014/main" id="{275B2516-48DB-4CC3-8DC9-CDD4FB39F5A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1920998" y="376578"/>
            <a:ext cx="605224" cy="817200"/>
          </a:xfrm>
          <a:prstGeom prst="rect">
            <a:avLst/>
          </a:prstGeom>
          <a:ln/>
        </p:spPr>
      </p:pic>
      <p:pic>
        <p:nvPicPr>
          <p:cNvPr id="8" name="image2.png">
            <a:extLst>
              <a:ext uri="{FF2B5EF4-FFF2-40B4-BE49-F238E27FC236}">
                <a16:creationId xmlns:a16="http://schemas.microsoft.com/office/drawing/2014/main" id="{8967C6AC-D1DB-4AF4-A89B-6B8584868B4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1557656" y="780437"/>
            <a:ext cx="596177" cy="817200"/>
          </a:xfrm>
          <a:prstGeom prst="rect">
            <a:avLst/>
          </a:prstGeom>
          <a:ln/>
        </p:spPr>
      </p:pic>
      <p:pic>
        <p:nvPicPr>
          <p:cNvPr id="9" name="image2.png">
            <a:extLst>
              <a:ext uri="{FF2B5EF4-FFF2-40B4-BE49-F238E27FC236}">
                <a16:creationId xmlns:a16="http://schemas.microsoft.com/office/drawing/2014/main" id="{2A99BAAC-8F10-49C9-887C-4A6CAD9172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1933351" y="993797"/>
            <a:ext cx="592871" cy="817200"/>
          </a:xfrm>
          <a:prstGeom prst="rect">
            <a:avLst/>
          </a:prstGeom>
          <a:ln/>
        </p:spPr>
      </p:pic>
      <p:pic>
        <p:nvPicPr>
          <p:cNvPr id="10" name="image2.png">
            <a:extLst>
              <a:ext uri="{FF2B5EF4-FFF2-40B4-BE49-F238E27FC236}">
                <a16:creationId xmlns:a16="http://schemas.microsoft.com/office/drawing/2014/main" id="{B36F40A8-6F7D-4FF4-8CF6-056591C9A2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1616710" y="1390658"/>
            <a:ext cx="591414" cy="817200"/>
          </a:xfrm>
          <a:prstGeom prst="rect">
            <a:avLst/>
          </a:prstGeom>
          <a:ln/>
        </p:spPr>
      </p:pic>
      <p:sp>
        <p:nvSpPr>
          <p:cNvPr id="54" name="Tekstvak 2">
            <a:extLst>
              <a:ext uri="{FF2B5EF4-FFF2-40B4-BE49-F238E27FC236}">
                <a16:creationId xmlns:a16="http://schemas.microsoft.com/office/drawing/2014/main" id="{0E7D81BE-F98D-4CA2-AE4D-030856ABD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1146" y="2104976"/>
            <a:ext cx="8836194" cy="9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nl-NL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		    2			 3	           4</a:t>
            </a:r>
            <a:endParaRPr lang="nl-BE" sz="15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83544579-77FC-4A79-9A12-252D59AC48CF}"/>
              </a:ext>
            </a:extLst>
          </p:cNvPr>
          <p:cNvCxnSpPr/>
          <p:nvPr/>
        </p:nvCxnSpPr>
        <p:spPr>
          <a:xfrm>
            <a:off x="3790765" y="2334831"/>
            <a:ext cx="0" cy="295626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Rechte verbindingslijn 55">
            <a:extLst>
              <a:ext uri="{FF2B5EF4-FFF2-40B4-BE49-F238E27FC236}">
                <a16:creationId xmlns:a16="http://schemas.microsoft.com/office/drawing/2014/main" id="{753D987D-0D07-4DEA-A50D-C3B09E47628A}"/>
              </a:ext>
            </a:extLst>
          </p:cNvPr>
          <p:cNvCxnSpPr/>
          <p:nvPr/>
        </p:nvCxnSpPr>
        <p:spPr>
          <a:xfrm>
            <a:off x="6109317" y="2362944"/>
            <a:ext cx="0" cy="295626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Rechte verbindingslijn 56">
            <a:extLst>
              <a:ext uri="{FF2B5EF4-FFF2-40B4-BE49-F238E27FC236}">
                <a16:creationId xmlns:a16="http://schemas.microsoft.com/office/drawing/2014/main" id="{7238A313-F471-4F1C-98F4-6165E6446C8C}"/>
              </a:ext>
            </a:extLst>
          </p:cNvPr>
          <p:cNvCxnSpPr/>
          <p:nvPr/>
        </p:nvCxnSpPr>
        <p:spPr>
          <a:xfrm>
            <a:off x="8418997" y="2355546"/>
            <a:ext cx="0" cy="295626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9E4C2D8F-DDB0-453A-A059-2FCB60A3FF67}"/>
              </a:ext>
            </a:extLst>
          </p:cNvPr>
          <p:cNvGrpSpPr/>
          <p:nvPr/>
        </p:nvGrpSpPr>
        <p:grpSpPr>
          <a:xfrm>
            <a:off x="270626" y="1213196"/>
            <a:ext cx="831099" cy="831273"/>
            <a:chOff x="270626" y="761076"/>
            <a:chExt cx="831099" cy="83127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62" name="Ovaal 161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693FFB60-5294-47F0-85DE-20F709CDC8FC}"/>
                </a:ext>
              </a:extLst>
            </p:cNvPr>
            <p:cNvSpPr/>
            <p:nvPr/>
          </p:nvSpPr>
          <p:spPr>
            <a:xfrm>
              <a:off x="270626" y="761076"/>
              <a:ext cx="831099" cy="831273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161" name="Pijl: rechts 16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FC2CC865-0D98-45F9-98DB-93F12AF2A45C}"/>
                </a:ext>
              </a:extLst>
            </p:cNvPr>
            <p:cNvSpPr/>
            <p:nvPr/>
          </p:nvSpPr>
          <p:spPr>
            <a:xfrm>
              <a:off x="466090" y="1003300"/>
              <a:ext cx="416560" cy="345440"/>
            </a:xfrm>
            <a:prstGeom prst="rightArrow">
              <a:avLst>
                <a:gd name="adj1" fmla="val 10000"/>
                <a:gd name="adj2" fmla="val 46923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chemeClr val="tx1"/>
                </a:solidFill>
              </a:endParaRPr>
            </a:p>
          </p:txBody>
        </p:sp>
      </p:grpSp>
      <p:grpSp>
        <p:nvGrpSpPr>
          <p:cNvPr id="166" name="Groep 165">
            <a:extLst>
              <a:ext uri="{FF2B5EF4-FFF2-40B4-BE49-F238E27FC236}">
                <a16:creationId xmlns:a16="http://schemas.microsoft.com/office/drawing/2014/main" id="{11ACFA00-2A27-43E9-A181-F66A76364E21}"/>
              </a:ext>
            </a:extLst>
          </p:cNvPr>
          <p:cNvGrpSpPr>
            <a:grpSpLocks noChangeAspect="1"/>
          </p:cNvGrpSpPr>
          <p:nvPr/>
        </p:nvGrpSpPr>
        <p:grpSpPr>
          <a:xfrm>
            <a:off x="1564641" y="5221553"/>
            <a:ext cx="585662" cy="817317"/>
            <a:chOff x="154814" y="94750"/>
            <a:chExt cx="772366" cy="1076828"/>
          </a:xfrm>
        </p:grpSpPr>
        <p:pic>
          <p:nvPicPr>
            <p:cNvPr id="167" name="image2.png">
              <a:extLst>
                <a:ext uri="{FF2B5EF4-FFF2-40B4-BE49-F238E27FC236}">
                  <a16:creationId xmlns:a16="http://schemas.microsoft.com/office/drawing/2014/main" id="{03F002C7-E00A-44C5-8787-1936633E2C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8" name="Afbeelding 167">
              <a:extLst>
                <a:ext uri="{FF2B5EF4-FFF2-40B4-BE49-F238E27FC236}">
                  <a16:creationId xmlns:a16="http://schemas.microsoft.com/office/drawing/2014/main" id="{70870481-A8CD-4249-A2A0-8263086AF4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9" name="Afbeelding 168">
              <a:extLst>
                <a:ext uri="{FF2B5EF4-FFF2-40B4-BE49-F238E27FC236}">
                  <a16:creationId xmlns:a16="http://schemas.microsoft.com/office/drawing/2014/main" id="{11B45A6D-C736-4A22-993E-834A6D843B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0" name="Afbeelding 169">
              <a:extLst>
                <a:ext uri="{FF2B5EF4-FFF2-40B4-BE49-F238E27FC236}">
                  <a16:creationId xmlns:a16="http://schemas.microsoft.com/office/drawing/2014/main" id="{EA4E3460-05CA-4C25-A829-10A80E6670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71" name="Groep 170">
            <a:extLst>
              <a:ext uri="{FF2B5EF4-FFF2-40B4-BE49-F238E27FC236}">
                <a16:creationId xmlns:a16="http://schemas.microsoft.com/office/drawing/2014/main" id="{8E7EE6E4-25FB-4AB4-83D1-09DAD85B9DC2}"/>
              </a:ext>
            </a:extLst>
          </p:cNvPr>
          <p:cNvGrpSpPr>
            <a:grpSpLocks noChangeAspect="1"/>
          </p:cNvGrpSpPr>
          <p:nvPr/>
        </p:nvGrpSpPr>
        <p:grpSpPr>
          <a:xfrm>
            <a:off x="1884680" y="5434913"/>
            <a:ext cx="585662" cy="817317"/>
            <a:chOff x="154993" y="99049"/>
            <a:chExt cx="772366" cy="1076827"/>
          </a:xfrm>
        </p:grpSpPr>
        <p:pic>
          <p:nvPicPr>
            <p:cNvPr id="172" name="image2.png">
              <a:extLst>
                <a:ext uri="{FF2B5EF4-FFF2-40B4-BE49-F238E27FC236}">
                  <a16:creationId xmlns:a16="http://schemas.microsoft.com/office/drawing/2014/main" id="{3398AA0B-30DD-4408-8E65-FE7012BFAF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3" name="Afbeelding 172">
              <a:extLst>
                <a:ext uri="{FF2B5EF4-FFF2-40B4-BE49-F238E27FC236}">
                  <a16:creationId xmlns:a16="http://schemas.microsoft.com/office/drawing/2014/main" id="{5A62C1B7-9E7A-4627-BF13-ED295E81AE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74" name="Groep 173">
            <a:extLst>
              <a:ext uri="{FF2B5EF4-FFF2-40B4-BE49-F238E27FC236}">
                <a16:creationId xmlns:a16="http://schemas.microsoft.com/office/drawing/2014/main" id="{E2363B51-9A2F-4C61-BE4A-D035BF2B3267}"/>
              </a:ext>
            </a:extLst>
          </p:cNvPr>
          <p:cNvGrpSpPr>
            <a:grpSpLocks noChangeAspect="1"/>
          </p:cNvGrpSpPr>
          <p:nvPr/>
        </p:nvGrpSpPr>
        <p:grpSpPr>
          <a:xfrm>
            <a:off x="1564641" y="5831774"/>
            <a:ext cx="591609" cy="817260"/>
            <a:chOff x="1537609" y="5128444"/>
            <a:chExt cx="779145" cy="1076325"/>
          </a:xfrm>
        </p:grpSpPr>
        <p:pic>
          <p:nvPicPr>
            <p:cNvPr id="175" name="image2.png">
              <a:extLst>
                <a:ext uri="{FF2B5EF4-FFF2-40B4-BE49-F238E27FC236}">
                  <a16:creationId xmlns:a16="http://schemas.microsoft.com/office/drawing/2014/main" id="{0FA19B37-00F6-49EC-9C7C-E3EE005568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6" name="Afbeelding 175">
              <a:extLst>
                <a:ext uri="{FF2B5EF4-FFF2-40B4-BE49-F238E27FC236}">
                  <a16:creationId xmlns:a16="http://schemas.microsoft.com/office/drawing/2014/main" id="{FDFD89C6-C17D-431C-8F5D-6ACFD28225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87" name="image2.png">
            <a:extLst>
              <a:ext uri="{FF2B5EF4-FFF2-40B4-BE49-F238E27FC236}">
                <a16:creationId xmlns:a16="http://schemas.microsoft.com/office/drawing/2014/main" id="{4510C0D8-6456-4CE3-B5BA-089F60F528C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2816861" y="175917"/>
            <a:ext cx="599377" cy="817200"/>
          </a:xfrm>
          <a:prstGeom prst="rect">
            <a:avLst/>
          </a:prstGeom>
          <a:ln/>
        </p:spPr>
      </p:pic>
      <p:pic>
        <p:nvPicPr>
          <p:cNvPr id="288" name="image2.png">
            <a:extLst>
              <a:ext uri="{FF2B5EF4-FFF2-40B4-BE49-F238E27FC236}">
                <a16:creationId xmlns:a16="http://schemas.microsoft.com/office/drawing/2014/main" id="{15A52DFC-D622-48AC-869D-4A18DCF1D0B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3153533" y="375943"/>
            <a:ext cx="605224" cy="817200"/>
          </a:xfrm>
          <a:prstGeom prst="rect">
            <a:avLst/>
          </a:prstGeom>
          <a:ln/>
        </p:spPr>
      </p:pic>
      <p:pic>
        <p:nvPicPr>
          <p:cNvPr id="289" name="image2.png">
            <a:extLst>
              <a:ext uri="{FF2B5EF4-FFF2-40B4-BE49-F238E27FC236}">
                <a16:creationId xmlns:a16="http://schemas.microsoft.com/office/drawing/2014/main" id="{F2AAB2E2-79AC-457D-8DCB-C3760BD833D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2790191" y="779802"/>
            <a:ext cx="596177" cy="817200"/>
          </a:xfrm>
          <a:prstGeom prst="rect">
            <a:avLst/>
          </a:prstGeom>
          <a:ln/>
        </p:spPr>
      </p:pic>
      <p:pic>
        <p:nvPicPr>
          <p:cNvPr id="290" name="image2.png">
            <a:extLst>
              <a:ext uri="{FF2B5EF4-FFF2-40B4-BE49-F238E27FC236}">
                <a16:creationId xmlns:a16="http://schemas.microsoft.com/office/drawing/2014/main" id="{9F42208E-FBFF-42E3-930C-33C239F92F7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3165886" y="993162"/>
            <a:ext cx="592871" cy="817200"/>
          </a:xfrm>
          <a:prstGeom prst="rect">
            <a:avLst/>
          </a:prstGeom>
          <a:ln/>
        </p:spPr>
      </p:pic>
      <p:pic>
        <p:nvPicPr>
          <p:cNvPr id="291" name="image2.png">
            <a:extLst>
              <a:ext uri="{FF2B5EF4-FFF2-40B4-BE49-F238E27FC236}">
                <a16:creationId xmlns:a16="http://schemas.microsoft.com/office/drawing/2014/main" id="{358568D2-343E-4144-911F-C7FAF411F8F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2849245" y="1390023"/>
            <a:ext cx="591414" cy="817200"/>
          </a:xfrm>
          <a:prstGeom prst="rect">
            <a:avLst/>
          </a:prstGeom>
          <a:ln/>
        </p:spPr>
      </p:pic>
      <p:grpSp>
        <p:nvGrpSpPr>
          <p:cNvPr id="292" name="Groep 291">
            <a:extLst>
              <a:ext uri="{FF2B5EF4-FFF2-40B4-BE49-F238E27FC236}">
                <a16:creationId xmlns:a16="http://schemas.microsoft.com/office/drawing/2014/main" id="{6BFA05BC-20BB-4A9C-8129-F83804C46C09}"/>
              </a:ext>
            </a:extLst>
          </p:cNvPr>
          <p:cNvGrpSpPr>
            <a:grpSpLocks noChangeAspect="1"/>
          </p:cNvGrpSpPr>
          <p:nvPr/>
        </p:nvGrpSpPr>
        <p:grpSpPr>
          <a:xfrm>
            <a:off x="2797176" y="5220918"/>
            <a:ext cx="585662" cy="817317"/>
            <a:chOff x="154814" y="94750"/>
            <a:chExt cx="772366" cy="1076828"/>
          </a:xfrm>
        </p:grpSpPr>
        <p:pic>
          <p:nvPicPr>
            <p:cNvPr id="293" name="image2.png">
              <a:extLst>
                <a:ext uri="{FF2B5EF4-FFF2-40B4-BE49-F238E27FC236}">
                  <a16:creationId xmlns:a16="http://schemas.microsoft.com/office/drawing/2014/main" id="{EC3CBE05-66D1-4E69-960A-973F051D17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4" name="Afbeelding 293">
              <a:extLst>
                <a:ext uri="{FF2B5EF4-FFF2-40B4-BE49-F238E27FC236}">
                  <a16:creationId xmlns:a16="http://schemas.microsoft.com/office/drawing/2014/main" id="{C99B0B44-8B75-4F45-A7B3-80821BBBAE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5" name="Afbeelding 294">
              <a:extLst>
                <a:ext uri="{FF2B5EF4-FFF2-40B4-BE49-F238E27FC236}">
                  <a16:creationId xmlns:a16="http://schemas.microsoft.com/office/drawing/2014/main" id="{6664FCA8-4C91-4FD9-BA45-BA61101672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6" name="Afbeelding 295">
              <a:extLst>
                <a:ext uri="{FF2B5EF4-FFF2-40B4-BE49-F238E27FC236}">
                  <a16:creationId xmlns:a16="http://schemas.microsoft.com/office/drawing/2014/main" id="{8959D814-EBD7-4893-A5DA-51B5BC5728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97" name="Groep 296">
            <a:extLst>
              <a:ext uri="{FF2B5EF4-FFF2-40B4-BE49-F238E27FC236}">
                <a16:creationId xmlns:a16="http://schemas.microsoft.com/office/drawing/2014/main" id="{E0B5B285-0350-4FA4-B211-89ECC24FAB22}"/>
              </a:ext>
            </a:extLst>
          </p:cNvPr>
          <p:cNvGrpSpPr>
            <a:grpSpLocks noChangeAspect="1"/>
          </p:cNvGrpSpPr>
          <p:nvPr/>
        </p:nvGrpSpPr>
        <p:grpSpPr>
          <a:xfrm>
            <a:off x="3117215" y="5434278"/>
            <a:ext cx="585662" cy="817317"/>
            <a:chOff x="154993" y="99049"/>
            <a:chExt cx="772366" cy="1076827"/>
          </a:xfrm>
        </p:grpSpPr>
        <p:pic>
          <p:nvPicPr>
            <p:cNvPr id="298" name="image2.png">
              <a:extLst>
                <a:ext uri="{FF2B5EF4-FFF2-40B4-BE49-F238E27FC236}">
                  <a16:creationId xmlns:a16="http://schemas.microsoft.com/office/drawing/2014/main" id="{E8925FD7-7D56-436E-86C9-5CFE1199DD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9" name="Afbeelding 298">
              <a:extLst>
                <a:ext uri="{FF2B5EF4-FFF2-40B4-BE49-F238E27FC236}">
                  <a16:creationId xmlns:a16="http://schemas.microsoft.com/office/drawing/2014/main" id="{E57ADDCF-D27D-4A96-903B-76A9DFBBF5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00" name="Groep 299">
            <a:extLst>
              <a:ext uri="{FF2B5EF4-FFF2-40B4-BE49-F238E27FC236}">
                <a16:creationId xmlns:a16="http://schemas.microsoft.com/office/drawing/2014/main" id="{026D5B49-5F4D-46D7-8DC8-7D9A2C3A70B5}"/>
              </a:ext>
            </a:extLst>
          </p:cNvPr>
          <p:cNvGrpSpPr>
            <a:grpSpLocks noChangeAspect="1"/>
          </p:cNvGrpSpPr>
          <p:nvPr/>
        </p:nvGrpSpPr>
        <p:grpSpPr>
          <a:xfrm>
            <a:off x="2797176" y="5831139"/>
            <a:ext cx="591609" cy="817260"/>
            <a:chOff x="1537609" y="5128444"/>
            <a:chExt cx="779145" cy="1076325"/>
          </a:xfrm>
        </p:grpSpPr>
        <p:pic>
          <p:nvPicPr>
            <p:cNvPr id="301" name="image2.png">
              <a:extLst>
                <a:ext uri="{FF2B5EF4-FFF2-40B4-BE49-F238E27FC236}">
                  <a16:creationId xmlns:a16="http://schemas.microsoft.com/office/drawing/2014/main" id="{128B98C3-74B2-456B-9680-A0587D0123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02" name="Afbeelding 301">
              <a:extLst>
                <a:ext uri="{FF2B5EF4-FFF2-40B4-BE49-F238E27FC236}">
                  <a16:creationId xmlns:a16="http://schemas.microsoft.com/office/drawing/2014/main" id="{125EA52B-DBFC-40A1-8622-92590BCE41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03" name="image2.png">
            <a:extLst>
              <a:ext uri="{FF2B5EF4-FFF2-40B4-BE49-F238E27FC236}">
                <a16:creationId xmlns:a16="http://schemas.microsoft.com/office/drawing/2014/main" id="{435AB3BD-F392-489A-AD3F-31D5A16219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3939016" y="175917"/>
            <a:ext cx="599377" cy="817200"/>
          </a:xfrm>
          <a:prstGeom prst="rect">
            <a:avLst/>
          </a:prstGeom>
          <a:ln/>
        </p:spPr>
      </p:pic>
      <p:pic>
        <p:nvPicPr>
          <p:cNvPr id="304" name="image2.png">
            <a:extLst>
              <a:ext uri="{FF2B5EF4-FFF2-40B4-BE49-F238E27FC236}">
                <a16:creationId xmlns:a16="http://schemas.microsoft.com/office/drawing/2014/main" id="{4D5B8067-52C4-450E-85F3-74F4FD13B9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4275688" y="375943"/>
            <a:ext cx="605224" cy="817200"/>
          </a:xfrm>
          <a:prstGeom prst="rect">
            <a:avLst/>
          </a:prstGeom>
          <a:ln/>
        </p:spPr>
      </p:pic>
      <p:pic>
        <p:nvPicPr>
          <p:cNvPr id="305" name="image2.png">
            <a:extLst>
              <a:ext uri="{FF2B5EF4-FFF2-40B4-BE49-F238E27FC236}">
                <a16:creationId xmlns:a16="http://schemas.microsoft.com/office/drawing/2014/main" id="{BE01827D-96F2-41F3-A98E-C87221E5932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3912346" y="779802"/>
            <a:ext cx="596177" cy="817200"/>
          </a:xfrm>
          <a:prstGeom prst="rect">
            <a:avLst/>
          </a:prstGeom>
          <a:ln/>
        </p:spPr>
      </p:pic>
      <p:pic>
        <p:nvPicPr>
          <p:cNvPr id="306" name="image2.png">
            <a:extLst>
              <a:ext uri="{FF2B5EF4-FFF2-40B4-BE49-F238E27FC236}">
                <a16:creationId xmlns:a16="http://schemas.microsoft.com/office/drawing/2014/main" id="{D141439D-EC78-421A-B50E-84A485F204B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4288041" y="993162"/>
            <a:ext cx="592871" cy="817200"/>
          </a:xfrm>
          <a:prstGeom prst="rect">
            <a:avLst/>
          </a:prstGeom>
          <a:ln/>
        </p:spPr>
      </p:pic>
      <p:pic>
        <p:nvPicPr>
          <p:cNvPr id="307" name="image2.png">
            <a:extLst>
              <a:ext uri="{FF2B5EF4-FFF2-40B4-BE49-F238E27FC236}">
                <a16:creationId xmlns:a16="http://schemas.microsoft.com/office/drawing/2014/main" id="{7C487835-CC2B-4048-9C8F-538789B9B2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3971400" y="1390023"/>
            <a:ext cx="591414" cy="817200"/>
          </a:xfrm>
          <a:prstGeom prst="rect">
            <a:avLst/>
          </a:prstGeom>
          <a:ln/>
        </p:spPr>
      </p:pic>
      <p:grpSp>
        <p:nvGrpSpPr>
          <p:cNvPr id="308" name="Groep 307">
            <a:extLst>
              <a:ext uri="{FF2B5EF4-FFF2-40B4-BE49-F238E27FC236}">
                <a16:creationId xmlns:a16="http://schemas.microsoft.com/office/drawing/2014/main" id="{541AD392-B846-4AEC-A539-7086871C4A08}"/>
              </a:ext>
            </a:extLst>
          </p:cNvPr>
          <p:cNvGrpSpPr>
            <a:grpSpLocks noChangeAspect="1"/>
          </p:cNvGrpSpPr>
          <p:nvPr/>
        </p:nvGrpSpPr>
        <p:grpSpPr>
          <a:xfrm>
            <a:off x="3919331" y="5220918"/>
            <a:ext cx="585662" cy="817317"/>
            <a:chOff x="154814" y="94750"/>
            <a:chExt cx="772366" cy="1076828"/>
          </a:xfrm>
        </p:grpSpPr>
        <p:pic>
          <p:nvPicPr>
            <p:cNvPr id="309" name="image2.png">
              <a:extLst>
                <a:ext uri="{FF2B5EF4-FFF2-40B4-BE49-F238E27FC236}">
                  <a16:creationId xmlns:a16="http://schemas.microsoft.com/office/drawing/2014/main" id="{4B96E69C-9006-44FE-8F0D-EF8DF9E20F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0" name="Afbeelding 309">
              <a:extLst>
                <a:ext uri="{FF2B5EF4-FFF2-40B4-BE49-F238E27FC236}">
                  <a16:creationId xmlns:a16="http://schemas.microsoft.com/office/drawing/2014/main" id="{243D419A-0CBC-41E4-A954-3DE19C31A8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1" name="Afbeelding 310">
              <a:extLst>
                <a:ext uri="{FF2B5EF4-FFF2-40B4-BE49-F238E27FC236}">
                  <a16:creationId xmlns:a16="http://schemas.microsoft.com/office/drawing/2014/main" id="{1E09E73D-E7E7-4EF9-AE42-EFF5231D11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2" name="Afbeelding 311">
              <a:extLst>
                <a:ext uri="{FF2B5EF4-FFF2-40B4-BE49-F238E27FC236}">
                  <a16:creationId xmlns:a16="http://schemas.microsoft.com/office/drawing/2014/main" id="{21E6E29F-C9F8-463F-B33F-3C4098D1B4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13" name="Groep 312">
            <a:extLst>
              <a:ext uri="{FF2B5EF4-FFF2-40B4-BE49-F238E27FC236}">
                <a16:creationId xmlns:a16="http://schemas.microsoft.com/office/drawing/2014/main" id="{4A068555-FADA-4CF6-89A4-4AF5FED87CA5}"/>
              </a:ext>
            </a:extLst>
          </p:cNvPr>
          <p:cNvGrpSpPr>
            <a:grpSpLocks noChangeAspect="1"/>
          </p:cNvGrpSpPr>
          <p:nvPr/>
        </p:nvGrpSpPr>
        <p:grpSpPr>
          <a:xfrm>
            <a:off x="4239370" y="5434278"/>
            <a:ext cx="585662" cy="817317"/>
            <a:chOff x="154993" y="99049"/>
            <a:chExt cx="772366" cy="1076827"/>
          </a:xfrm>
        </p:grpSpPr>
        <p:pic>
          <p:nvPicPr>
            <p:cNvPr id="314" name="image2.png">
              <a:extLst>
                <a:ext uri="{FF2B5EF4-FFF2-40B4-BE49-F238E27FC236}">
                  <a16:creationId xmlns:a16="http://schemas.microsoft.com/office/drawing/2014/main" id="{832F2C21-08EF-428D-8449-EE6F4ABBA7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5" name="Afbeelding 314">
              <a:extLst>
                <a:ext uri="{FF2B5EF4-FFF2-40B4-BE49-F238E27FC236}">
                  <a16:creationId xmlns:a16="http://schemas.microsoft.com/office/drawing/2014/main" id="{A4F82134-5CB7-4961-8D9A-0E321D88E5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16" name="Groep 315">
            <a:extLst>
              <a:ext uri="{FF2B5EF4-FFF2-40B4-BE49-F238E27FC236}">
                <a16:creationId xmlns:a16="http://schemas.microsoft.com/office/drawing/2014/main" id="{35690C3D-C58C-4128-8F2D-F5E4031DE85D}"/>
              </a:ext>
            </a:extLst>
          </p:cNvPr>
          <p:cNvGrpSpPr>
            <a:grpSpLocks noChangeAspect="1"/>
          </p:cNvGrpSpPr>
          <p:nvPr/>
        </p:nvGrpSpPr>
        <p:grpSpPr>
          <a:xfrm>
            <a:off x="3919331" y="5831139"/>
            <a:ext cx="591609" cy="817260"/>
            <a:chOff x="1537609" y="5128444"/>
            <a:chExt cx="779145" cy="1076325"/>
          </a:xfrm>
        </p:grpSpPr>
        <p:pic>
          <p:nvPicPr>
            <p:cNvPr id="317" name="image2.png">
              <a:extLst>
                <a:ext uri="{FF2B5EF4-FFF2-40B4-BE49-F238E27FC236}">
                  <a16:creationId xmlns:a16="http://schemas.microsoft.com/office/drawing/2014/main" id="{E60C2011-B111-41F2-AF77-6697D58815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8" name="Afbeelding 317">
              <a:extLst>
                <a:ext uri="{FF2B5EF4-FFF2-40B4-BE49-F238E27FC236}">
                  <a16:creationId xmlns:a16="http://schemas.microsoft.com/office/drawing/2014/main" id="{D60C57E0-81F7-4575-84C2-EFD6FB9971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19" name="image2.png">
            <a:extLst>
              <a:ext uri="{FF2B5EF4-FFF2-40B4-BE49-F238E27FC236}">
                <a16:creationId xmlns:a16="http://schemas.microsoft.com/office/drawing/2014/main" id="{CEA43D24-4303-4B9B-8DEC-5930009C09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5100431" y="175282"/>
            <a:ext cx="599377" cy="817200"/>
          </a:xfrm>
          <a:prstGeom prst="rect">
            <a:avLst/>
          </a:prstGeom>
          <a:ln/>
        </p:spPr>
      </p:pic>
      <p:pic>
        <p:nvPicPr>
          <p:cNvPr id="320" name="image2.png">
            <a:extLst>
              <a:ext uri="{FF2B5EF4-FFF2-40B4-BE49-F238E27FC236}">
                <a16:creationId xmlns:a16="http://schemas.microsoft.com/office/drawing/2014/main" id="{D6B9E8F8-0646-484B-8B83-0FB971C6BC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5437103" y="375308"/>
            <a:ext cx="605224" cy="817200"/>
          </a:xfrm>
          <a:prstGeom prst="rect">
            <a:avLst/>
          </a:prstGeom>
          <a:ln/>
        </p:spPr>
      </p:pic>
      <p:pic>
        <p:nvPicPr>
          <p:cNvPr id="321" name="image2.png">
            <a:extLst>
              <a:ext uri="{FF2B5EF4-FFF2-40B4-BE49-F238E27FC236}">
                <a16:creationId xmlns:a16="http://schemas.microsoft.com/office/drawing/2014/main" id="{0D0DE939-59A4-4E4F-8337-40172F8456F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5073761" y="779167"/>
            <a:ext cx="596177" cy="817200"/>
          </a:xfrm>
          <a:prstGeom prst="rect">
            <a:avLst/>
          </a:prstGeom>
          <a:ln/>
        </p:spPr>
      </p:pic>
      <p:pic>
        <p:nvPicPr>
          <p:cNvPr id="322" name="image2.png">
            <a:extLst>
              <a:ext uri="{FF2B5EF4-FFF2-40B4-BE49-F238E27FC236}">
                <a16:creationId xmlns:a16="http://schemas.microsoft.com/office/drawing/2014/main" id="{E03FA321-8BC9-4C0A-859E-CCB4BCCBB2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5449456" y="992527"/>
            <a:ext cx="592871" cy="817200"/>
          </a:xfrm>
          <a:prstGeom prst="rect">
            <a:avLst/>
          </a:prstGeom>
          <a:ln/>
        </p:spPr>
      </p:pic>
      <p:pic>
        <p:nvPicPr>
          <p:cNvPr id="323" name="image2.png">
            <a:extLst>
              <a:ext uri="{FF2B5EF4-FFF2-40B4-BE49-F238E27FC236}">
                <a16:creationId xmlns:a16="http://schemas.microsoft.com/office/drawing/2014/main" id="{17E6BC89-42CB-4BC2-BA70-72D30556DB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5132815" y="1389388"/>
            <a:ext cx="591414" cy="817200"/>
          </a:xfrm>
          <a:prstGeom prst="rect">
            <a:avLst/>
          </a:prstGeom>
          <a:ln/>
        </p:spPr>
      </p:pic>
      <p:grpSp>
        <p:nvGrpSpPr>
          <p:cNvPr id="324" name="Groep 323">
            <a:extLst>
              <a:ext uri="{FF2B5EF4-FFF2-40B4-BE49-F238E27FC236}">
                <a16:creationId xmlns:a16="http://schemas.microsoft.com/office/drawing/2014/main" id="{A379F89A-B787-421B-A620-A17E04C36D5D}"/>
              </a:ext>
            </a:extLst>
          </p:cNvPr>
          <p:cNvGrpSpPr>
            <a:grpSpLocks noChangeAspect="1"/>
          </p:cNvGrpSpPr>
          <p:nvPr/>
        </p:nvGrpSpPr>
        <p:grpSpPr>
          <a:xfrm>
            <a:off x="5080746" y="5220283"/>
            <a:ext cx="585662" cy="817317"/>
            <a:chOff x="154814" y="94750"/>
            <a:chExt cx="772366" cy="1076828"/>
          </a:xfrm>
        </p:grpSpPr>
        <p:pic>
          <p:nvPicPr>
            <p:cNvPr id="325" name="image2.png">
              <a:extLst>
                <a:ext uri="{FF2B5EF4-FFF2-40B4-BE49-F238E27FC236}">
                  <a16:creationId xmlns:a16="http://schemas.microsoft.com/office/drawing/2014/main" id="{BD165A02-3761-4330-B31D-BD5AF91DA8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6" name="Afbeelding 325">
              <a:extLst>
                <a:ext uri="{FF2B5EF4-FFF2-40B4-BE49-F238E27FC236}">
                  <a16:creationId xmlns:a16="http://schemas.microsoft.com/office/drawing/2014/main" id="{C28AE537-184C-46BF-8B9C-8505A53B27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7" name="Afbeelding 326">
              <a:extLst>
                <a:ext uri="{FF2B5EF4-FFF2-40B4-BE49-F238E27FC236}">
                  <a16:creationId xmlns:a16="http://schemas.microsoft.com/office/drawing/2014/main" id="{A05640B8-095C-4F6E-84F5-A89A689C54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8" name="Afbeelding 327">
              <a:extLst>
                <a:ext uri="{FF2B5EF4-FFF2-40B4-BE49-F238E27FC236}">
                  <a16:creationId xmlns:a16="http://schemas.microsoft.com/office/drawing/2014/main" id="{748F529A-654E-4A5B-B00C-39DE717BC5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29" name="Groep 328">
            <a:extLst>
              <a:ext uri="{FF2B5EF4-FFF2-40B4-BE49-F238E27FC236}">
                <a16:creationId xmlns:a16="http://schemas.microsoft.com/office/drawing/2014/main" id="{F7F8F77F-8B99-4436-9255-F44970BD3DFF}"/>
              </a:ext>
            </a:extLst>
          </p:cNvPr>
          <p:cNvGrpSpPr>
            <a:grpSpLocks noChangeAspect="1"/>
          </p:cNvGrpSpPr>
          <p:nvPr/>
        </p:nvGrpSpPr>
        <p:grpSpPr>
          <a:xfrm>
            <a:off x="5400785" y="5433643"/>
            <a:ext cx="585662" cy="817317"/>
            <a:chOff x="154993" y="99049"/>
            <a:chExt cx="772366" cy="1076827"/>
          </a:xfrm>
        </p:grpSpPr>
        <p:pic>
          <p:nvPicPr>
            <p:cNvPr id="330" name="image2.png">
              <a:extLst>
                <a:ext uri="{FF2B5EF4-FFF2-40B4-BE49-F238E27FC236}">
                  <a16:creationId xmlns:a16="http://schemas.microsoft.com/office/drawing/2014/main" id="{28E211E0-D1F3-44A9-A0D4-40C8E577BE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1" name="Afbeelding 330">
              <a:extLst>
                <a:ext uri="{FF2B5EF4-FFF2-40B4-BE49-F238E27FC236}">
                  <a16:creationId xmlns:a16="http://schemas.microsoft.com/office/drawing/2014/main" id="{94D3210F-920D-4AEC-ACC1-D036FE0259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32" name="Groep 331">
            <a:extLst>
              <a:ext uri="{FF2B5EF4-FFF2-40B4-BE49-F238E27FC236}">
                <a16:creationId xmlns:a16="http://schemas.microsoft.com/office/drawing/2014/main" id="{E754DCB7-A04B-4F53-BF15-3EABB5A99523}"/>
              </a:ext>
            </a:extLst>
          </p:cNvPr>
          <p:cNvGrpSpPr>
            <a:grpSpLocks noChangeAspect="1"/>
          </p:cNvGrpSpPr>
          <p:nvPr/>
        </p:nvGrpSpPr>
        <p:grpSpPr>
          <a:xfrm>
            <a:off x="5080746" y="5830504"/>
            <a:ext cx="591609" cy="817260"/>
            <a:chOff x="1537609" y="5128444"/>
            <a:chExt cx="779145" cy="1076325"/>
          </a:xfrm>
        </p:grpSpPr>
        <p:pic>
          <p:nvPicPr>
            <p:cNvPr id="333" name="image2.png">
              <a:extLst>
                <a:ext uri="{FF2B5EF4-FFF2-40B4-BE49-F238E27FC236}">
                  <a16:creationId xmlns:a16="http://schemas.microsoft.com/office/drawing/2014/main" id="{D189A5FE-E7DF-43B1-84DC-FC1462E735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4" name="Afbeelding 333">
              <a:extLst>
                <a:ext uri="{FF2B5EF4-FFF2-40B4-BE49-F238E27FC236}">
                  <a16:creationId xmlns:a16="http://schemas.microsoft.com/office/drawing/2014/main" id="{66C353E8-5EE2-4A27-829B-5D2B5742A5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35" name="image2.png">
            <a:extLst>
              <a:ext uri="{FF2B5EF4-FFF2-40B4-BE49-F238E27FC236}">
                <a16:creationId xmlns:a16="http://schemas.microsoft.com/office/drawing/2014/main" id="{27C16FA6-C69F-4E3D-8E5A-9749EA7DBA3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6245826" y="174647"/>
            <a:ext cx="599377" cy="817200"/>
          </a:xfrm>
          <a:prstGeom prst="rect">
            <a:avLst/>
          </a:prstGeom>
          <a:ln/>
        </p:spPr>
      </p:pic>
      <p:pic>
        <p:nvPicPr>
          <p:cNvPr id="336" name="image2.png">
            <a:extLst>
              <a:ext uri="{FF2B5EF4-FFF2-40B4-BE49-F238E27FC236}">
                <a16:creationId xmlns:a16="http://schemas.microsoft.com/office/drawing/2014/main" id="{061BAB50-E2F1-4698-9797-A89BFF6584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6582498" y="374673"/>
            <a:ext cx="605224" cy="817200"/>
          </a:xfrm>
          <a:prstGeom prst="rect">
            <a:avLst/>
          </a:prstGeom>
          <a:ln/>
        </p:spPr>
      </p:pic>
      <p:pic>
        <p:nvPicPr>
          <p:cNvPr id="337" name="image2.png">
            <a:extLst>
              <a:ext uri="{FF2B5EF4-FFF2-40B4-BE49-F238E27FC236}">
                <a16:creationId xmlns:a16="http://schemas.microsoft.com/office/drawing/2014/main" id="{1BBEB593-9997-4F85-B927-A936D81A5A0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6219156" y="778532"/>
            <a:ext cx="596177" cy="817200"/>
          </a:xfrm>
          <a:prstGeom prst="rect">
            <a:avLst/>
          </a:prstGeom>
          <a:ln/>
        </p:spPr>
      </p:pic>
      <p:pic>
        <p:nvPicPr>
          <p:cNvPr id="338" name="image2.png">
            <a:extLst>
              <a:ext uri="{FF2B5EF4-FFF2-40B4-BE49-F238E27FC236}">
                <a16:creationId xmlns:a16="http://schemas.microsoft.com/office/drawing/2014/main" id="{DDD49E99-5476-4B16-B706-5282B9CA8B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6594851" y="991892"/>
            <a:ext cx="592871" cy="817200"/>
          </a:xfrm>
          <a:prstGeom prst="rect">
            <a:avLst/>
          </a:prstGeom>
          <a:ln/>
        </p:spPr>
      </p:pic>
      <p:pic>
        <p:nvPicPr>
          <p:cNvPr id="339" name="image2.png">
            <a:extLst>
              <a:ext uri="{FF2B5EF4-FFF2-40B4-BE49-F238E27FC236}">
                <a16:creationId xmlns:a16="http://schemas.microsoft.com/office/drawing/2014/main" id="{869E2B2C-45FE-42E5-A38F-FAE6AA1BF6C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6278210" y="1388753"/>
            <a:ext cx="591414" cy="817200"/>
          </a:xfrm>
          <a:prstGeom prst="rect">
            <a:avLst/>
          </a:prstGeom>
          <a:ln/>
        </p:spPr>
      </p:pic>
      <p:grpSp>
        <p:nvGrpSpPr>
          <p:cNvPr id="340" name="Groep 339">
            <a:extLst>
              <a:ext uri="{FF2B5EF4-FFF2-40B4-BE49-F238E27FC236}">
                <a16:creationId xmlns:a16="http://schemas.microsoft.com/office/drawing/2014/main" id="{0F1464A3-3947-46A2-8EB1-B17A93E350ED}"/>
              </a:ext>
            </a:extLst>
          </p:cNvPr>
          <p:cNvGrpSpPr>
            <a:grpSpLocks noChangeAspect="1"/>
          </p:cNvGrpSpPr>
          <p:nvPr/>
        </p:nvGrpSpPr>
        <p:grpSpPr>
          <a:xfrm>
            <a:off x="6226141" y="5219648"/>
            <a:ext cx="585662" cy="817317"/>
            <a:chOff x="154814" y="94750"/>
            <a:chExt cx="772366" cy="1076828"/>
          </a:xfrm>
        </p:grpSpPr>
        <p:pic>
          <p:nvPicPr>
            <p:cNvPr id="341" name="image2.png">
              <a:extLst>
                <a:ext uri="{FF2B5EF4-FFF2-40B4-BE49-F238E27FC236}">
                  <a16:creationId xmlns:a16="http://schemas.microsoft.com/office/drawing/2014/main" id="{2EE08B35-FCAA-48B4-AA6D-317D6A9587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2" name="Afbeelding 341">
              <a:extLst>
                <a:ext uri="{FF2B5EF4-FFF2-40B4-BE49-F238E27FC236}">
                  <a16:creationId xmlns:a16="http://schemas.microsoft.com/office/drawing/2014/main" id="{3B192F8D-ED94-4B70-B1F9-2FA9F138D1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3" name="Afbeelding 342">
              <a:extLst>
                <a:ext uri="{FF2B5EF4-FFF2-40B4-BE49-F238E27FC236}">
                  <a16:creationId xmlns:a16="http://schemas.microsoft.com/office/drawing/2014/main" id="{800C8332-3022-449F-9352-CF5EEE4A77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4" name="Afbeelding 343">
              <a:extLst>
                <a:ext uri="{FF2B5EF4-FFF2-40B4-BE49-F238E27FC236}">
                  <a16:creationId xmlns:a16="http://schemas.microsoft.com/office/drawing/2014/main" id="{187B8652-25C4-44DC-BA87-A187334159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45" name="Groep 344">
            <a:extLst>
              <a:ext uri="{FF2B5EF4-FFF2-40B4-BE49-F238E27FC236}">
                <a16:creationId xmlns:a16="http://schemas.microsoft.com/office/drawing/2014/main" id="{158EFFD6-BC42-49E3-99B1-125A0D978E8B}"/>
              </a:ext>
            </a:extLst>
          </p:cNvPr>
          <p:cNvGrpSpPr>
            <a:grpSpLocks noChangeAspect="1"/>
          </p:cNvGrpSpPr>
          <p:nvPr/>
        </p:nvGrpSpPr>
        <p:grpSpPr>
          <a:xfrm>
            <a:off x="6546180" y="5433008"/>
            <a:ext cx="585662" cy="817317"/>
            <a:chOff x="154993" y="99049"/>
            <a:chExt cx="772366" cy="1076827"/>
          </a:xfrm>
        </p:grpSpPr>
        <p:pic>
          <p:nvPicPr>
            <p:cNvPr id="346" name="image2.png">
              <a:extLst>
                <a:ext uri="{FF2B5EF4-FFF2-40B4-BE49-F238E27FC236}">
                  <a16:creationId xmlns:a16="http://schemas.microsoft.com/office/drawing/2014/main" id="{9C36F5A0-FE5C-44C6-B120-EEF97ED48F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7" name="Afbeelding 346">
              <a:extLst>
                <a:ext uri="{FF2B5EF4-FFF2-40B4-BE49-F238E27FC236}">
                  <a16:creationId xmlns:a16="http://schemas.microsoft.com/office/drawing/2014/main" id="{3C834526-9560-4F47-9C51-4FD9F5DEFE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48" name="Groep 347">
            <a:extLst>
              <a:ext uri="{FF2B5EF4-FFF2-40B4-BE49-F238E27FC236}">
                <a16:creationId xmlns:a16="http://schemas.microsoft.com/office/drawing/2014/main" id="{32B88F77-1BB5-48AB-9E40-7E0486BE3868}"/>
              </a:ext>
            </a:extLst>
          </p:cNvPr>
          <p:cNvGrpSpPr>
            <a:grpSpLocks noChangeAspect="1"/>
          </p:cNvGrpSpPr>
          <p:nvPr/>
        </p:nvGrpSpPr>
        <p:grpSpPr>
          <a:xfrm>
            <a:off x="6226141" y="5829869"/>
            <a:ext cx="591609" cy="817260"/>
            <a:chOff x="1537609" y="5128444"/>
            <a:chExt cx="779145" cy="1076325"/>
          </a:xfrm>
        </p:grpSpPr>
        <p:pic>
          <p:nvPicPr>
            <p:cNvPr id="349" name="image2.png">
              <a:extLst>
                <a:ext uri="{FF2B5EF4-FFF2-40B4-BE49-F238E27FC236}">
                  <a16:creationId xmlns:a16="http://schemas.microsoft.com/office/drawing/2014/main" id="{779A34F8-8812-43DF-AB96-691729B8AF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0" name="Afbeelding 349">
              <a:extLst>
                <a:ext uri="{FF2B5EF4-FFF2-40B4-BE49-F238E27FC236}">
                  <a16:creationId xmlns:a16="http://schemas.microsoft.com/office/drawing/2014/main" id="{61D7FB09-DA19-43C0-823D-54D8B4D262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51" name="image2.png">
            <a:extLst>
              <a:ext uri="{FF2B5EF4-FFF2-40B4-BE49-F238E27FC236}">
                <a16:creationId xmlns:a16="http://schemas.microsoft.com/office/drawing/2014/main" id="{F76EA816-1D04-4DBD-8903-0D95217E17B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7385761" y="174012"/>
            <a:ext cx="599377" cy="817200"/>
          </a:xfrm>
          <a:prstGeom prst="rect">
            <a:avLst/>
          </a:prstGeom>
          <a:ln/>
        </p:spPr>
      </p:pic>
      <p:pic>
        <p:nvPicPr>
          <p:cNvPr id="352" name="image2.png">
            <a:extLst>
              <a:ext uri="{FF2B5EF4-FFF2-40B4-BE49-F238E27FC236}">
                <a16:creationId xmlns:a16="http://schemas.microsoft.com/office/drawing/2014/main" id="{C36F00C9-4DF2-4FD7-B3C2-98F882299CE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7722433" y="374038"/>
            <a:ext cx="605224" cy="817200"/>
          </a:xfrm>
          <a:prstGeom prst="rect">
            <a:avLst/>
          </a:prstGeom>
          <a:ln/>
        </p:spPr>
      </p:pic>
      <p:pic>
        <p:nvPicPr>
          <p:cNvPr id="353" name="image2.png">
            <a:extLst>
              <a:ext uri="{FF2B5EF4-FFF2-40B4-BE49-F238E27FC236}">
                <a16:creationId xmlns:a16="http://schemas.microsoft.com/office/drawing/2014/main" id="{F3B56F57-7000-4E4E-93BA-8013FA15CA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7359091" y="777897"/>
            <a:ext cx="596177" cy="817200"/>
          </a:xfrm>
          <a:prstGeom prst="rect">
            <a:avLst/>
          </a:prstGeom>
          <a:ln/>
        </p:spPr>
      </p:pic>
      <p:pic>
        <p:nvPicPr>
          <p:cNvPr id="354" name="image2.png">
            <a:extLst>
              <a:ext uri="{FF2B5EF4-FFF2-40B4-BE49-F238E27FC236}">
                <a16:creationId xmlns:a16="http://schemas.microsoft.com/office/drawing/2014/main" id="{D8890A55-04D1-47EC-BE58-9D225DA9327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7734786" y="991257"/>
            <a:ext cx="592871" cy="817200"/>
          </a:xfrm>
          <a:prstGeom prst="rect">
            <a:avLst/>
          </a:prstGeom>
          <a:ln/>
        </p:spPr>
      </p:pic>
      <p:pic>
        <p:nvPicPr>
          <p:cNvPr id="355" name="image2.png">
            <a:extLst>
              <a:ext uri="{FF2B5EF4-FFF2-40B4-BE49-F238E27FC236}">
                <a16:creationId xmlns:a16="http://schemas.microsoft.com/office/drawing/2014/main" id="{EF0254E7-D203-4882-BC46-C842E5193CB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7418145" y="1388118"/>
            <a:ext cx="591414" cy="817200"/>
          </a:xfrm>
          <a:prstGeom prst="rect">
            <a:avLst/>
          </a:prstGeom>
          <a:ln/>
        </p:spPr>
      </p:pic>
      <p:grpSp>
        <p:nvGrpSpPr>
          <p:cNvPr id="356" name="Groep 355">
            <a:extLst>
              <a:ext uri="{FF2B5EF4-FFF2-40B4-BE49-F238E27FC236}">
                <a16:creationId xmlns:a16="http://schemas.microsoft.com/office/drawing/2014/main" id="{4A4ED889-490B-4F52-92A4-84EE61D8DB64}"/>
              </a:ext>
            </a:extLst>
          </p:cNvPr>
          <p:cNvGrpSpPr>
            <a:grpSpLocks noChangeAspect="1"/>
          </p:cNvGrpSpPr>
          <p:nvPr/>
        </p:nvGrpSpPr>
        <p:grpSpPr>
          <a:xfrm>
            <a:off x="7366076" y="5219013"/>
            <a:ext cx="585662" cy="817317"/>
            <a:chOff x="154814" y="94750"/>
            <a:chExt cx="772366" cy="1076828"/>
          </a:xfrm>
        </p:grpSpPr>
        <p:pic>
          <p:nvPicPr>
            <p:cNvPr id="357" name="image2.png">
              <a:extLst>
                <a:ext uri="{FF2B5EF4-FFF2-40B4-BE49-F238E27FC236}">
                  <a16:creationId xmlns:a16="http://schemas.microsoft.com/office/drawing/2014/main" id="{0993A538-A249-4B39-9610-B0AC632954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8" name="Afbeelding 357">
              <a:extLst>
                <a:ext uri="{FF2B5EF4-FFF2-40B4-BE49-F238E27FC236}">
                  <a16:creationId xmlns:a16="http://schemas.microsoft.com/office/drawing/2014/main" id="{0D64CC2F-963F-4F94-99A4-C80163F55B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9" name="Afbeelding 358">
              <a:extLst>
                <a:ext uri="{FF2B5EF4-FFF2-40B4-BE49-F238E27FC236}">
                  <a16:creationId xmlns:a16="http://schemas.microsoft.com/office/drawing/2014/main" id="{B2846802-DE0A-4709-B45C-531E76536D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0" name="Afbeelding 359">
              <a:extLst>
                <a:ext uri="{FF2B5EF4-FFF2-40B4-BE49-F238E27FC236}">
                  <a16:creationId xmlns:a16="http://schemas.microsoft.com/office/drawing/2014/main" id="{2F85B78C-63F3-493D-99B4-D4292FE2B1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61" name="Groep 360">
            <a:extLst>
              <a:ext uri="{FF2B5EF4-FFF2-40B4-BE49-F238E27FC236}">
                <a16:creationId xmlns:a16="http://schemas.microsoft.com/office/drawing/2014/main" id="{5B47E172-DBEB-40EA-AA68-89949ED9B972}"/>
              </a:ext>
            </a:extLst>
          </p:cNvPr>
          <p:cNvGrpSpPr>
            <a:grpSpLocks noChangeAspect="1"/>
          </p:cNvGrpSpPr>
          <p:nvPr/>
        </p:nvGrpSpPr>
        <p:grpSpPr>
          <a:xfrm>
            <a:off x="7686115" y="5432373"/>
            <a:ext cx="585662" cy="817317"/>
            <a:chOff x="154993" y="99049"/>
            <a:chExt cx="772366" cy="1076827"/>
          </a:xfrm>
        </p:grpSpPr>
        <p:pic>
          <p:nvPicPr>
            <p:cNvPr id="362" name="image2.png">
              <a:extLst>
                <a:ext uri="{FF2B5EF4-FFF2-40B4-BE49-F238E27FC236}">
                  <a16:creationId xmlns:a16="http://schemas.microsoft.com/office/drawing/2014/main" id="{B090AEBC-EA7A-454D-94DE-EB1CCA5958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3" name="Afbeelding 362">
              <a:extLst>
                <a:ext uri="{FF2B5EF4-FFF2-40B4-BE49-F238E27FC236}">
                  <a16:creationId xmlns:a16="http://schemas.microsoft.com/office/drawing/2014/main" id="{B2F79012-603A-4DD4-BAFB-3BCB484D0E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64" name="Groep 363">
            <a:extLst>
              <a:ext uri="{FF2B5EF4-FFF2-40B4-BE49-F238E27FC236}">
                <a16:creationId xmlns:a16="http://schemas.microsoft.com/office/drawing/2014/main" id="{5D1DEAC3-AC33-4617-8EEF-962D5415AD95}"/>
              </a:ext>
            </a:extLst>
          </p:cNvPr>
          <p:cNvGrpSpPr>
            <a:grpSpLocks noChangeAspect="1"/>
          </p:cNvGrpSpPr>
          <p:nvPr/>
        </p:nvGrpSpPr>
        <p:grpSpPr>
          <a:xfrm>
            <a:off x="7366076" y="5829234"/>
            <a:ext cx="591609" cy="817260"/>
            <a:chOff x="1537609" y="5128444"/>
            <a:chExt cx="779145" cy="1076325"/>
          </a:xfrm>
        </p:grpSpPr>
        <p:pic>
          <p:nvPicPr>
            <p:cNvPr id="365" name="image2.png">
              <a:extLst>
                <a:ext uri="{FF2B5EF4-FFF2-40B4-BE49-F238E27FC236}">
                  <a16:creationId xmlns:a16="http://schemas.microsoft.com/office/drawing/2014/main" id="{F338A7C2-E693-40BE-8A2D-36C7D5B183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6" name="Afbeelding 365">
              <a:extLst>
                <a:ext uri="{FF2B5EF4-FFF2-40B4-BE49-F238E27FC236}">
                  <a16:creationId xmlns:a16="http://schemas.microsoft.com/office/drawing/2014/main" id="{969782BB-E681-4F12-930B-BCC468C6E1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67" name="image2.png">
            <a:extLst>
              <a:ext uri="{FF2B5EF4-FFF2-40B4-BE49-F238E27FC236}">
                <a16:creationId xmlns:a16="http://schemas.microsoft.com/office/drawing/2014/main" id="{51A32C26-1CDB-4F54-AD6C-33A75BC233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8507916" y="174012"/>
            <a:ext cx="599377" cy="817200"/>
          </a:xfrm>
          <a:prstGeom prst="rect">
            <a:avLst/>
          </a:prstGeom>
          <a:ln/>
        </p:spPr>
      </p:pic>
      <p:pic>
        <p:nvPicPr>
          <p:cNvPr id="368" name="image2.png">
            <a:extLst>
              <a:ext uri="{FF2B5EF4-FFF2-40B4-BE49-F238E27FC236}">
                <a16:creationId xmlns:a16="http://schemas.microsoft.com/office/drawing/2014/main" id="{07CEB486-2030-4A1D-9EBD-3191DE64D9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8844588" y="374038"/>
            <a:ext cx="605224" cy="817200"/>
          </a:xfrm>
          <a:prstGeom prst="rect">
            <a:avLst/>
          </a:prstGeom>
          <a:ln/>
        </p:spPr>
      </p:pic>
      <p:pic>
        <p:nvPicPr>
          <p:cNvPr id="369" name="image2.png">
            <a:extLst>
              <a:ext uri="{FF2B5EF4-FFF2-40B4-BE49-F238E27FC236}">
                <a16:creationId xmlns:a16="http://schemas.microsoft.com/office/drawing/2014/main" id="{9CD527A4-7232-4C36-812E-4C7A5989015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8481246" y="777897"/>
            <a:ext cx="596177" cy="817200"/>
          </a:xfrm>
          <a:prstGeom prst="rect">
            <a:avLst/>
          </a:prstGeom>
          <a:ln/>
        </p:spPr>
      </p:pic>
      <p:pic>
        <p:nvPicPr>
          <p:cNvPr id="370" name="image2.png">
            <a:extLst>
              <a:ext uri="{FF2B5EF4-FFF2-40B4-BE49-F238E27FC236}">
                <a16:creationId xmlns:a16="http://schemas.microsoft.com/office/drawing/2014/main" id="{20A29BBE-6C59-4ED4-B3DC-7C59A97A48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8856941" y="991257"/>
            <a:ext cx="592871" cy="817200"/>
          </a:xfrm>
          <a:prstGeom prst="rect">
            <a:avLst/>
          </a:prstGeom>
          <a:ln/>
        </p:spPr>
      </p:pic>
      <p:pic>
        <p:nvPicPr>
          <p:cNvPr id="371" name="image2.png">
            <a:extLst>
              <a:ext uri="{FF2B5EF4-FFF2-40B4-BE49-F238E27FC236}">
                <a16:creationId xmlns:a16="http://schemas.microsoft.com/office/drawing/2014/main" id="{B2896FCB-583E-418F-B360-68B3A4892E6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8540300" y="1388118"/>
            <a:ext cx="591414" cy="817200"/>
          </a:xfrm>
          <a:prstGeom prst="rect">
            <a:avLst/>
          </a:prstGeom>
          <a:ln/>
        </p:spPr>
      </p:pic>
      <p:grpSp>
        <p:nvGrpSpPr>
          <p:cNvPr id="372" name="Groep 371">
            <a:extLst>
              <a:ext uri="{FF2B5EF4-FFF2-40B4-BE49-F238E27FC236}">
                <a16:creationId xmlns:a16="http://schemas.microsoft.com/office/drawing/2014/main" id="{C68F30C1-B103-47D8-B8FE-C8AB1DFE0564}"/>
              </a:ext>
            </a:extLst>
          </p:cNvPr>
          <p:cNvGrpSpPr>
            <a:grpSpLocks noChangeAspect="1"/>
          </p:cNvGrpSpPr>
          <p:nvPr/>
        </p:nvGrpSpPr>
        <p:grpSpPr>
          <a:xfrm>
            <a:off x="8488231" y="5219013"/>
            <a:ext cx="585662" cy="817317"/>
            <a:chOff x="154814" y="94750"/>
            <a:chExt cx="772366" cy="1076828"/>
          </a:xfrm>
        </p:grpSpPr>
        <p:pic>
          <p:nvPicPr>
            <p:cNvPr id="373" name="image2.png">
              <a:extLst>
                <a:ext uri="{FF2B5EF4-FFF2-40B4-BE49-F238E27FC236}">
                  <a16:creationId xmlns:a16="http://schemas.microsoft.com/office/drawing/2014/main" id="{E93478B5-325F-4565-A9C4-D13D4043D4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4" name="Afbeelding 373">
              <a:extLst>
                <a:ext uri="{FF2B5EF4-FFF2-40B4-BE49-F238E27FC236}">
                  <a16:creationId xmlns:a16="http://schemas.microsoft.com/office/drawing/2014/main" id="{D97CFF17-5F9E-460E-9E3E-25D025562B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5" name="Afbeelding 374">
              <a:extLst>
                <a:ext uri="{FF2B5EF4-FFF2-40B4-BE49-F238E27FC236}">
                  <a16:creationId xmlns:a16="http://schemas.microsoft.com/office/drawing/2014/main" id="{879DC6F4-9A40-4A8F-9B24-D6449B3BF7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6" name="Afbeelding 375">
              <a:extLst>
                <a:ext uri="{FF2B5EF4-FFF2-40B4-BE49-F238E27FC236}">
                  <a16:creationId xmlns:a16="http://schemas.microsoft.com/office/drawing/2014/main" id="{7A875B18-807A-48AE-9F88-B26610B2E0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77" name="Groep 376">
            <a:extLst>
              <a:ext uri="{FF2B5EF4-FFF2-40B4-BE49-F238E27FC236}">
                <a16:creationId xmlns:a16="http://schemas.microsoft.com/office/drawing/2014/main" id="{558A3799-0980-4F79-99E7-1E3CA98F079A}"/>
              </a:ext>
            </a:extLst>
          </p:cNvPr>
          <p:cNvGrpSpPr>
            <a:grpSpLocks noChangeAspect="1"/>
          </p:cNvGrpSpPr>
          <p:nvPr/>
        </p:nvGrpSpPr>
        <p:grpSpPr>
          <a:xfrm>
            <a:off x="8808270" y="5432373"/>
            <a:ext cx="585662" cy="817317"/>
            <a:chOff x="154993" y="99049"/>
            <a:chExt cx="772366" cy="1076827"/>
          </a:xfrm>
        </p:grpSpPr>
        <p:pic>
          <p:nvPicPr>
            <p:cNvPr id="378" name="image2.png">
              <a:extLst>
                <a:ext uri="{FF2B5EF4-FFF2-40B4-BE49-F238E27FC236}">
                  <a16:creationId xmlns:a16="http://schemas.microsoft.com/office/drawing/2014/main" id="{10F29319-F3AB-4B60-9F6F-83373FBEA4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9" name="Afbeelding 378">
              <a:extLst>
                <a:ext uri="{FF2B5EF4-FFF2-40B4-BE49-F238E27FC236}">
                  <a16:creationId xmlns:a16="http://schemas.microsoft.com/office/drawing/2014/main" id="{E761189D-F0C3-467F-8190-97D8EAC036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80" name="Groep 379">
            <a:extLst>
              <a:ext uri="{FF2B5EF4-FFF2-40B4-BE49-F238E27FC236}">
                <a16:creationId xmlns:a16="http://schemas.microsoft.com/office/drawing/2014/main" id="{B002C205-E1F6-49A0-8AF5-8EE3240BE6F0}"/>
              </a:ext>
            </a:extLst>
          </p:cNvPr>
          <p:cNvGrpSpPr>
            <a:grpSpLocks noChangeAspect="1"/>
          </p:cNvGrpSpPr>
          <p:nvPr/>
        </p:nvGrpSpPr>
        <p:grpSpPr>
          <a:xfrm>
            <a:off x="8488231" y="5829234"/>
            <a:ext cx="591609" cy="817260"/>
            <a:chOff x="1537609" y="5128444"/>
            <a:chExt cx="779145" cy="1076325"/>
          </a:xfrm>
        </p:grpSpPr>
        <p:pic>
          <p:nvPicPr>
            <p:cNvPr id="381" name="image2.png">
              <a:extLst>
                <a:ext uri="{FF2B5EF4-FFF2-40B4-BE49-F238E27FC236}">
                  <a16:creationId xmlns:a16="http://schemas.microsoft.com/office/drawing/2014/main" id="{13A6AB10-2117-409E-B183-709278184B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82" name="Afbeelding 381">
              <a:extLst>
                <a:ext uri="{FF2B5EF4-FFF2-40B4-BE49-F238E27FC236}">
                  <a16:creationId xmlns:a16="http://schemas.microsoft.com/office/drawing/2014/main" id="{3CCB13D7-C811-42D9-996A-97DAFE23E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83" name="image2.png">
            <a:extLst>
              <a:ext uri="{FF2B5EF4-FFF2-40B4-BE49-F238E27FC236}">
                <a16:creationId xmlns:a16="http://schemas.microsoft.com/office/drawing/2014/main" id="{C431A907-A2C9-4EED-B0F1-0A486096B3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9669331" y="173377"/>
            <a:ext cx="599377" cy="817200"/>
          </a:xfrm>
          <a:prstGeom prst="rect">
            <a:avLst/>
          </a:prstGeom>
          <a:ln/>
        </p:spPr>
      </p:pic>
      <p:pic>
        <p:nvPicPr>
          <p:cNvPr id="384" name="image2.png">
            <a:extLst>
              <a:ext uri="{FF2B5EF4-FFF2-40B4-BE49-F238E27FC236}">
                <a16:creationId xmlns:a16="http://schemas.microsoft.com/office/drawing/2014/main" id="{AFEA229E-63CC-4B0F-8AD3-7CB3800DF8E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10006003" y="373403"/>
            <a:ext cx="605224" cy="817200"/>
          </a:xfrm>
          <a:prstGeom prst="rect">
            <a:avLst/>
          </a:prstGeom>
          <a:ln/>
        </p:spPr>
      </p:pic>
      <p:pic>
        <p:nvPicPr>
          <p:cNvPr id="385" name="image2.png">
            <a:extLst>
              <a:ext uri="{FF2B5EF4-FFF2-40B4-BE49-F238E27FC236}">
                <a16:creationId xmlns:a16="http://schemas.microsoft.com/office/drawing/2014/main" id="{BE35A132-BF43-49EA-AEEA-CA6ED23BB2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9642661" y="777262"/>
            <a:ext cx="596177" cy="817200"/>
          </a:xfrm>
          <a:prstGeom prst="rect">
            <a:avLst/>
          </a:prstGeom>
          <a:ln/>
        </p:spPr>
      </p:pic>
      <p:pic>
        <p:nvPicPr>
          <p:cNvPr id="386" name="image2.png">
            <a:extLst>
              <a:ext uri="{FF2B5EF4-FFF2-40B4-BE49-F238E27FC236}">
                <a16:creationId xmlns:a16="http://schemas.microsoft.com/office/drawing/2014/main" id="{0A4BA547-EC44-4454-BAF3-556027F562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10018356" y="990622"/>
            <a:ext cx="592871" cy="817200"/>
          </a:xfrm>
          <a:prstGeom prst="rect">
            <a:avLst/>
          </a:prstGeom>
          <a:ln/>
        </p:spPr>
      </p:pic>
      <p:pic>
        <p:nvPicPr>
          <p:cNvPr id="387" name="image2.png">
            <a:extLst>
              <a:ext uri="{FF2B5EF4-FFF2-40B4-BE49-F238E27FC236}">
                <a16:creationId xmlns:a16="http://schemas.microsoft.com/office/drawing/2014/main" id="{2A411B85-0386-4BFB-B981-5A773E668C8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9701715" y="1387483"/>
            <a:ext cx="591414" cy="817200"/>
          </a:xfrm>
          <a:prstGeom prst="rect">
            <a:avLst/>
          </a:prstGeom>
          <a:ln/>
        </p:spPr>
      </p:pic>
      <p:grpSp>
        <p:nvGrpSpPr>
          <p:cNvPr id="388" name="Groep 387">
            <a:extLst>
              <a:ext uri="{FF2B5EF4-FFF2-40B4-BE49-F238E27FC236}">
                <a16:creationId xmlns:a16="http://schemas.microsoft.com/office/drawing/2014/main" id="{2CA6F57E-D211-4ADB-8B48-DA58C4D87F23}"/>
              </a:ext>
            </a:extLst>
          </p:cNvPr>
          <p:cNvGrpSpPr>
            <a:grpSpLocks noChangeAspect="1"/>
          </p:cNvGrpSpPr>
          <p:nvPr/>
        </p:nvGrpSpPr>
        <p:grpSpPr>
          <a:xfrm>
            <a:off x="9649646" y="5218378"/>
            <a:ext cx="585662" cy="817317"/>
            <a:chOff x="154814" y="94750"/>
            <a:chExt cx="772366" cy="1076828"/>
          </a:xfrm>
        </p:grpSpPr>
        <p:pic>
          <p:nvPicPr>
            <p:cNvPr id="389" name="image2.png">
              <a:extLst>
                <a:ext uri="{FF2B5EF4-FFF2-40B4-BE49-F238E27FC236}">
                  <a16:creationId xmlns:a16="http://schemas.microsoft.com/office/drawing/2014/main" id="{CA7754E2-CE25-4906-B875-457C76E644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0" name="Afbeelding 389">
              <a:extLst>
                <a:ext uri="{FF2B5EF4-FFF2-40B4-BE49-F238E27FC236}">
                  <a16:creationId xmlns:a16="http://schemas.microsoft.com/office/drawing/2014/main" id="{ACF0D2C1-90A5-4AB0-AE7F-AD45B82D67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1" name="Afbeelding 390">
              <a:extLst>
                <a:ext uri="{FF2B5EF4-FFF2-40B4-BE49-F238E27FC236}">
                  <a16:creationId xmlns:a16="http://schemas.microsoft.com/office/drawing/2014/main" id="{F7B14CC7-F37F-4FC4-9A44-2E8DF30C99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2" name="Afbeelding 391">
              <a:extLst>
                <a:ext uri="{FF2B5EF4-FFF2-40B4-BE49-F238E27FC236}">
                  <a16:creationId xmlns:a16="http://schemas.microsoft.com/office/drawing/2014/main" id="{D50A0C66-3C65-4F7D-B03E-499E7C9B85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93" name="Groep 392">
            <a:extLst>
              <a:ext uri="{FF2B5EF4-FFF2-40B4-BE49-F238E27FC236}">
                <a16:creationId xmlns:a16="http://schemas.microsoft.com/office/drawing/2014/main" id="{72894BF3-C504-4C62-BCD6-BEC60D0C1829}"/>
              </a:ext>
            </a:extLst>
          </p:cNvPr>
          <p:cNvGrpSpPr>
            <a:grpSpLocks noChangeAspect="1"/>
          </p:cNvGrpSpPr>
          <p:nvPr/>
        </p:nvGrpSpPr>
        <p:grpSpPr>
          <a:xfrm>
            <a:off x="9969685" y="5431738"/>
            <a:ext cx="585662" cy="817317"/>
            <a:chOff x="154993" y="99049"/>
            <a:chExt cx="772366" cy="1076827"/>
          </a:xfrm>
        </p:grpSpPr>
        <p:pic>
          <p:nvPicPr>
            <p:cNvPr id="394" name="image2.png">
              <a:extLst>
                <a:ext uri="{FF2B5EF4-FFF2-40B4-BE49-F238E27FC236}">
                  <a16:creationId xmlns:a16="http://schemas.microsoft.com/office/drawing/2014/main" id="{DDEDE792-4E40-47A8-9DB1-168D2C4210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5" name="Afbeelding 394">
              <a:extLst>
                <a:ext uri="{FF2B5EF4-FFF2-40B4-BE49-F238E27FC236}">
                  <a16:creationId xmlns:a16="http://schemas.microsoft.com/office/drawing/2014/main" id="{F95BC471-DC08-41A3-ACBF-9BD6F08682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96" name="Groep 395">
            <a:extLst>
              <a:ext uri="{FF2B5EF4-FFF2-40B4-BE49-F238E27FC236}">
                <a16:creationId xmlns:a16="http://schemas.microsoft.com/office/drawing/2014/main" id="{C66B58BD-A273-4497-8F73-9EF56DF3C256}"/>
              </a:ext>
            </a:extLst>
          </p:cNvPr>
          <p:cNvGrpSpPr>
            <a:grpSpLocks noChangeAspect="1"/>
          </p:cNvGrpSpPr>
          <p:nvPr/>
        </p:nvGrpSpPr>
        <p:grpSpPr>
          <a:xfrm>
            <a:off x="9649646" y="5828599"/>
            <a:ext cx="591609" cy="817260"/>
            <a:chOff x="1537609" y="5128444"/>
            <a:chExt cx="779145" cy="1076325"/>
          </a:xfrm>
        </p:grpSpPr>
        <p:pic>
          <p:nvPicPr>
            <p:cNvPr id="397" name="image2.png">
              <a:extLst>
                <a:ext uri="{FF2B5EF4-FFF2-40B4-BE49-F238E27FC236}">
                  <a16:creationId xmlns:a16="http://schemas.microsoft.com/office/drawing/2014/main" id="{58F27AD3-2A8E-4B4F-A3BB-394599F1E1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8" name="Afbeelding 397">
              <a:extLst>
                <a:ext uri="{FF2B5EF4-FFF2-40B4-BE49-F238E27FC236}">
                  <a16:creationId xmlns:a16="http://schemas.microsoft.com/office/drawing/2014/main" id="{B2B89EDC-EFD8-43A0-B1D6-3E76F8E5C7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401" name="Ovaal 400">
            <a:extLst>
              <a:ext uri="{FF2B5EF4-FFF2-40B4-BE49-F238E27FC236}">
                <a16:creationId xmlns:a16="http://schemas.microsoft.com/office/drawing/2014/main" id="{BE970519-D511-45DF-825C-CD877B444EBB}"/>
              </a:ext>
            </a:extLst>
          </p:cNvPr>
          <p:cNvSpPr/>
          <p:nvPr/>
        </p:nvSpPr>
        <p:spPr>
          <a:xfrm>
            <a:off x="11174203" y="3358693"/>
            <a:ext cx="831099" cy="83127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00B4E24-B642-4845-B955-F7C3C55702BA}" type="slidenum">
              <a:rPr lang="nl-BE" sz="3000" b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</a:t>
            </a:fld>
            <a:endParaRPr lang="nl-BE" sz="3000" b="1" dirty="0">
              <a:ln w="95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034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8148E-6 L 0.00977 0.208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8.33333E-7 1.48148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" y="-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0.01627 0.2666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2.91667E-6 -2.96296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" y="-1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7 L 0.01433 0.2976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" y="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3.54167E-6 1.25767E-1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-0.01575 0.3567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6.25E-7 1.48148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0.01198 0.3858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7 L 3.95833E-6 1.11111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" y="-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0.01368 -0.2659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8 -0.26597 L -2.91667E-6 4.07407E-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1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33333E-6 L -0.01224 -0.208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-1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-2.5E-6 -4.81481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" y="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33333E-6 L 0.01394 -0.1768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-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-3.125E-6 1.11111E-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48148E-6 L 0.00977 0.2087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2.70833E-6 1.48148E-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85185E-6 L -0.01627 0.2666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4.375E-6 1.85185E-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85185E-6 L 0.01432 0.2976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2 0.29768 L 4.79167E-6 1.85185E-6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85185E-6 L -0.01575 0.35671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3.54167E-6 -1.85185E-6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81481E-6 L 0.01198 0.38587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7 L 1.04167E-6 4.81481E-6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01367 -0.26597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16667E-6 -2.22222E-6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-0.01224 -0.2081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2.5E-6 -1.85185E-6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0.01393 -0.17685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3 -0.17685 L 4.58333E-6 -3.33333E-6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48148E-6 L 0.00977 0.2087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5.55112E-17 1.48148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-0.01627 0.26666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1.66667E-6 1.85185E-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0.01433 0.29768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2.5E-6 1.85185E-6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5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-0.01575 0.35671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8.33333E-7 -1.85185E-6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4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81481E-6 L 0.01198 0.38587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7 L 3.75E-6 4.81481E-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3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L 0.01368 -0.26597 " pathEditMode="relative" rAng="0" ptsTypes="AA">
                                      <p:cBhvr>
                                        <p:cTn id="195" dur="2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8 -0.26597 L -3.125E-6 -2.22222E-6 " pathEditMode="relative" rAng="0" ptsTypes="AA">
                                      <p:cBhvr>
                                        <p:cTn id="199" dur="2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6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85185E-6 L -0.01223 -0.2081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3 -0.2081 L -4.58333E-6 -1.85185E-6 " pathEditMode="relative" rAng="0" ptsTypes="AA">
                                      <p:cBhvr>
                                        <p:cTn id="208" dur="2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33333E-6 L 0.01394 -0.17685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-2.70833E-6 -3.33333E-6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96296E-6 L 0.00977 0.20879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2.29167E-6 2.96296E-6 " pathEditMode="relative" rAng="0" ptsTypes="AA">
                                      <p:cBhvr>
                                        <p:cTn id="226" dur="2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33333E-6 L -0.01627 0.26666 " pathEditMode="relative" rAng="0" ptsTypes="AA">
                                      <p:cBhvr>
                                        <p:cTn id="231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3.95833E-6 3.33333E-6 " pathEditMode="relative" rAng="0" ptsTypes="AA">
                                      <p:cBhvr>
                                        <p:cTn id="235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3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0.01433 0.29768 " pathEditMode="relative" rAng="0" ptsTypes="AA">
                                      <p:cBhvr>
                                        <p:cTn id="240" dur="2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5E-6 1.85185E-6 " pathEditMode="relative" rAng="0" ptsTypes="AA">
                                      <p:cBhvr>
                                        <p:cTn id="244" dur="2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1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3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-0.01575 0.35671 " pathEditMode="relative" rAng="0" ptsTypes="AA">
                                      <p:cBhvr>
                                        <p:cTn id="249" dur="2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3.125E-6 -3.7037E-7 " pathEditMode="relative" rAng="0" ptsTypes="AA">
                                      <p:cBhvr>
                                        <p:cTn id="253" dur="2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0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3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0.01198 0.38588 " pathEditMode="relative" rAng="0" ptsTypes="AA">
                                      <p:cBhvr>
                                        <p:cTn id="258" dur="2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1.45833E-6 -3.7037E-6 " pathEditMode="relative" rAng="0" ptsTypes="AA">
                                      <p:cBhvr>
                                        <p:cTn id="262" dur="2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9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3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22222E-6 L 0.01367 -0.26597 " pathEditMode="relative" rAng="0" ptsTypes="AA">
                                      <p:cBhvr>
                                        <p:cTn id="267" dur="2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58333E-6 -2.22222E-6 " pathEditMode="relative" rAng="0" ptsTypes="AA">
                                      <p:cBhvr>
                                        <p:cTn id="271" dur="2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2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3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85185E-6 L -0.01224 -0.2081 " pathEditMode="relative" rAng="0" ptsTypes="AA">
                                      <p:cBhvr>
                                        <p:cTn id="276" dur="2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2.91667E-6 -1.85185E-6 " pathEditMode="relative" rAng="0" ptsTypes="AA">
                                      <p:cBhvr>
                                        <p:cTn id="280" dur="2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9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3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01394 -0.17685 " pathEditMode="relative" rAng="0" ptsTypes="AA">
                                      <p:cBhvr>
                                        <p:cTn id="285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5E-6 -1.85185E-6 " pathEditMode="relative" rAng="0" ptsTypes="AA">
                                      <p:cBhvr>
                                        <p:cTn id="289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4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0.00977 0.20879 " pathEditMode="relative" rAng="0" ptsTypes="AA">
                                      <p:cBhvr>
                                        <p:cTn id="294" dur="2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2.70833E-6 2.96296E-6 " pathEditMode="relative" rAng="0" ptsTypes="AA">
                                      <p:cBhvr>
                                        <p:cTn id="298" dur="2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9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33333E-6 L -0.01627 0.26666 " pathEditMode="relative" rAng="0" ptsTypes="AA">
                                      <p:cBhvr>
                                        <p:cTn id="303" dur="2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4.375E-6 3.33333E-6 " pathEditMode="relative" rAng="0" ptsTypes="AA">
                                      <p:cBhvr>
                                        <p:cTn id="307" dur="2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33333E-6 L 0.01432 0.29768 " pathEditMode="relative" rAng="0" ptsTypes="AA">
                                      <p:cBhvr>
                                        <p:cTn id="312" dur="2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2 0.29768 L 4.79167E-6 3.33333E-6 " pathEditMode="relative" rAng="0" ptsTypes="AA">
                                      <p:cBhvr>
                                        <p:cTn id="316" dur="2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L -0.01575 0.35671 " pathEditMode="relative" rAng="0" ptsTypes="AA">
                                      <p:cBhvr>
                                        <p:cTn id="321" dur="2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3.54167E-6 -3.7037E-7 " pathEditMode="relative" rAng="0" ptsTypes="AA">
                                      <p:cBhvr>
                                        <p:cTn id="325" dur="2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6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3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6 L 0.01198 0.38588 " pathEditMode="relative" rAng="0" ptsTypes="AA">
                                      <p:cBhvr>
                                        <p:cTn id="330" dur="2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1.04167E-6 -3.7037E-6 " pathEditMode="relative" rAng="0" ptsTypes="AA">
                                      <p:cBhvr>
                                        <p:cTn id="334" dur="2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5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3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0.01367 -0.26597 " pathEditMode="relative" rAng="0" ptsTypes="AA">
                                      <p:cBhvr>
                                        <p:cTn id="339" dur="2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16667E-6 -7.40741E-7 " pathEditMode="relative" rAng="0" ptsTypes="AA">
                                      <p:cBhvr>
                                        <p:cTn id="343" dur="2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3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-0.01224 -0.2081 " pathEditMode="relative" rAng="0" ptsTypes="AA">
                                      <p:cBhvr>
                                        <p:cTn id="348" dur="2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2.5E-6 -3.7037E-7 " pathEditMode="relative" rAng="0" ptsTypes="AA">
                                      <p:cBhvr>
                                        <p:cTn id="352" dur="2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5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85185E-6 L 0.01393 -0.17685 " pathEditMode="relative" rAng="0" ptsTypes="AA">
                                      <p:cBhvr>
                                        <p:cTn id="357" dur="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3 -0.17685 L 4.58333E-6 -1.85185E-6 " pathEditMode="relative" rAng="0" ptsTypes="AA">
                                      <p:cBhvr>
                                        <p:cTn id="361" dur="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0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3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44444E-6 L 0.00977 0.20879 " pathEditMode="relative" rAng="0" ptsTypes="AA">
                                      <p:cBhvr>
                                        <p:cTn id="366" dur="2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2.29167E-6 4.44444E-6 " pathEditMode="relative" rAng="0" ptsTypes="AA">
                                      <p:cBhvr>
                                        <p:cTn id="370" dur="2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5"/>
                  </p:tgtEl>
                </p:cond>
              </p:nextCondLst>
            </p:seq>
            <p:seq concurrent="1" nextAc="seek">
              <p:cTn id="371" restart="whenNotActive" fill="hold" evtFilter="cancelBubble" nodeType="interactiveSeq">
                <p:stCondLst>
                  <p:cond evt="onClick" delay="0">
                    <p:tgtEl>
                      <p:spTgt spid="3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2" fill="hold">
                      <p:stCondLst>
                        <p:cond delay="0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81481E-6 L -0.01627 0.26666 " pathEditMode="relative" rAng="0" ptsTypes="AA">
                                      <p:cBhvr>
                                        <p:cTn id="375" dur="2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3.95833E-6 4.81481E-6 " pathEditMode="relative" rAng="0" ptsTypes="AA">
                                      <p:cBhvr>
                                        <p:cTn id="379" dur="2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4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3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33333E-6 L 0.01433 0.29768 " pathEditMode="relative" rAng="0" ptsTypes="AA">
                                      <p:cBhvr>
                                        <p:cTn id="384" dur="2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4.79167E-6 3.33333E-6 " pathEditMode="relative" rAng="0" ptsTypes="AA">
                                      <p:cBhvr>
                                        <p:cTn id="388" dur="2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3"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3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-0.01575 0.35671 " pathEditMode="relative" rAng="0" ptsTypes="AA">
                                      <p:cBhvr>
                                        <p:cTn id="393" dur="2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3.125E-6 -3.7037E-7 " pathEditMode="relative" rAng="0" ptsTypes="AA">
                                      <p:cBhvr>
                                        <p:cTn id="397" dur="2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2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3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>
                      <p:stCondLst>
                        <p:cond delay="0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0.01198 0.38588 " pathEditMode="relative" rAng="0" ptsTypes="AA">
                                      <p:cBhvr>
                                        <p:cTn id="402" dur="2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1.45833E-6 -3.7037E-6 " pathEditMode="relative" rAng="0" ptsTypes="AA">
                                      <p:cBhvr>
                                        <p:cTn id="406" dur="2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1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3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7.40741E-7 L 0.01367 -0.26597 " pathEditMode="relative" rAng="0" ptsTypes="AA">
                                      <p:cBhvr>
                                        <p:cTn id="411" dur="2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58333E-6 -7.40741E-7 " pathEditMode="relative" rAng="0" ptsTypes="AA">
                                      <p:cBhvr>
                                        <p:cTn id="415" dur="2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4"/>
                  </p:tgtEl>
                </p:cond>
              </p:nextCondLst>
            </p:seq>
            <p:seq concurrent="1" nextAc="seek">
              <p:cTn id="416" restart="whenNotActive" fill="hold" evtFilter="cancelBubble" nodeType="interactiveSeq">
                <p:stCondLst>
                  <p:cond evt="onClick" delay="0">
                    <p:tgtEl>
                      <p:spTgt spid="3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7" fill="hold">
                      <p:stCondLst>
                        <p:cond delay="0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-0.01224 -0.2081 " pathEditMode="relative" rAng="0" ptsTypes="AA">
                                      <p:cBhvr>
                                        <p:cTn id="420" dur="2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2.91667E-6 -3.7037E-7 " pathEditMode="relative" rAng="0" ptsTypes="AA">
                                      <p:cBhvr>
                                        <p:cTn id="424" dur="2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1"/>
                  </p:tgtEl>
                </p:cond>
              </p:nextCondLst>
            </p:seq>
            <p:seq concurrent="1" nextAc="seek">
              <p:cTn id="425" restart="whenNotActive" fill="hold" evtFilter="cancelBubble" nodeType="interactiveSeq">
                <p:stCondLst>
                  <p:cond evt="onClick" delay="0">
                    <p:tgtEl>
                      <p:spTgt spid="3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6" fill="hold">
                      <p:stCondLst>
                        <p:cond delay="0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01394 -0.17685 " pathEditMode="relative" rAng="0" ptsTypes="AA">
                                      <p:cBhvr>
                                        <p:cTn id="429" dur="2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fill="hold">
                      <p:stCondLst>
                        <p:cond delay="indefinite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5E-6 -1.85185E-6 " pathEditMode="relative" rAng="0" ptsTypes="AA">
                                      <p:cBhvr>
                                        <p:cTn id="433" dur="2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6"/>
                  </p:tgtEl>
                </p:cond>
              </p:nextCondLst>
            </p:seq>
            <p:seq concurrent="1" nextAc="seek">
              <p:cTn id="434" restart="whenNotActive" fill="hold" evtFilter="cancelBubble" nodeType="interactiveSeq">
                <p:stCondLst>
                  <p:cond evt="onClick" delay="0">
                    <p:tgtEl>
                      <p:spTgt spid="3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5" fill="hold">
                      <p:stCondLst>
                        <p:cond delay="0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44444E-6 L 0.00977 0.20879 " pathEditMode="relative" rAng="0" ptsTypes="AA">
                                      <p:cBhvr>
                                        <p:cTn id="438" dur="2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4.16667E-7 4.44444E-6 " pathEditMode="relative" rAng="0" ptsTypes="AA">
                                      <p:cBhvr>
                                        <p:cTn id="442" dur="2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1"/>
                  </p:tgtEl>
                </p:cond>
              </p:nextCondLst>
            </p:seq>
            <p:seq concurrent="1" nextAc="seek">
              <p:cTn id="443" restart="whenNotActive" fill="hold" evtFilter="cancelBubble" nodeType="interactiveSeq">
                <p:stCondLst>
                  <p:cond evt="onClick" delay="0">
                    <p:tgtEl>
                      <p:spTgt spid="3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4" fill="hold">
                      <p:stCondLst>
                        <p:cond delay="0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81481E-6 L -0.01627 0.26666 " pathEditMode="relative" rAng="0" ptsTypes="AA">
                                      <p:cBhvr>
                                        <p:cTn id="447" dur="2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8" fill="hold">
                      <p:stCondLst>
                        <p:cond delay="indefinite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1.25E-6 4.81481E-6 " pathEditMode="relative" rAng="0" ptsTypes="AA">
                                      <p:cBhvr>
                                        <p:cTn id="451" dur="2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0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3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33333E-6 L 0.01433 0.29768 " pathEditMode="relative" rAng="0" ptsTypes="AA">
                                      <p:cBhvr>
                                        <p:cTn id="456" dur="2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7" fill="hold">
                      <p:stCondLst>
                        <p:cond delay="indefinite"/>
                      </p:stCondLst>
                      <p:childTnLst>
                        <p:par>
                          <p:cTn id="458" fill="hold">
                            <p:stCondLst>
                              <p:cond delay="0"/>
                            </p:stCondLst>
                            <p:childTnLst>
                              <p:par>
                                <p:cTn id="4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2.08333E-6 3.33333E-6 " pathEditMode="relative" rAng="0" ptsTypes="AA">
                                      <p:cBhvr>
                                        <p:cTn id="460" dur="2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9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0.01575 0.35671 " pathEditMode="relative" rAng="0" ptsTypes="AA">
                                      <p:cBhvr>
                                        <p:cTn id="465" dur="2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6" fill="hold">
                      <p:stCondLst>
                        <p:cond delay="indefinite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4.16667E-7 -3.7037E-7 " pathEditMode="relative" rAng="0" ptsTypes="AA">
                                      <p:cBhvr>
                                        <p:cTn id="469" dur="2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"/>
                  </p:tgtEl>
                </p:cond>
              </p:nextCondLst>
            </p:seq>
            <p:seq concurrent="1" nextAc="seek">
              <p:cTn id="470" restart="whenNotActive" fill="hold" evtFilter="cancelBubble" nodeType="interactiveSeq">
                <p:stCondLst>
                  <p:cond evt="onClick" delay="0">
                    <p:tgtEl>
                      <p:spTgt spid="3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1" fill="hold">
                      <p:stCondLst>
                        <p:cond delay="0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0.01198 0.38588 " pathEditMode="relative" rAng="0" ptsTypes="AA">
                                      <p:cBhvr>
                                        <p:cTn id="474" dur="2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4.16667E-6 -3.7037E-6 " pathEditMode="relative" rAng="0" ptsTypes="AA">
                                      <p:cBhvr>
                                        <p:cTn id="478" dur="2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7"/>
                  </p:tgtEl>
                </p:cond>
              </p:nextCondLst>
            </p:seq>
            <p:seq concurrent="1" nextAc="seek">
              <p:cTn id="479" restart="whenNotActive" fill="hold" evtFilter="cancelBubble" nodeType="interactiveSeq">
                <p:stCondLst>
                  <p:cond evt="onClick" delay="0">
                    <p:tgtEl>
                      <p:spTgt spid="3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0" fill="hold">
                      <p:stCondLst>
                        <p:cond delay="0"/>
                      </p:stCondLst>
                      <p:childTnLst>
                        <p:par>
                          <p:cTn id="481" fill="hold">
                            <p:stCondLst>
                              <p:cond delay="0"/>
                            </p:stCondLst>
                            <p:childTnLst>
                              <p:par>
                                <p:cTn id="4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7.40741E-7 L 0.01367 -0.26597 " pathEditMode="relative" rAng="0" ptsTypes="AA">
                                      <p:cBhvr>
                                        <p:cTn id="483" dur="2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4" fill="hold">
                      <p:stCondLst>
                        <p:cond delay="indefinite"/>
                      </p:stCondLst>
                      <p:childTnLst>
                        <p:par>
                          <p:cTn id="485" fill="hold">
                            <p:stCondLst>
                              <p:cond delay="0"/>
                            </p:stCondLst>
                            <p:childTnLst>
                              <p:par>
                                <p:cTn id="4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-2.70833E-6 -7.40741E-7 " pathEditMode="relative" rAng="0" ptsTypes="AA">
                                      <p:cBhvr>
                                        <p:cTn id="487" dur="2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0"/>
                  </p:tgtEl>
                </p:cond>
              </p:nextCondLst>
            </p:seq>
            <p:seq concurrent="1" nextAc="seek">
              <p:cTn id="488" restart="whenNotActive" fill="hold" evtFilter="cancelBubble" nodeType="interactiveSeq">
                <p:stCondLst>
                  <p:cond evt="onClick" delay="0">
                    <p:tgtEl>
                      <p:spTgt spid="3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9" fill="hold">
                      <p:stCondLst>
                        <p:cond delay="0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7 L -0.01224 -0.2081 " pathEditMode="relative" rAng="0" ptsTypes="AA">
                                      <p:cBhvr>
                                        <p:cTn id="492" dur="2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3" fill="hold">
                      <p:stCondLst>
                        <p:cond delay="indefinite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-4.375E-6 -3.7037E-7 " pathEditMode="relative" rAng="0" ptsTypes="AA">
                                      <p:cBhvr>
                                        <p:cTn id="496" dur="2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7"/>
                  </p:tgtEl>
                </p:cond>
              </p:nextCondLst>
            </p:seq>
            <p:seq concurrent="1" nextAc="seek">
              <p:cTn id="497" restart="whenNotActive" fill="hold" evtFilter="cancelBubble" nodeType="interactiveSeq">
                <p:stCondLst>
                  <p:cond evt="onClick" delay="0">
                    <p:tgtEl>
                      <p:spTgt spid="3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8" fill="hold">
                      <p:stCondLst>
                        <p:cond delay="0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0.01393 -0.17685 " pathEditMode="relative" rAng="0" ptsTypes="AA">
                                      <p:cBhvr>
                                        <p:cTn id="501" dur="2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2" fill="hold">
                      <p:stCondLst>
                        <p:cond delay="indefinite"/>
                      </p:stCondLst>
                      <p:childTnLst>
                        <p:par>
                          <p:cTn id="503" fill="hold">
                            <p:stCondLst>
                              <p:cond delay="0"/>
                            </p:stCondLst>
                            <p:childTnLst>
                              <p:par>
                                <p:cTn id="5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3 -0.17685 L -2.29167E-6 -1.85185E-6 " pathEditMode="relative" rAng="0" ptsTypes="AA">
                                      <p:cBhvr>
                                        <p:cTn id="505" dur="2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2"/>
                  </p:tgtEl>
                </p:cond>
              </p:nextCondLst>
            </p:seq>
            <p:seq concurrent="1" nextAc="seek">
              <p:cTn id="506" restart="whenNotActive" fill="hold" evtFilter="cancelBubble" nodeType="interactiveSeq">
                <p:stCondLst>
                  <p:cond evt="onClick" delay="0">
                    <p:tgtEl>
                      <p:spTgt spid="3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7" fill="hold">
                      <p:stCondLst>
                        <p:cond delay="0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0.00977 0.20879 " pathEditMode="relative" rAng="0" ptsTypes="AA">
                                      <p:cBhvr>
                                        <p:cTn id="510" dur="20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1" fill="hold">
                      <p:stCondLst>
                        <p:cond delay="indefinite"/>
                      </p:stCondLst>
                      <p:childTnLst>
                        <p:par>
                          <p:cTn id="512" fill="hold">
                            <p:stCondLst>
                              <p:cond delay="0"/>
                            </p:stCondLst>
                            <p:childTnLst>
                              <p:par>
                                <p:cTn id="5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1.875E-6 4.44444E-6 " pathEditMode="relative" rAng="0" ptsTypes="AA">
                                      <p:cBhvr>
                                        <p:cTn id="514" dur="20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7"/>
                  </p:tgtEl>
                </p:cond>
              </p:nextCondLst>
            </p:seq>
            <p:seq concurrent="1" nextAc="seek">
              <p:cTn id="515" restart="whenNotActive" fill="hold" evtFilter="cancelBubble" nodeType="interactiveSeq">
                <p:stCondLst>
                  <p:cond evt="onClick" delay="0">
                    <p:tgtEl>
                      <p:spTgt spid="3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6" fill="hold">
                      <p:stCondLst>
                        <p:cond delay="0"/>
                      </p:stCondLst>
                      <p:childTnLst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01627 0.26666 " pathEditMode="relative" rAng="0" ptsTypes="AA">
                                      <p:cBhvr>
                                        <p:cTn id="519" dur="2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0" fill="hold">
                      <p:stCondLst>
                        <p:cond delay="indefinite"/>
                      </p:stCondLst>
                      <p:childTnLst>
                        <p:par>
                          <p:cTn id="521" fill="hold">
                            <p:stCondLst>
                              <p:cond delay="0"/>
                            </p:stCondLst>
                            <p:childTnLst>
                              <p:par>
                                <p:cTn id="5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3.54167E-6 4.81481E-6 " pathEditMode="relative" rAng="0" ptsTypes="AA">
                                      <p:cBhvr>
                                        <p:cTn id="523" dur="2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6"/>
                  </p:tgtEl>
                </p:cond>
              </p:nextCondLst>
            </p:seq>
            <p:seq concurrent="1" nextAc="seek">
              <p:cTn id="524" restart="whenNotActive" fill="hold" evtFilter="cancelBubble" nodeType="interactiveSeq">
                <p:stCondLst>
                  <p:cond evt="onClick" delay="0">
                    <p:tgtEl>
                      <p:spTgt spid="3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5" fill="hold">
                      <p:stCondLst>
                        <p:cond delay="0"/>
                      </p:stCondLst>
                      <p:childTnLst>
                        <p:par>
                          <p:cTn id="526" fill="hold">
                            <p:stCondLst>
                              <p:cond delay="0"/>
                            </p:stCondLst>
                            <p:childTnLst>
                              <p:par>
                                <p:cTn id="5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0.01433 0.29768 " pathEditMode="relative" rAng="0" ptsTypes="AA">
                                      <p:cBhvr>
                                        <p:cTn id="528" dur="2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9" fill="hold">
                      <p:stCondLst>
                        <p:cond delay="indefinite"/>
                      </p:stCondLst>
                      <p:childTnLst>
                        <p:par>
                          <p:cTn id="530" fill="hold">
                            <p:stCondLst>
                              <p:cond delay="0"/>
                            </p:stCondLst>
                            <p:childTnLst>
                              <p:par>
                                <p:cTn id="5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4.58333E-6 3.33333E-6 " pathEditMode="relative" rAng="0" ptsTypes="AA">
                                      <p:cBhvr>
                                        <p:cTn id="532" dur="2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5"/>
                  </p:tgtEl>
                </p:cond>
              </p:nextCondLst>
            </p:seq>
            <p:seq concurrent="1" nextAc="seek">
              <p:cTn id="533" restart="whenNotActive" fill="hold" evtFilter="cancelBubble" nodeType="interactiveSeq">
                <p:stCondLst>
                  <p:cond evt="onClick" delay="0">
                    <p:tgtEl>
                      <p:spTgt spid="3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4" fill="hold">
                      <p:stCondLst>
                        <p:cond delay="0"/>
                      </p:stCondLst>
                      <p:childTnLst>
                        <p:par>
                          <p:cTn id="535" fill="hold">
                            <p:stCondLst>
                              <p:cond delay="0"/>
                            </p:stCondLst>
                            <p:childTnLst>
                              <p:par>
                                <p:cTn id="5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-0.01575 0.35671 " pathEditMode="relative" rAng="0" ptsTypes="AA">
                                      <p:cBhvr>
                                        <p:cTn id="537" dur="2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2.70833E-6 1.11111E-6 " pathEditMode="relative" rAng="0" ptsTypes="AA">
                                      <p:cBhvr>
                                        <p:cTn id="541" dur="2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4"/>
                  </p:tgtEl>
                </p:cond>
              </p:nextCondLst>
            </p:seq>
            <p:seq concurrent="1" nextAc="seek">
              <p:cTn id="542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3" fill="hold">
                      <p:stCondLst>
                        <p:cond delay="0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0.01198 0.38588 " pathEditMode="relative" rAng="0" ptsTypes="AA">
                                      <p:cBhvr>
                                        <p:cTn id="546" dur="2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7" fill="hold">
                      <p:stCondLst>
                        <p:cond delay="indefinite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1.875E-6 -2.22222E-6 " pathEditMode="relative" rAng="0" ptsTypes="AA">
                                      <p:cBhvr>
                                        <p:cTn id="550" dur="2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551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2" fill="hold">
                      <p:stCondLst>
                        <p:cond delay="0"/>
                      </p:stCondLst>
                      <p:childTnLst>
                        <p:par>
                          <p:cTn id="553" fill="hold">
                            <p:stCondLst>
                              <p:cond delay="0"/>
                            </p:stCondLst>
                            <p:childTnLst>
                              <p:par>
                                <p:cTn id="5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0.01367 -0.26597 " pathEditMode="relative" rAng="0" ptsTypes="AA">
                                      <p:cBhvr>
                                        <p:cTn id="555" dur="2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6" fill="hold">
                      <p:stCondLst>
                        <p:cond delay="indefinite"/>
                      </p:stCondLst>
                      <p:childTnLst>
                        <p:par>
                          <p:cTn id="557" fill="hold">
                            <p:stCondLst>
                              <p:cond delay="0"/>
                            </p:stCondLst>
                            <p:childTnLst>
                              <p:par>
                                <p:cTn id="5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79167E-6 -7.40741E-7 " pathEditMode="relative" rAng="0" ptsTypes="AA">
                                      <p:cBhvr>
                                        <p:cTn id="559" dur="2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560" restart="whenNotActive" fill="hold" evtFilter="cancelBubble" nodeType="interactiveSeq">
                <p:stCondLst>
                  <p:cond evt="onClick" delay="0">
                    <p:tgtEl>
                      <p:spTgt spid="3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1" fill="hold">
                      <p:stCondLst>
                        <p:cond delay="0"/>
                      </p:stCondLst>
                      <p:childTnLst>
                        <p:par>
                          <p:cTn id="562" fill="hold">
                            <p:stCondLst>
                              <p:cond delay="0"/>
                            </p:stCondLst>
                            <p:childTnLst>
                              <p:par>
                                <p:cTn id="5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-0.01224 -0.2081 " pathEditMode="relative" rAng="0" ptsTypes="AA">
                                      <p:cBhvr>
                                        <p:cTn id="564" dur="2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5" fill="hold">
                      <p:stCondLst>
                        <p:cond delay="indefinite"/>
                      </p:stCondLst>
                      <p:childTnLst>
                        <p:par>
                          <p:cTn id="566" fill="hold">
                            <p:stCondLst>
                              <p:cond delay="0"/>
                            </p:stCondLst>
                            <p:childTnLst>
                              <p:par>
                                <p:cTn id="5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3.33333E-6 -3.7037E-7 " pathEditMode="relative" rAng="0" ptsTypes="AA">
                                      <p:cBhvr>
                                        <p:cTn id="568" dur="2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3"/>
                  </p:tgtEl>
                </p:cond>
              </p:nextCondLst>
            </p:seq>
            <p:seq concurrent="1" nextAc="seek">
              <p:cTn id="569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0" fill="hold">
                      <p:stCondLst>
                        <p:cond delay="0"/>
                      </p:stCondLst>
                      <p:childTnLst>
                        <p:par>
                          <p:cTn id="571" fill="hold">
                            <p:stCondLst>
                              <p:cond delay="0"/>
                            </p:stCondLst>
                            <p:childTnLst>
                              <p:par>
                                <p:cTn id="5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7 L 0.01394 -0.17685 " pathEditMode="relative" rAng="0" ptsTypes="AA">
                                      <p:cBhvr>
                                        <p:cTn id="573" dur="20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4" fill="hold">
                      <p:stCondLst>
                        <p:cond delay="indefinite"/>
                      </p:stCondLst>
                      <p:childTnLst>
                        <p:par>
                          <p:cTn id="575" fill="hold">
                            <p:stCondLst>
                              <p:cond delay="0"/>
                            </p:stCondLst>
                            <p:childTnLst>
                              <p:par>
                                <p:cTn id="5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-4.79167E-6 -3.7037E-7 " pathEditMode="relative" rAng="0" ptsTypes="AA">
                                      <p:cBhvr>
                                        <p:cTn id="577" dur="20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 descr="Afbeelding met tekst, helm&#10;&#10;Automatisch gegenereerde beschrijving">
            <a:extLst>
              <a:ext uri="{FF2B5EF4-FFF2-40B4-BE49-F238E27FC236}">
                <a16:creationId xmlns:a16="http://schemas.microsoft.com/office/drawing/2014/main" id="{29DAA645-1020-4EE5-A9BE-F53092A90C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95"/>
          <a:stretch/>
        </p:blipFill>
        <p:spPr>
          <a:xfrm>
            <a:off x="0" y="-22523"/>
            <a:ext cx="12192000" cy="6880523"/>
          </a:xfrm>
          <a:prstGeom prst="rect">
            <a:avLst/>
          </a:prstGeom>
        </p:spPr>
      </p:pic>
      <p:grpSp>
        <p:nvGrpSpPr>
          <p:cNvPr id="14" name="Groep 13">
            <a:extLst>
              <a:ext uri="{FF2B5EF4-FFF2-40B4-BE49-F238E27FC236}">
                <a16:creationId xmlns:a16="http://schemas.microsoft.com/office/drawing/2014/main" id="{8A5A44A1-DD83-43F2-ADA4-2B09BC21F527}"/>
              </a:ext>
            </a:extLst>
          </p:cNvPr>
          <p:cNvGrpSpPr/>
          <p:nvPr/>
        </p:nvGrpSpPr>
        <p:grpSpPr>
          <a:xfrm>
            <a:off x="1240171" y="2495685"/>
            <a:ext cx="9726930" cy="2660015"/>
            <a:chOff x="1240171" y="2495685"/>
            <a:chExt cx="9726930" cy="2660015"/>
          </a:xfrm>
        </p:grpSpPr>
        <p:pic>
          <p:nvPicPr>
            <p:cNvPr id="4" name="image3.png">
              <a:extLst>
                <a:ext uri="{FF2B5EF4-FFF2-40B4-BE49-F238E27FC236}">
                  <a16:creationId xmlns:a16="http://schemas.microsoft.com/office/drawing/2014/main" id="{39899C1C-75BB-4451-89BA-31C0851CAC6A}"/>
                </a:ext>
              </a:extLst>
            </p:cNvPr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3000" b="64400" l="1000" r="91200">
                          <a14:foregroundMark x1="2300" y1="34800" x2="53000" y2="37600"/>
                          <a14:foregroundMark x1="53000" y1="37600" x2="61000" y2="37200"/>
                          <a14:foregroundMark x1="63000" y1="35400" x2="62900" y2="57600"/>
                          <a14:foregroundMark x1="6100" y1="59300" x2="5500" y2="47000"/>
                          <a14:foregroundMark x1="52100" y1="33700" x2="32500" y2="33800"/>
                          <a14:foregroundMark x1="65400" y1="33500" x2="50700" y2="33500"/>
                          <a14:foregroundMark x1="65300" y1="40000" x2="65100" y2="50400"/>
                          <a14:foregroundMark x1="66500" y1="36600" x2="67200" y2="45000"/>
                          <a14:foregroundMark x1="68700" y1="34300" x2="68900" y2="40300"/>
                          <a14:foregroundMark x1="74100" y1="33500" x2="82300" y2="34000"/>
                          <a14:foregroundMark x1="82300" y1="34000" x2="82600" y2="34600"/>
                          <a14:foregroundMark x1="77100" y1="33300" x2="78100" y2="34000"/>
                          <a14:foregroundMark x1="84600" y1="34900" x2="91200" y2="34100"/>
                          <a14:foregroundMark x1="71100" y1="33200" x2="72300" y2="33200"/>
                          <a14:foregroundMark x1="21700" y1="33600" x2="11500" y2="33000"/>
                          <a14:foregroundMark x1="8300" y1="33000" x2="4200" y2="33200"/>
                          <a14:foregroundMark x1="1000" y1="34000" x2="1300" y2="43000"/>
                        </a14:backgroundRemoval>
                      </a14:imgEffect>
                    </a14:imgLayer>
                  </a14:imgProps>
                </a:ext>
              </a:extLst>
            </a:blip>
            <a:srcRect t="32113" r="34329" b="31946"/>
            <a:stretch>
              <a:fillRect/>
            </a:stretch>
          </p:blipFill>
          <p:spPr>
            <a:xfrm>
              <a:off x="1240171" y="2495685"/>
              <a:ext cx="4857750" cy="266001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99" name="image3.png">
              <a:extLst>
                <a:ext uri="{FF2B5EF4-FFF2-40B4-BE49-F238E27FC236}">
                  <a16:creationId xmlns:a16="http://schemas.microsoft.com/office/drawing/2014/main" id="{67CBC4E2-1B59-4629-867E-A12099518D46}"/>
                </a:ext>
              </a:extLst>
            </p:cNvPr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3000" b="64400" l="1000" r="91200">
                          <a14:foregroundMark x1="2300" y1="34800" x2="53000" y2="37600"/>
                          <a14:foregroundMark x1="53000" y1="37600" x2="61000" y2="37200"/>
                          <a14:foregroundMark x1="63000" y1="35400" x2="62900" y2="57600"/>
                          <a14:foregroundMark x1="6100" y1="59300" x2="5500" y2="47000"/>
                          <a14:foregroundMark x1="52100" y1="33700" x2="32500" y2="33800"/>
                          <a14:foregroundMark x1="65400" y1="33500" x2="50700" y2="33500"/>
                          <a14:foregroundMark x1="65300" y1="40000" x2="65100" y2="50400"/>
                          <a14:foregroundMark x1="66500" y1="36600" x2="67200" y2="45000"/>
                          <a14:foregroundMark x1="68700" y1="34300" x2="68900" y2="40300"/>
                          <a14:foregroundMark x1="74100" y1="33500" x2="82300" y2="34000"/>
                          <a14:foregroundMark x1="82300" y1="34000" x2="82600" y2="34600"/>
                          <a14:foregroundMark x1="77100" y1="33300" x2="78100" y2="34000"/>
                          <a14:foregroundMark x1="84600" y1="34900" x2="91200" y2="34100"/>
                          <a14:foregroundMark x1="71100" y1="33200" x2="72300" y2="33200"/>
                          <a14:foregroundMark x1="21700" y1="33600" x2="11500" y2="33000"/>
                          <a14:foregroundMark x1="8300" y1="33000" x2="4200" y2="33200"/>
                          <a14:foregroundMark x1="1000" y1="34000" x2="1300" y2="43000"/>
                        </a14:backgroundRemoval>
                      </a14:imgEffect>
                    </a14:imgLayer>
                  </a14:imgProps>
                </a:ext>
              </a:extLst>
            </a:blip>
            <a:srcRect t="32113" r="34329" b="31946"/>
            <a:stretch>
              <a:fillRect/>
            </a:stretch>
          </p:blipFill>
          <p:spPr>
            <a:xfrm flipH="1">
              <a:off x="6109351" y="2495685"/>
              <a:ext cx="4857750" cy="266001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7" name="image2.png">
            <a:extLst>
              <a:ext uri="{FF2B5EF4-FFF2-40B4-BE49-F238E27FC236}">
                <a16:creationId xmlns:a16="http://schemas.microsoft.com/office/drawing/2014/main" id="{121F6520-93A3-4C1D-ABDD-457CA10769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1584326" y="176552"/>
            <a:ext cx="599377" cy="817200"/>
          </a:xfrm>
          <a:prstGeom prst="rect">
            <a:avLst/>
          </a:prstGeom>
          <a:ln/>
        </p:spPr>
      </p:pic>
      <p:pic>
        <p:nvPicPr>
          <p:cNvPr id="11" name="image2.png">
            <a:extLst>
              <a:ext uri="{FF2B5EF4-FFF2-40B4-BE49-F238E27FC236}">
                <a16:creationId xmlns:a16="http://schemas.microsoft.com/office/drawing/2014/main" id="{275B2516-48DB-4CC3-8DC9-CDD4FB39F5A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1920998" y="376578"/>
            <a:ext cx="605224" cy="817200"/>
          </a:xfrm>
          <a:prstGeom prst="rect">
            <a:avLst/>
          </a:prstGeom>
          <a:ln/>
        </p:spPr>
      </p:pic>
      <p:pic>
        <p:nvPicPr>
          <p:cNvPr id="8" name="image2.png">
            <a:extLst>
              <a:ext uri="{FF2B5EF4-FFF2-40B4-BE49-F238E27FC236}">
                <a16:creationId xmlns:a16="http://schemas.microsoft.com/office/drawing/2014/main" id="{8967C6AC-D1DB-4AF4-A89B-6B8584868B4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1557656" y="780437"/>
            <a:ext cx="596177" cy="817200"/>
          </a:xfrm>
          <a:prstGeom prst="rect">
            <a:avLst/>
          </a:prstGeom>
          <a:ln/>
        </p:spPr>
      </p:pic>
      <p:pic>
        <p:nvPicPr>
          <p:cNvPr id="9" name="image2.png">
            <a:extLst>
              <a:ext uri="{FF2B5EF4-FFF2-40B4-BE49-F238E27FC236}">
                <a16:creationId xmlns:a16="http://schemas.microsoft.com/office/drawing/2014/main" id="{2A99BAAC-8F10-49C9-887C-4A6CAD9172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1933351" y="993797"/>
            <a:ext cx="592871" cy="817200"/>
          </a:xfrm>
          <a:prstGeom prst="rect">
            <a:avLst/>
          </a:prstGeom>
          <a:ln/>
        </p:spPr>
      </p:pic>
      <p:pic>
        <p:nvPicPr>
          <p:cNvPr id="10" name="image2.png">
            <a:extLst>
              <a:ext uri="{FF2B5EF4-FFF2-40B4-BE49-F238E27FC236}">
                <a16:creationId xmlns:a16="http://schemas.microsoft.com/office/drawing/2014/main" id="{B36F40A8-6F7D-4FF4-8CF6-056591C9A2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1616710" y="1390658"/>
            <a:ext cx="591414" cy="817200"/>
          </a:xfrm>
          <a:prstGeom prst="rect">
            <a:avLst/>
          </a:prstGeom>
          <a:ln/>
        </p:spPr>
      </p:pic>
      <p:sp>
        <p:nvSpPr>
          <p:cNvPr id="54" name="Tekstvak 2">
            <a:extLst>
              <a:ext uri="{FF2B5EF4-FFF2-40B4-BE49-F238E27FC236}">
                <a16:creationId xmlns:a16="http://schemas.microsoft.com/office/drawing/2014/main" id="{0E7D81BE-F98D-4CA2-AE4D-030856ABD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1146" y="2104976"/>
            <a:ext cx="8836194" cy="9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nl-NL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		    2			 3	           4</a:t>
            </a:r>
            <a:endParaRPr lang="nl-BE" sz="15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83544579-77FC-4A79-9A12-252D59AC48CF}"/>
              </a:ext>
            </a:extLst>
          </p:cNvPr>
          <p:cNvCxnSpPr/>
          <p:nvPr/>
        </p:nvCxnSpPr>
        <p:spPr>
          <a:xfrm>
            <a:off x="3790765" y="2334831"/>
            <a:ext cx="0" cy="295626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Rechte verbindingslijn 55">
            <a:extLst>
              <a:ext uri="{FF2B5EF4-FFF2-40B4-BE49-F238E27FC236}">
                <a16:creationId xmlns:a16="http://schemas.microsoft.com/office/drawing/2014/main" id="{753D987D-0D07-4DEA-A50D-C3B09E47628A}"/>
              </a:ext>
            </a:extLst>
          </p:cNvPr>
          <p:cNvCxnSpPr/>
          <p:nvPr/>
        </p:nvCxnSpPr>
        <p:spPr>
          <a:xfrm>
            <a:off x="6109317" y="2362944"/>
            <a:ext cx="0" cy="295626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Rechte verbindingslijn 56">
            <a:extLst>
              <a:ext uri="{FF2B5EF4-FFF2-40B4-BE49-F238E27FC236}">
                <a16:creationId xmlns:a16="http://schemas.microsoft.com/office/drawing/2014/main" id="{7238A313-F471-4F1C-98F4-6165E6446C8C}"/>
              </a:ext>
            </a:extLst>
          </p:cNvPr>
          <p:cNvCxnSpPr/>
          <p:nvPr/>
        </p:nvCxnSpPr>
        <p:spPr>
          <a:xfrm>
            <a:off x="8418997" y="2355546"/>
            <a:ext cx="0" cy="295626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9E4C2D8F-DDB0-453A-A059-2FCB60A3FF67}"/>
              </a:ext>
            </a:extLst>
          </p:cNvPr>
          <p:cNvGrpSpPr/>
          <p:nvPr/>
        </p:nvGrpSpPr>
        <p:grpSpPr>
          <a:xfrm>
            <a:off x="270626" y="1213196"/>
            <a:ext cx="831099" cy="831273"/>
            <a:chOff x="270626" y="761076"/>
            <a:chExt cx="831099" cy="83127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62" name="Ovaal 161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693FFB60-5294-47F0-85DE-20F709CDC8FC}"/>
                </a:ext>
              </a:extLst>
            </p:cNvPr>
            <p:cNvSpPr/>
            <p:nvPr/>
          </p:nvSpPr>
          <p:spPr>
            <a:xfrm>
              <a:off x="270626" y="761076"/>
              <a:ext cx="831099" cy="831273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61" name="Pijl: rechts 16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FC2CC865-0D98-45F9-98DB-93F12AF2A45C}"/>
                </a:ext>
              </a:extLst>
            </p:cNvPr>
            <p:cNvSpPr/>
            <p:nvPr/>
          </p:nvSpPr>
          <p:spPr>
            <a:xfrm>
              <a:off x="466090" y="1003300"/>
              <a:ext cx="416560" cy="345440"/>
            </a:xfrm>
            <a:prstGeom prst="rightArrow">
              <a:avLst>
                <a:gd name="adj1" fmla="val 10000"/>
                <a:gd name="adj2" fmla="val 46923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chemeClr val="tx1"/>
                </a:solidFill>
              </a:endParaRPr>
            </a:p>
          </p:txBody>
        </p:sp>
      </p:grpSp>
      <p:grpSp>
        <p:nvGrpSpPr>
          <p:cNvPr id="163" name="Groep 162">
            <a:extLst>
              <a:ext uri="{FF2B5EF4-FFF2-40B4-BE49-F238E27FC236}">
                <a16:creationId xmlns:a16="http://schemas.microsoft.com/office/drawing/2014/main" id="{B6497D7B-FF97-48C9-9AE8-9BC76DFC252D}"/>
              </a:ext>
            </a:extLst>
          </p:cNvPr>
          <p:cNvGrpSpPr/>
          <p:nvPr/>
        </p:nvGrpSpPr>
        <p:grpSpPr>
          <a:xfrm flipH="1">
            <a:off x="270626" y="293716"/>
            <a:ext cx="831099" cy="831273"/>
            <a:chOff x="270626" y="761076"/>
            <a:chExt cx="831099" cy="83127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65" name="Ovaal 164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3EE0C56E-0080-494E-8BA9-E9698F6D8D04}"/>
                </a:ext>
              </a:extLst>
            </p:cNvPr>
            <p:cNvSpPr/>
            <p:nvPr/>
          </p:nvSpPr>
          <p:spPr>
            <a:xfrm>
              <a:off x="270626" y="761076"/>
              <a:ext cx="831099" cy="831273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64" name="Pijl: rechts 163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80C0431C-BF07-4085-B5BD-C649E35A27DE}"/>
                </a:ext>
              </a:extLst>
            </p:cNvPr>
            <p:cNvSpPr/>
            <p:nvPr/>
          </p:nvSpPr>
          <p:spPr>
            <a:xfrm>
              <a:off x="466090" y="1003300"/>
              <a:ext cx="416560" cy="345440"/>
            </a:xfrm>
            <a:prstGeom prst="rightArrow">
              <a:avLst>
                <a:gd name="adj1" fmla="val 10000"/>
                <a:gd name="adj2" fmla="val 46923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chemeClr val="tx1"/>
                </a:solidFill>
              </a:endParaRPr>
            </a:p>
          </p:txBody>
        </p:sp>
      </p:grpSp>
      <p:grpSp>
        <p:nvGrpSpPr>
          <p:cNvPr id="166" name="Groep 165">
            <a:extLst>
              <a:ext uri="{FF2B5EF4-FFF2-40B4-BE49-F238E27FC236}">
                <a16:creationId xmlns:a16="http://schemas.microsoft.com/office/drawing/2014/main" id="{11ACFA00-2A27-43E9-A181-F66A76364E21}"/>
              </a:ext>
            </a:extLst>
          </p:cNvPr>
          <p:cNvGrpSpPr>
            <a:grpSpLocks noChangeAspect="1"/>
          </p:cNvGrpSpPr>
          <p:nvPr/>
        </p:nvGrpSpPr>
        <p:grpSpPr>
          <a:xfrm>
            <a:off x="1564641" y="5221553"/>
            <a:ext cx="585662" cy="817317"/>
            <a:chOff x="154814" y="94750"/>
            <a:chExt cx="772366" cy="1076828"/>
          </a:xfrm>
        </p:grpSpPr>
        <p:pic>
          <p:nvPicPr>
            <p:cNvPr id="167" name="image2.png">
              <a:extLst>
                <a:ext uri="{FF2B5EF4-FFF2-40B4-BE49-F238E27FC236}">
                  <a16:creationId xmlns:a16="http://schemas.microsoft.com/office/drawing/2014/main" id="{03F002C7-E00A-44C5-8787-1936633E2C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8" name="Afbeelding 167">
              <a:extLst>
                <a:ext uri="{FF2B5EF4-FFF2-40B4-BE49-F238E27FC236}">
                  <a16:creationId xmlns:a16="http://schemas.microsoft.com/office/drawing/2014/main" id="{70870481-A8CD-4249-A2A0-8263086AF4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9" name="Afbeelding 168">
              <a:extLst>
                <a:ext uri="{FF2B5EF4-FFF2-40B4-BE49-F238E27FC236}">
                  <a16:creationId xmlns:a16="http://schemas.microsoft.com/office/drawing/2014/main" id="{11B45A6D-C736-4A22-993E-834A6D843B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0" name="Afbeelding 169">
              <a:extLst>
                <a:ext uri="{FF2B5EF4-FFF2-40B4-BE49-F238E27FC236}">
                  <a16:creationId xmlns:a16="http://schemas.microsoft.com/office/drawing/2014/main" id="{EA4E3460-05CA-4C25-A829-10A80E6670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71" name="Groep 170">
            <a:extLst>
              <a:ext uri="{FF2B5EF4-FFF2-40B4-BE49-F238E27FC236}">
                <a16:creationId xmlns:a16="http://schemas.microsoft.com/office/drawing/2014/main" id="{8E7EE6E4-25FB-4AB4-83D1-09DAD85B9DC2}"/>
              </a:ext>
            </a:extLst>
          </p:cNvPr>
          <p:cNvGrpSpPr>
            <a:grpSpLocks noChangeAspect="1"/>
          </p:cNvGrpSpPr>
          <p:nvPr/>
        </p:nvGrpSpPr>
        <p:grpSpPr>
          <a:xfrm>
            <a:off x="1884680" y="5434913"/>
            <a:ext cx="585662" cy="817317"/>
            <a:chOff x="154993" y="99049"/>
            <a:chExt cx="772366" cy="1076827"/>
          </a:xfrm>
        </p:grpSpPr>
        <p:pic>
          <p:nvPicPr>
            <p:cNvPr id="172" name="image2.png">
              <a:extLst>
                <a:ext uri="{FF2B5EF4-FFF2-40B4-BE49-F238E27FC236}">
                  <a16:creationId xmlns:a16="http://schemas.microsoft.com/office/drawing/2014/main" id="{3398AA0B-30DD-4408-8E65-FE7012BFAF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3" name="Afbeelding 172">
              <a:extLst>
                <a:ext uri="{FF2B5EF4-FFF2-40B4-BE49-F238E27FC236}">
                  <a16:creationId xmlns:a16="http://schemas.microsoft.com/office/drawing/2014/main" id="{5A62C1B7-9E7A-4627-BF13-ED295E81AE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74" name="Groep 173">
            <a:extLst>
              <a:ext uri="{FF2B5EF4-FFF2-40B4-BE49-F238E27FC236}">
                <a16:creationId xmlns:a16="http://schemas.microsoft.com/office/drawing/2014/main" id="{E2363B51-9A2F-4C61-BE4A-D035BF2B3267}"/>
              </a:ext>
            </a:extLst>
          </p:cNvPr>
          <p:cNvGrpSpPr>
            <a:grpSpLocks noChangeAspect="1"/>
          </p:cNvGrpSpPr>
          <p:nvPr/>
        </p:nvGrpSpPr>
        <p:grpSpPr>
          <a:xfrm>
            <a:off x="1564641" y="5831774"/>
            <a:ext cx="591609" cy="817260"/>
            <a:chOff x="1537609" y="5128444"/>
            <a:chExt cx="779145" cy="1076325"/>
          </a:xfrm>
        </p:grpSpPr>
        <p:pic>
          <p:nvPicPr>
            <p:cNvPr id="175" name="image2.png">
              <a:extLst>
                <a:ext uri="{FF2B5EF4-FFF2-40B4-BE49-F238E27FC236}">
                  <a16:creationId xmlns:a16="http://schemas.microsoft.com/office/drawing/2014/main" id="{0FA19B37-00F6-49EC-9C7C-E3EE005568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6" name="Afbeelding 175">
              <a:extLst>
                <a:ext uri="{FF2B5EF4-FFF2-40B4-BE49-F238E27FC236}">
                  <a16:creationId xmlns:a16="http://schemas.microsoft.com/office/drawing/2014/main" id="{FDFD89C6-C17D-431C-8F5D-6ACFD28225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87" name="image2.png">
            <a:extLst>
              <a:ext uri="{FF2B5EF4-FFF2-40B4-BE49-F238E27FC236}">
                <a16:creationId xmlns:a16="http://schemas.microsoft.com/office/drawing/2014/main" id="{4510C0D8-6456-4CE3-B5BA-089F60F528C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2816861" y="175917"/>
            <a:ext cx="599377" cy="817200"/>
          </a:xfrm>
          <a:prstGeom prst="rect">
            <a:avLst/>
          </a:prstGeom>
          <a:ln/>
        </p:spPr>
      </p:pic>
      <p:pic>
        <p:nvPicPr>
          <p:cNvPr id="288" name="image2.png">
            <a:extLst>
              <a:ext uri="{FF2B5EF4-FFF2-40B4-BE49-F238E27FC236}">
                <a16:creationId xmlns:a16="http://schemas.microsoft.com/office/drawing/2014/main" id="{15A52DFC-D622-48AC-869D-4A18DCF1D0B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3153533" y="375943"/>
            <a:ext cx="605224" cy="817200"/>
          </a:xfrm>
          <a:prstGeom prst="rect">
            <a:avLst/>
          </a:prstGeom>
          <a:ln/>
        </p:spPr>
      </p:pic>
      <p:pic>
        <p:nvPicPr>
          <p:cNvPr id="289" name="image2.png">
            <a:extLst>
              <a:ext uri="{FF2B5EF4-FFF2-40B4-BE49-F238E27FC236}">
                <a16:creationId xmlns:a16="http://schemas.microsoft.com/office/drawing/2014/main" id="{F2AAB2E2-79AC-457D-8DCB-C3760BD833D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2790191" y="779802"/>
            <a:ext cx="596177" cy="817200"/>
          </a:xfrm>
          <a:prstGeom prst="rect">
            <a:avLst/>
          </a:prstGeom>
          <a:ln/>
        </p:spPr>
      </p:pic>
      <p:pic>
        <p:nvPicPr>
          <p:cNvPr id="290" name="image2.png">
            <a:extLst>
              <a:ext uri="{FF2B5EF4-FFF2-40B4-BE49-F238E27FC236}">
                <a16:creationId xmlns:a16="http://schemas.microsoft.com/office/drawing/2014/main" id="{9F42208E-FBFF-42E3-930C-33C239F92F7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3165886" y="993162"/>
            <a:ext cx="592871" cy="817200"/>
          </a:xfrm>
          <a:prstGeom prst="rect">
            <a:avLst/>
          </a:prstGeom>
          <a:ln/>
        </p:spPr>
      </p:pic>
      <p:pic>
        <p:nvPicPr>
          <p:cNvPr id="291" name="image2.png">
            <a:extLst>
              <a:ext uri="{FF2B5EF4-FFF2-40B4-BE49-F238E27FC236}">
                <a16:creationId xmlns:a16="http://schemas.microsoft.com/office/drawing/2014/main" id="{358568D2-343E-4144-911F-C7FAF411F8F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2849245" y="1390023"/>
            <a:ext cx="591414" cy="817200"/>
          </a:xfrm>
          <a:prstGeom prst="rect">
            <a:avLst/>
          </a:prstGeom>
          <a:ln/>
        </p:spPr>
      </p:pic>
      <p:grpSp>
        <p:nvGrpSpPr>
          <p:cNvPr id="292" name="Groep 291">
            <a:extLst>
              <a:ext uri="{FF2B5EF4-FFF2-40B4-BE49-F238E27FC236}">
                <a16:creationId xmlns:a16="http://schemas.microsoft.com/office/drawing/2014/main" id="{6BFA05BC-20BB-4A9C-8129-F83804C46C09}"/>
              </a:ext>
            </a:extLst>
          </p:cNvPr>
          <p:cNvGrpSpPr>
            <a:grpSpLocks noChangeAspect="1"/>
          </p:cNvGrpSpPr>
          <p:nvPr/>
        </p:nvGrpSpPr>
        <p:grpSpPr>
          <a:xfrm>
            <a:off x="2797176" y="5220918"/>
            <a:ext cx="585662" cy="817317"/>
            <a:chOff x="154814" y="94750"/>
            <a:chExt cx="772366" cy="1076828"/>
          </a:xfrm>
        </p:grpSpPr>
        <p:pic>
          <p:nvPicPr>
            <p:cNvPr id="293" name="image2.png">
              <a:extLst>
                <a:ext uri="{FF2B5EF4-FFF2-40B4-BE49-F238E27FC236}">
                  <a16:creationId xmlns:a16="http://schemas.microsoft.com/office/drawing/2014/main" id="{EC3CBE05-66D1-4E69-960A-973F051D17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4" name="Afbeelding 293">
              <a:extLst>
                <a:ext uri="{FF2B5EF4-FFF2-40B4-BE49-F238E27FC236}">
                  <a16:creationId xmlns:a16="http://schemas.microsoft.com/office/drawing/2014/main" id="{C99B0B44-8B75-4F45-A7B3-80821BBBAE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5" name="Afbeelding 294">
              <a:extLst>
                <a:ext uri="{FF2B5EF4-FFF2-40B4-BE49-F238E27FC236}">
                  <a16:creationId xmlns:a16="http://schemas.microsoft.com/office/drawing/2014/main" id="{6664FCA8-4C91-4FD9-BA45-BA61101672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6" name="Afbeelding 295">
              <a:extLst>
                <a:ext uri="{FF2B5EF4-FFF2-40B4-BE49-F238E27FC236}">
                  <a16:creationId xmlns:a16="http://schemas.microsoft.com/office/drawing/2014/main" id="{8959D814-EBD7-4893-A5DA-51B5BC5728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97" name="Groep 296">
            <a:extLst>
              <a:ext uri="{FF2B5EF4-FFF2-40B4-BE49-F238E27FC236}">
                <a16:creationId xmlns:a16="http://schemas.microsoft.com/office/drawing/2014/main" id="{E0B5B285-0350-4FA4-B211-89ECC24FAB22}"/>
              </a:ext>
            </a:extLst>
          </p:cNvPr>
          <p:cNvGrpSpPr>
            <a:grpSpLocks noChangeAspect="1"/>
          </p:cNvGrpSpPr>
          <p:nvPr/>
        </p:nvGrpSpPr>
        <p:grpSpPr>
          <a:xfrm>
            <a:off x="3117215" y="5434278"/>
            <a:ext cx="585662" cy="817317"/>
            <a:chOff x="154993" y="99049"/>
            <a:chExt cx="772366" cy="1076827"/>
          </a:xfrm>
        </p:grpSpPr>
        <p:pic>
          <p:nvPicPr>
            <p:cNvPr id="298" name="image2.png">
              <a:extLst>
                <a:ext uri="{FF2B5EF4-FFF2-40B4-BE49-F238E27FC236}">
                  <a16:creationId xmlns:a16="http://schemas.microsoft.com/office/drawing/2014/main" id="{E8925FD7-7D56-436E-86C9-5CFE1199DD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9" name="Afbeelding 298">
              <a:extLst>
                <a:ext uri="{FF2B5EF4-FFF2-40B4-BE49-F238E27FC236}">
                  <a16:creationId xmlns:a16="http://schemas.microsoft.com/office/drawing/2014/main" id="{E57ADDCF-D27D-4A96-903B-76A9DFBBF5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00" name="Groep 299">
            <a:extLst>
              <a:ext uri="{FF2B5EF4-FFF2-40B4-BE49-F238E27FC236}">
                <a16:creationId xmlns:a16="http://schemas.microsoft.com/office/drawing/2014/main" id="{026D5B49-5F4D-46D7-8DC8-7D9A2C3A70B5}"/>
              </a:ext>
            </a:extLst>
          </p:cNvPr>
          <p:cNvGrpSpPr>
            <a:grpSpLocks noChangeAspect="1"/>
          </p:cNvGrpSpPr>
          <p:nvPr/>
        </p:nvGrpSpPr>
        <p:grpSpPr>
          <a:xfrm>
            <a:off x="2797176" y="5831139"/>
            <a:ext cx="591609" cy="817260"/>
            <a:chOff x="1537609" y="5128444"/>
            <a:chExt cx="779145" cy="1076325"/>
          </a:xfrm>
        </p:grpSpPr>
        <p:pic>
          <p:nvPicPr>
            <p:cNvPr id="301" name="image2.png">
              <a:extLst>
                <a:ext uri="{FF2B5EF4-FFF2-40B4-BE49-F238E27FC236}">
                  <a16:creationId xmlns:a16="http://schemas.microsoft.com/office/drawing/2014/main" id="{128B98C3-74B2-456B-9680-A0587D0123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02" name="Afbeelding 301">
              <a:extLst>
                <a:ext uri="{FF2B5EF4-FFF2-40B4-BE49-F238E27FC236}">
                  <a16:creationId xmlns:a16="http://schemas.microsoft.com/office/drawing/2014/main" id="{125EA52B-DBFC-40A1-8622-92590BCE41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03" name="image2.png">
            <a:extLst>
              <a:ext uri="{FF2B5EF4-FFF2-40B4-BE49-F238E27FC236}">
                <a16:creationId xmlns:a16="http://schemas.microsoft.com/office/drawing/2014/main" id="{435AB3BD-F392-489A-AD3F-31D5A16219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3939016" y="175917"/>
            <a:ext cx="599377" cy="817200"/>
          </a:xfrm>
          <a:prstGeom prst="rect">
            <a:avLst/>
          </a:prstGeom>
          <a:ln/>
        </p:spPr>
      </p:pic>
      <p:pic>
        <p:nvPicPr>
          <p:cNvPr id="304" name="image2.png">
            <a:extLst>
              <a:ext uri="{FF2B5EF4-FFF2-40B4-BE49-F238E27FC236}">
                <a16:creationId xmlns:a16="http://schemas.microsoft.com/office/drawing/2014/main" id="{4D5B8067-52C4-450E-85F3-74F4FD13B9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4275688" y="375943"/>
            <a:ext cx="605224" cy="817200"/>
          </a:xfrm>
          <a:prstGeom prst="rect">
            <a:avLst/>
          </a:prstGeom>
          <a:ln/>
        </p:spPr>
      </p:pic>
      <p:pic>
        <p:nvPicPr>
          <p:cNvPr id="305" name="image2.png">
            <a:extLst>
              <a:ext uri="{FF2B5EF4-FFF2-40B4-BE49-F238E27FC236}">
                <a16:creationId xmlns:a16="http://schemas.microsoft.com/office/drawing/2014/main" id="{BE01827D-96F2-41F3-A98E-C87221E5932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3912346" y="779802"/>
            <a:ext cx="596177" cy="817200"/>
          </a:xfrm>
          <a:prstGeom prst="rect">
            <a:avLst/>
          </a:prstGeom>
          <a:ln/>
        </p:spPr>
      </p:pic>
      <p:pic>
        <p:nvPicPr>
          <p:cNvPr id="306" name="image2.png">
            <a:extLst>
              <a:ext uri="{FF2B5EF4-FFF2-40B4-BE49-F238E27FC236}">
                <a16:creationId xmlns:a16="http://schemas.microsoft.com/office/drawing/2014/main" id="{D141439D-EC78-421A-B50E-84A485F204B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4288041" y="993162"/>
            <a:ext cx="592871" cy="817200"/>
          </a:xfrm>
          <a:prstGeom prst="rect">
            <a:avLst/>
          </a:prstGeom>
          <a:ln/>
        </p:spPr>
      </p:pic>
      <p:pic>
        <p:nvPicPr>
          <p:cNvPr id="307" name="image2.png">
            <a:extLst>
              <a:ext uri="{FF2B5EF4-FFF2-40B4-BE49-F238E27FC236}">
                <a16:creationId xmlns:a16="http://schemas.microsoft.com/office/drawing/2014/main" id="{7C487835-CC2B-4048-9C8F-538789B9B2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3971400" y="1390023"/>
            <a:ext cx="591414" cy="817200"/>
          </a:xfrm>
          <a:prstGeom prst="rect">
            <a:avLst/>
          </a:prstGeom>
          <a:ln/>
        </p:spPr>
      </p:pic>
      <p:grpSp>
        <p:nvGrpSpPr>
          <p:cNvPr id="308" name="Groep 307">
            <a:extLst>
              <a:ext uri="{FF2B5EF4-FFF2-40B4-BE49-F238E27FC236}">
                <a16:creationId xmlns:a16="http://schemas.microsoft.com/office/drawing/2014/main" id="{541AD392-B846-4AEC-A539-7086871C4A08}"/>
              </a:ext>
            </a:extLst>
          </p:cNvPr>
          <p:cNvGrpSpPr>
            <a:grpSpLocks noChangeAspect="1"/>
          </p:cNvGrpSpPr>
          <p:nvPr/>
        </p:nvGrpSpPr>
        <p:grpSpPr>
          <a:xfrm>
            <a:off x="3919331" y="5220918"/>
            <a:ext cx="585662" cy="817317"/>
            <a:chOff x="154814" y="94750"/>
            <a:chExt cx="772366" cy="1076828"/>
          </a:xfrm>
        </p:grpSpPr>
        <p:pic>
          <p:nvPicPr>
            <p:cNvPr id="309" name="image2.png">
              <a:extLst>
                <a:ext uri="{FF2B5EF4-FFF2-40B4-BE49-F238E27FC236}">
                  <a16:creationId xmlns:a16="http://schemas.microsoft.com/office/drawing/2014/main" id="{4B96E69C-9006-44FE-8F0D-EF8DF9E20F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0" name="Afbeelding 309">
              <a:extLst>
                <a:ext uri="{FF2B5EF4-FFF2-40B4-BE49-F238E27FC236}">
                  <a16:creationId xmlns:a16="http://schemas.microsoft.com/office/drawing/2014/main" id="{243D419A-0CBC-41E4-A954-3DE19C31A8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1" name="Afbeelding 310">
              <a:extLst>
                <a:ext uri="{FF2B5EF4-FFF2-40B4-BE49-F238E27FC236}">
                  <a16:creationId xmlns:a16="http://schemas.microsoft.com/office/drawing/2014/main" id="{1E09E73D-E7E7-4EF9-AE42-EFF5231D11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2" name="Afbeelding 311">
              <a:extLst>
                <a:ext uri="{FF2B5EF4-FFF2-40B4-BE49-F238E27FC236}">
                  <a16:creationId xmlns:a16="http://schemas.microsoft.com/office/drawing/2014/main" id="{21E6E29F-C9F8-463F-B33F-3C4098D1B4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13" name="Groep 312">
            <a:extLst>
              <a:ext uri="{FF2B5EF4-FFF2-40B4-BE49-F238E27FC236}">
                <a16:creationId xmlns:a16="http://schemas.microsoft.com/office/drawing/2014/main" id="{4A068555-FADA-4CF6-89A4-4AF5FED87CA5}"/>
              </a:ext>
            </a:extLst>
          </p:cNvPr>
          <p:cNvGrpSpPr>
            <a:grpSpLocks noChangeAspect="1"/>
          </p:cNvGrpSpPr>
          <p:nvPr/>
        </p:nvGrpSpPr>
        <p:grpSpPr>
          <a:xfrm>
            <a:off x="4239370" y="5434278"/>
            <a:ext cx="585662" cy="817317"/>
            <a:chOff x="154993" y="99049"/>
            <a:chExt cx="772366" cy="1076827"/>
          </a:xfrm>
        </p:grpSpPr>
        <p:pic>
          <p:nvPicPr>
            <p:cNvPr id="314" name="image2.png">
              <a:extLst>
                <a:ext uri="{FF2B5EF4-FFF2-40B4-BE49-F238E27FC236}">
                  <a16:creationId xmlns:a16="http://schemas.microsoft.com/office/drawing/2014/main" id="{832F2C21-08EF-428D-8449-EE6F4ABBA7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5" name="Afbeelding 314">
              <a:extLst>
                <a:ext uri="{FF2B5EF4-FFF2-40B4-BE49-F238E27FC236}">
                  <a16:creationId xmlns:a16="http://schemas.microsoft.com/office/drawing/2014/main" id="{A4F82134-5CB7-4961-8D9A-0E321D88E5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16" name="Groep 315">
            <a:extLst>
              <a:ext uri="{FF2B5EF4-FFF2-40B4-BE49-F238E27FC236}">
                <a16:creationId xmlns:a16="http://schemas.microsoft.com/office/drawing/2014/main" id="{35690C3D-C58C-4128-8F2D-F5E4031DE85D}"/>
              </a:ext>
            </a:extLst>
          </p:cNvPr>
          <p:cNvGrpSpPr>
            <a:grpSpLocks noChangeAspect="1"/>
          </p:cNvGrpSpPr>
          <p:nvPr/>
        </p:nvGrpSpPr>
        <p:grpSpPr>
          <a:xfrm>
            <a:off x="3919331" y="5831139"/>
            <a:ext cx="591609" cy="817260"/>
            <a:chOff x="1537609" y="5128444"/>
            <a:chExt cx="779145" cy="1076325"/>
          </a:xfrm>
        </p:grpSpPr>
        <p:pic>
          <p:nvPicPr>
            <p:cNvPr id="317" name="image2.png">
              <a:extLst>
                <a:ext uri="{FF2B5EF4-FFF2-40B4-BE49-F238E27FC236}">
                  <a16:creationId xmlns:a16="http://schemas.microsoft.com/office/drawing/2014/main" id="{E60C2011-B111-41F2-AF77-6697D58815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8" name="Afbeelding 317">
              <a:extLst>
                <a:ext uri="{FF2B5EF4-FFF2-40B4-BE49-F238E27FC236}">
                  <a16:creationId xmlns:a16="http://schemas.microsoft.com/office/drawing/2014/main" id="{D60C57E0-81F7-4575-84C2-EFD6FB9971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19" name="image2.png">
            <a:extLst>
              <a:ext uri="{FF2B5EF4-FFF2-40B4-BE49-F238E27FC236}">
                <a16:creationId xmlns:a16="http://schemas.microsoft.com/office/drawing/2014/main" id="{CEA43D24-4303-4B9B-8DEC-5930009C09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5100431" y="175282"/>
            <a:ext cx="599377" cy="817200"/>
          </a:xfrm>
          <a:prstGeom prst="rect">
            <a:avLst/>
          </a:prstGeom>
          <a:ln/>
        </p:spPr>
      </p:pic>
      <p:pic>
        <p:nvPicPr>
          <p:cNvPr id="320" name="image2.png">
            <a:extLst>
              <a:ext uri="{FF2B5EF4-FFF2-40B4-BE49-F238E27FC236}">
                <a16:creationId xmlns:a16="http://schemas.microsoft.com/office/drawing/2014/main" id="{D6B9E8F8-0646-484B-8B83-0FB971C6BC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5437103" y="375308"/>
            <a:ext cx="605224" cy="817200"/>
          </a:xfrm>
          <a:prstGeom prst="rect">
            <a:avLst/>
          </a:prstGeom>
          <a:ln/>
        </p:spPr>
      </p:pic>
      <p:pic>
        <p:nvPicPr>
          <p:cNvPr id="321" name="image2.png">
            <a:extLst>
              <a:ext uri="{FF2B5EF4-FFF2-40B4-BE49-F238E27FC236}">
                <a16:creationId xmlns:a16="http://schemas.microsoft.com/office/drawing/2014/main" id="{0D0DE939-59A4-4E4F-8337-40172F8456F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5073761" y="779167"/>
            <a:ext cx="596177" cy="817200"/>
          </a:xfrm>
          <a:prstGeom prst="rect">
            <a:avLst/>
          </a:prstGeom>
          <a:ln/>
        </p:spPr>
      </p:pic>
      <p:pic>
        <p:nvPicPr>
          <p:cNvPr id="322" name="image2.png">
            <a:extLst>
              <a:ext uri="{FF2B5EF4-FFF2-40B4-BE49-F238E27FC236}">
                <a16:creationId xmlns:a16="http://schemas.microsoft.com/office/drawing/2014/main" id="{E03FA321-8BC9-4C0A-859E-CCB4BCCBB2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5449456" y="992527"/>
            <a:ext cx="592871" cy="817200"/>
          </a:xfrm>
          <a:prstGeom prst="rect">
            <a:avLst/>
          </a:prstGeom>
          <a:ln/>
        </p:spPr>
      </p:pic>
      <p:pic>
        <p:nvPicPr>
          <p:cNvPr id="323" name="image2.png">
            <a:extLst>
              <a:ext uri="{FF2B5EF4-FFF2-40B4-BE49-F238E27FC236}">
                <a16:creationId xmlns:a16="http://schemas.microsoft.com/office/drawing/2014/main" id="{17E6BC89-42CB-4BC2-BA70-72D30556DB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5132815" y="1389388"/>
            <a:ext cx="591414" cy="817200"/>
          </a:xfrm>
          <a:prstGeom prst="rect">
            <a:avLst/>
          </a:prstGeom>
          <a:ln/>
        </p:spPr>
      </p:pic>
      <p:grpSp>
        <p:nvGrpSpPr>
          <p:cNvPr id="324" name="Groep 323">
            <a:extLst>
              <a:ext uri="{FF2B5EF4-FFF2-40B4-BE49-F238E27FC236}">
                <a16:creationId xmlns:a16="http://schemas.microsoft.com/office/drawing/2014/main" id="{A379F89A-B787-421B-A620-A17E04C36D5D}"/>
              </a:ext>
            </a:extLst>
          </p:cNvPr>
          <p:cNvGrpSpPr>
            <a:grpSpLocks noChangeAspect="1"/>
          </p:cNvGrpSpPr>
          <p:nvPr/>
        </p:nvGrpSpPr>
        <p:grpSpPr>
          <a:xfrm>
            <a:off x="5080746" y="5220283"/>
            <a:ext cx="585662" cy="817317"/>
            <a:chOff x="154814" y="94750"/>
            <a:chExt cx="772366" cy="1076828"/>
          </a:xfrm>
        </p:grpSpPr>
        <p:pic>
          <p:nvPicPr>
            <p:cNvPr id="325" name="image2.png">
              <a:extLst>
                <a:ext uri="{FF2B5EF4-FFF2-40B4-BE49-F238E27FC236}">
                  <a16:creationId xmlns:a16="http://schemas.microsoft.com/office/drawing/2014/main" id="{BD165A02-3761-4330-B31D-BD5AF91DA8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6" name="Afbeelding 325">
              <a:extLst>
                <a:ext uri="{FF2B5EF4-FFF2-40B4-BE49-F238E27FC236}">
                  <a16:creationId xmlns:a16="http://schemas.microsoft.com/office/drawing/2014/main" id="{C28AE537-184C-46BF-8B9C-8505A53B27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7" name="Afbeelding 326">
              <a:extLst>
                <a:ext uri="{FF2B5EF4-FFF2-40B4-BE49-F238E27FC236}">
                  <a16:creationId xmlns:a16="http://schemas.microsoft.com/office/drawing/2014/main" id="{A05640B8-095C-4F6E-84F5-A89A689C54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8" name="Afbeelding 327">
              <a:extLst>
                <a:ext uri="{FF2B5EF4-FFF2-40B4-BE49-F238E27FC236}">
                  <a16:creationId xmlns:a16="http://schemas.microsoft.com/office/drawing/2014/main" id="{748F529A-654E-4A5B-B00C-39DE717BC5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29" name="Groep 328">
            <a:extLst>
              <a:ext uri="{FF2B5EF4-FFF2-40B4-BE49-F238E27FC236}">
                <a16:creationId xmlns:a16="http://schemas.microsoft.com/office/drawing/2014/main" id="{F7F8F77F-8B99-4436-9255-F44970BD3DFF}"/>
              </a:ext>
            </a:extLst>
          </p:cNvPr>
          <p:cNvGrpSpPr>
            <a:grpSpLocks noChangeAspect="1"/>
          </p:cNvGrpSpPr>
          <p:nvPr/>
        </p:nvGrpSpPr>
        <p:grpSpPr>
          <a:xfrm>
            <a:off x="5400785" y="5433643"/>
            <a:ext cx="585662" cy="817317"/>
            <a:chOff x="154993" y="99049"/>
            <a:chExt cx="772366" cy="1076827"/>
          </a:xfrm>
        </p:grpSpPr>
        <p:pic>
          <p:nvPicPr>
            <p:cNvPr id="330" name="image2.png">
              <a:extLst>
                <a:ext uri="{FF2B5EF4-FFF2-40B4-BE49-F238E27FC236}">
                  <a16:creationId xmlns:a16="http://schemas.microsoft.com/office/drawing/2014/main" id="{28E211E0-D1F3-44A9-A0D4-40C8E577BE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1" name="Afbeelding 330">
              <a:extLst>
                <a:ext uri="{FF2B5EF4-FFF2-40B4-BE49-F238E27FC236}">
                  <a16:creationId xmlns:a16="http://schemas.microsoft.com/office/drawing/2014/main" id="{94D3210F-920D-4AEC-ACC1-D036FE0259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32" name="Groep 331">
            <a:extLst>
              <a:ext uri="{FF2B5EF4-FFF2-40B4-BE49-F238E27FC236}">
                <a16:creationId xmlns:a16="http://schemas.microsoft.com/office/drawing/2014/main" id="{E754DCB7-A04B-4F53-BF15-3EABB5A99523}"/>
              </a:ext>
            </a:extLst>
          </p:cNvPr>
          <p:cNvGrpSpPr>
            <a:grpSpLocks noChangeAspect="1"/>
          </p:cNvGrpSpPr>
          <p:nvPr/>
        </p:nvGrpSpPr>
        <p:grpSpPr>
          <a:xfrm>
            <a:off x="5080746" y="5830504"/>
            <a:ext cx="591609" cy="817260"/>
            <a:chOff x="1537609" y="5128444"/>
            <a:chExt cx="779145" cy="1076325"/>
          </a:xfrm>
        </p:grpSpPr>
        <p:pic>
          <p:nvPicPr>
            <p:cNvPr id="333" name="image2.png">
              <a:extLst>
                <a:ext uri="{FF2B5EF4-FFF2-40B4-BE49-F238E27FC236}">
                  <a16:creationId xmlns:a16="http://schemas.microsoft.com/office/drawing/2014/main" id="{D189A5FE-E7DF-43B1-84DC-FC1462E735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4" name="Afbeelding 333">
              <a:extLst>
                <a:ext uri="{FF2B5EF4-FFF2-40B4-BE49-F238E27FC236}">
                  <a16:creationId xmlns:a16="http://schemas.microsoft.com/office/drawing/2014/main" id="{66C353E8-5EE2-4A27-829B-5D2B5742A5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35" name="image2.png">
            <a:extLst>
              <a:ext uri="{FF2B5EF4-FFF2-40B4-BE49-F238E27FC236}">
                <a16:creationId xmlns:a16="http://schemas.microsoft.com/office/drawing/2014/main" id="{27C16FA6-C69F-4E3D-8E5A-9749EA7DBA3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6245826" y="174647"/>
            <a:ext cx="599377" cy="817200"/>
          </a:xfrm>
          <a:prstGeom prst="rect">
            <a:avLst/>
          </a:prstGeom>
          <a:ln/>
        </p:spPr>
      </p:pic>
      <p:pic>
        <p:nvPicPr>
          <p:cNvPr id="336" name="image2.png">
            <a:extLst>
              <a:ext uri="{FF2B5EF4-FFF2-40B4-BE49-F238E27FC236}">
                <a16:creationId xmlns:a16="http://schemas.microsoft.com/office/drawing/2014/main" id="{061BAB50-E2F1-4698-9797-A89BFF6584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6582498" y="374673"/>
            <a:ext cx="605224" cy="817200"/>
          </a:xfrm>
          <a:prstGeom prst="rect">
            <a:avLst/>
          </a:prstGeom>
          <a:ln/>
        </p:spPr>
      </p:pic>
      <p:pic>
        <p:nvPicPr>
          <p:cNvPr id="337" name="image2.png">
            <a:extLst>
              <a:ext uri="{FF2B5EF4-FFF2-40B4-BE49-F238E27FC236}">
                <a16:creationId xmlns:a16="http://schemas.microsoft.com/office/drawing/2014/main" id="{1BBEB593-9997-4F85-B927-A936D81A5A0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6219156" y="778532"/>
            <a:ext cx="596177" cy="817200"/>
          </a:xfrm>
          <a:prstGeom prst="rect">
            <a:avLst/>
          </a:prstGeom>
          <a:ln/>
        </p:spPr>
      </p:pic>
      <p:pic>
        <p:nvPicPr>
          <p:cNvPr id="338" name="image2.png">
            <a:extLst>
              <a:ext uri="{FF2B5EF4-FFF2-40B4-BE49-F238E27FC236}">
                <a16:creationId xmlns:a16="http://schemas.microsoft.com/office/drawing/2014/main" id="{DDD49E99-5476-4B16-B706-5282B9CA8B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6594851" y="991892"/>
            <a:ext cx="592871" cy="817200"/>
          </a:xfrm>
          <a:prstGeom prst="rect">
            <a:avLst/>
          </a:prstGeom>
          <a:ln/>
        </p:spPr>
      </p:pic>
      <p:pic>
        <p:nvPicPr>
          <p:cNvPr id="339" name="image2.png">
            <a:extLst>
              <a:ext uri="{FF2B5EF4-FFF2-40B4-BE49-F238E27FC236}">
                <a16:creationId xmlns:a16="http://schemas.microsoft.com/office/drawing/2014/main" id="{869E2B2C-45FE-42E5-A38F-FAE6AA1BF6C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6278210" y="1388753"/>
            <a:ext cx="591414" cy="817200"/>
          </a:xfrm>
          <a:prstGeom prst="rect">
            <a:avLst/>
          </a:prstGeom>
          <a:ln/>
        </p:spPr>
      </p:pic>
      <p:grpSp>
        <p:nvGrpSpPr>
          <p:cNvPr id="340" name="Groep 339">
            <a:extLst>
              <a:ext uri="{FF2B5EF4-FFF2-40B4-BE49-F238E27FC236}">
                <a16:creationId xmlns:a16="http://schemas.microsoft.com/office/drawing/2014/main" id="{0F1464A3-3947-46A2-8EB1-B17A93E350ED}"/>
              </a:ext>
            </a:extLst>
          </p:cNvPr>
          <p:cNvGrpSpPr>
            <a:grpSpLocks noChangeAspect="1"/>
          </p:cNvGrpSpPr>
          <p:nvPr/>
        </p:nvGrpSpPr>
        <p:grpSpPr>
          <a:xfrm>
            <a:off x="6226141" y="5219648"/>
            <a:ext cx="585662" cy="817317"/>
            <a:chOff x="154814" y="94750"/>
            <a:chExt cx="772366" cy="1076828"/>
          </a:xfrm>
        </p:grpSpPr>
        <p:pic>
          <p:nvPicPr>
            <p:cNvPr id="341" name="image2.png">
              <a:extLst>
                <a:ext uri="{FF2B5EF4-FFF2-40B4-BE49-F238E27FC236}">
                  <a16:creationId xmlns:a16="http://schemas.microsoft.com/office/drawing/2014/main" id="{2EE08B35-FCAA-48B4-AA6D-317D6A9587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2" name="Afbeelding 341">
              <a:extLst>
                <a:ext uri="{FF2B5EF4-FFF2-40B4-BE49-F238E27FC236}">
                  <a16:creationId xmlns:a16="http://schemas.microsoft.com/office/drawing/2014/main" id="{3B192F8D-ED94-4B70-B1F9-2FA9F138D1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3" name="Afbeelding 342">
              <a:extLst>
                <a:ext uri="{FF2B5EF4-FFF2-40B4-BE49-F238E27FC236}">
                  <a16:creationId xmlns:a16="http://schemas.microsoft.com/office/drawing/2014/main" id="{800C8332-3022-449F-9352-CF5EEE4A77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4" name="Afbeelding 343">
              <a:extLst>
                <a:ext uri="{FF2B5EF4-FFF2-40B4-BE49-F238E27FC236}">
                  <a16:creationId xmlns:a16="http://schemas.microsoft.com/office/drawing/2014/main" id="{187B8652-25C4-44DC-BA87-A187334159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45" name="Groep 344">
            <a:extLst>
              <a:ext uri="{FF2B5EF4-FFF2-40B4-BE49-F238E27FC236}">
                <a16:creationId xmlns:a16="http://schemas.microsoft.com/office/drawing/2014/main" id="{158EFFD6-BC42-49E3-99B1-125A0D978E8B}"/>
              </a:ext>
            </a:extLst>
          </p:cNvPr>
          <p:cNvGrpSpPr>
            <a:grpSpLocks noChangeAspect="1"/>
          </p:cNvGrpSpPr>
          <p:nvPr/>
        </p:nvGrpSpPr>
        <p:grpSpPr>
          <a:xfrm>
            <a:off x="6546180" y="5433008"/>
            <a:ext cx="585662" cy="817317"/>
            <a:chOff x="154993" y="99049"/>
            <a:chExt cx="772366" cy="1076827"/>
          </a:xfrm>
        </p:grpSpPr>
        <p:pic>
          <p:nvPicPr>
            <p:cNvPr id="346" name="image2.png">
              <a:extLst>
                <a:ext uri="{FF2B5EF4-FFF2-40B4-BE49-F238E27FC236}">
                  <a16:creationId xmlns:a16="http://schemas.microsoft.com/office/drawing/2014/main" id="{9C36F5A0-FE5C-44C6-B120-EEF97ED48F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7" name="Afbeelding 346">
              <a:extLst>
                <a:ext uri="{FF2B5EF4-FFF2-40B4-BE49-F238E27FC236}">
                  <a16:creationId xmlns:a16="http://schemas.microsoft.com/office/drawing/2014/main" id="{3C834526-9560-4F47-9C51-4FD9F5DEFE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48" name="Groep 347">
            <a:extLst>
              <a:ext uri="{FF2B5EF4-FFF2-40B4-BE49-F238E27FC236}">
                <a16:creationId xmlns:a16="http://schemas.microsoft.com/office/drawing/2014/main" id="{32B88F77-1BB5-48AB-9E40-7E0486BE3868}"/>
              </a:ext>
            </a:extLst>
          </p:cNvPr>
          <p:cNvGrpSpPr>
            <a:grpSpLocks noChangeAspect="1"/>
          </p:cNvGrpSpPr>
          <p:nvPr/>
        </p:nvGrpSpPr>
        <p:grpSpPr>
          <a:xfrm>
            <a:off x="6226141" y="5829869"/>
            <a:ext cx="591609" cy="817260"/>
            <a:chOff x="1537609" y="5128444"/>
            <a:chExt cx="779145" cy="1076325"/>
          </a:xfrm>
        </p:grpSpPr>
        <p:pic>
          <p:nvPicPr>
            <p:cNvPr id="349" name="image2.png">
              <a:extLst>
                <a:ext uri="{FF2B5EF4-FFF2-40B4-BE49-F238E27FC236}">
                  <a16:creationId xmlns:a16="http://schemas.microsoft.com/office/drawing/2014/main" id="{779A34F8-8812-43DF-AB96-691729B8AF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0" name="Afbeelding 349">
              <a:extLst>
                <a:ext uri="{FF2B5EF4-FFF2-40B4-BE49-F238E27FC236}">
                  <a16:creationId xmlns:a16="http://schemas.microsoft.com/office/drawing/2014/main" id="{61D7FB09-DA19-43C0-823D-54D8B4D262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51" name="image2.png">
            <a:extLst>
              <a:ext uri="{FF2B5EF4-FFF2-40B4-BE49-F238E27FC236}">
                <a16:creationId xmlns:a16="http://schemas.microsoft.com/office/drawing/2014/main" id="{F76EA816-1D04-4DBD-8903-0D95217E17B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7385761" y="174012"/>
            <a:ext cx="599377" cy="817200"/>
          </a:xfrm>
          <a:prstGeom prst="rect">
            <a:avLst/>
          </a:prstGeom>
          <a:ln/>
        </p:spPr>
      </p:pic>
      <p:pic>
        <p:nvPicPr>
          <p:cNvPr id="352" name="image2.png">
            <a:extLst>
              <a:ext uri="{FF2B5EF4-FFF2-40B4-BE49-F238E27FC236}">
                <a16:creationId xmlns:a16="http://schemas.microsoft.com/office/drawing/2014/main" id="{C36F00C9-4DF2-4FD7-B3C2-98F882299CE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7722433" y="374038"/>
            <a:ext cx="605224" cy="817200"/>
          </a:xfrm>
          <a:prstGeom prst="rect">
            <a:avLst/>
          </a:prstGeom>
          <a:ln/>
        </p:spPr>
      </p:pic>
      <p:pic>
        <p:nvPicPr>
          <p:cNvPr id="353" name="image2.png">
            <a:extLst>
              <a:ext uri="{FF2B5EF4-FFF2-40B4-BE49-F238E27FC236}">
                <a16:creationId xmlns:a16="http://schemas.microsoft.com/office/drawing/2014/main" id="{F3B56F57-7000-4E4E-93BA-8013FA15CA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7359091" y="777897"/>
            <a:ext cx="596177" cy="817200"/>
          </a:xfrm>
          <a:prstGeom prst="rect">
            <a:avLst/>
          </a:prstGeom>
          <a:ln/>
        </p:spPr>
      </p:pic>
      <p:pic>
        <p:nvPicPr>
          <p:cNvPr id="354" name="image2.png">
            <a:extLst>
              <a:ext uri="{FF2B5EF4-FFF2-40B4-BE49-F238E27FC236}">
                <a16:creationId xmlns:a16="http://schemas.microsoft.com/office/drawing/2014/main" id="{D8890A55-04D1-47EC-BE58-9D225DA9327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7734786" y="991257"/>
            <a:ext cx="592871" cy="817200"/>
          </a:xfrm>
          <a:prstGeom prst="rect">
            <a:avLst/>
          </a:prstGeom>
          <a:ln/>
        </p:spPr>
      </p:pic>
      <p:pic>
        <p:nvPicPr>
          <p:cNvPr id="355" name="image2.png">
            <a:extLst>
              <a:ext uri="{FF2B5EF4-FFF2-40B4-BE49-F238E27FC236}">
                <a16:creationId xmlns:a16="http://schemas.microsoft.com/office/drawing/2014/main" id="{EF0254E7-D203-4882-BC46-C842E5193CB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7418145" y="1388118"/>
            <a:ext cx="591414" cy="817200"/>
          </a:xfrm>
          <a:prstGeom prst="rect">
            <a:avLst/>
          </a:prstGeom>
          <a:ln/>
        </p:spPr>
      </p:pic>
      <p:grpSp>
        <p:nvGrpSpPr>
          <p:cNvPr id="356" name="Groep 355">
            <a:extLst>
              <a:ext uri="{FF2B5EF4-FFF2-40B4-BE49-F238E27FC236}">
                <a16:creationId xmlns:a16="http://schemas.microsoft.com/office/drawing/2014/main" id="{4A4ED889-490B-4F52-92A4-84EE61D8DB64}"/>
              </a:ext>
            </a:extLst>
          </p:cNvPr>
          <p:cNvGrpSpPr>
            <a:grpSpLocks noChangeAspect="1"/>
          </p:cNvGrpSpPr>
          <p:nvPr/>
        </p:nvGrpSpPr>
        <p:grpSpPr>
          <a:xfrm>
            <a:off x="7366076" y="5219013"/>
            <a:ext cx="585662" cy="817317"/>
            <a:chOff x="154814" y="94750"/>
            <a:chExt cx="772366" cy="1076828"/>
          </a:xfrm>
        </p:grpSpPr>
        <p:pic>
          <p:nvPicPr>
            <p:cNvPr id="357" name="image2.png">
              <a:extLst>
                <a:ext uri="{FF2B5EF4-FFF2-40B4-BE49-F238E27FC236}">
                  <a16:creationId xmlns:a16="http://schemas.microsoft.com/office/drawing/2014/main" id="{0993A538-A249-4B39-9610-B0AC632954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8" name="Afbeelding 357">
              <a:extLst>
                <a:ext uri="{FF2B5EF4-FFF2-40B4-BE49-F238E27FC236}">
                  <a16:creationId xmlns:a16="http://schemas.microsoft.com/office/drawing/2014/main" id="{0D64CC2F-963F-4F94-99A4-C80163F55B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9" name="Afbeelding 358">
              <a:extLst>
                <a:ext uri="{FF2B5EF4-FFF2-40B4-BE49-F238E27FC236}">
                  <a16:creationId xmlns:a16="http://schemas.microsoft.com/office/drawing/2014/main" id="{B2846802-DE0A-4709-B45C-531E76536D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0" name="Afbeelding 359">
              <a:extLst>
                <a:ext uri="{FF2B5EF4-FFF2-40B4-BE49-F238E27FC236}">
                  <a16:creationId xmlns:a16="http://schemas.microsoft.com/office/drawing/2014/main" id="{2F85B78C-63F3-493D-99B4-D4292FE2B1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61" name="Groep 360">
            <a:extLst>
              <a:ext uri="{FF2B5EF4-FFF2-40B4-BE49-F238E27FC236}">
                <a16:creationId xmlns:a16="http://schemas.microsoft.com/office/drawing/2014/main" id="{5B47E172-DBEB-40EA-AA68-89949ED9B972}"/>
              </a:ext>
            </a:extLst>
          </p:cNvPr>
          <p:cNvGrpSpPr>
            <a:grpSpLocks noChangeAspect="1"/>
          </p:cNvGrpSpPr>
          <p:nvPr/>
        </p:nvGrpSpPr>
        <p:grpSpPr>
          <a:xfrm>
            <a:off x="7686115" y="5432373"/>
            <a:ext cx="585662" cy="817317"/>
            <a:chOff x="154993" y="99049"/>
            <a:chExt cx="772366" cy="1076827"/>
          </a:xfrm>
        </p:grpSpPr>
        <p:pic>
          <p:nvPicPr>
            <p:cNvPr id="362" name="image2.png">
              <a:extLst>
                <a:ext uri="{FF2B5EF4-FFF2-40B4-BE49-F238E27FC236}">
                  <a16:creationId xmlns:a16="http://schemas.microsoft.com/office/drawing/2014/main" id="{B090AEBC-EA7A-454D-94DE-EB1CCA5958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3" name="Afbeelding 362">
              <a:extLst>
                <a:ext uri="{FF2B5EF4-FFF2-40B4-BE49-F238E27FC236}">
                  <a16:creationId xmlns:a16="http://schemas.microsoft.com/office/drawing/2014/main" id="{B2F79012-603A-4DD4-BAFB-3BCB484D0E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64" name="Groep 363">
            <a:extLst>
              <a:ext uri="{FF2B5EF4-FFF2-40B4-BE49-F238E27FC236}">
                <a16:creationId xmlns:a16="http://schemas.microsoft.com/office/drawing/2014/main" id="{5D1DEAC3-AC33-4617-8EEF-962D5415AD95}"/>
              </a:ext>
            </a:extLst>
          </p:cNvPr>
          <p:cNvGrpSpPr>
            <a:grpSpLocks noChangeAspect="1"/>
          </p:cNvGrpSpPr>
          <p:nvPr/>
        </p:nvGrpSpPr>
        <p:grpSpPr>
          <a:xfrm>
            <a:off x="7366076" y="5829234"/>
            <a:ext cx="591609" cy="817260"/>
            <a:chOff x="1537609" y="5128444"/>
            <a:chExt cx="779145" cy="1076325"/>
          </a:xfrm>
        </p:grpSpPr>
        <p:pic>
          <p:nvPicPr>
            <p:cNvPr id="365" name="image2.png">
              <a:extLst>
                <a:ext uri="{FF2B5EF4-FFF2-40B4-BE49-F238E27FC236}">
                  <a16:creationId xmlns:a16="http://schemas.microsoft.com/office/drawing/2014/main" id="{F338A7C2-E693-40BE-8A2D-36C7D5B183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6" name="Afbeelding 365">
              <a:extLst>
                <a:ext uri="{FF2B5EF4-FFF2-40B4-BE49-F238E27FC236}">
                  <a16:creationId xmlns:a16="http://schemas.microsoft.com/office/drawing/2014/main" id="{969782BB-E681-4F12-930B-BCC468C6E1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67" name="image2.png">
            <a:extLst>
              <a:ext uri="{FF2B5EF4-FFF2-40B4-BE49-F238E27FC236}">
                <a16:creationId xmlns:a16="http://schemas.microsoft.com/office/drawing/2014/main" id="{51A32C26-1CDB-4F54-AD6C-33A75BC233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8507916" y="174012"/>
            <a:ext cx="599377" cy="817200"/>
          </a:xfrm>
          <a:prstGeom prst="rect">
            <a:avLst/>
          </a:prstGeom>
          <a:ln/>
        </p:spPr>
      </p:pic>
      <p:pic>
        <p:nvPicPr>
          <p:cNvPr id="368" name="image2.png">
            <a:extLst>
              <a:ext uri="{FF2B5EF4-FFF2-40B4-BE49-F238E27FC236}">
                <a16:creationId xmlns:a16="http://schemas.microsoft.com/office/drawing/2014/main" id="{07CEB486-2030-4A1D-9EBD-3191DE64D9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8844588" y="374038"/>
            <a:ext cx="605224" cy="817200"/>
          </a:xfrm>
          <a:prstGeom prst="rect">
            <a:avLst/>
          </a:prstGeom>
          <a:ln/>
        </p:spPr>
      </p:pic>
      <p:pic>
        <p:nvPicPr>
          <p:cNvPr id="369" name="image2.png">
            <a:extLst>
              <a:ext uri="{FF2B5EF4-FFF2-40B4-BE49-F238E27FC236}">
                <a16:creationId xmlns:a16="http://schemas.microsoft.com/office/drawing/2014/main" id="{9CD527A4-7232-4C36-812E-4C7A5989015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8481246" y="777897"/>
            <a:ext cx="596177" cy="817200"/>
          </a:xfrm>
          <a:prstGeom prst="rect">
            <a:avLst/>
          </a:prstGeom>
          <a:ln/>
        </p:spPr>
      </p:pic>
      <p:pic>
        <p:nvPicPr>
          <p:cNvPr id="370" name="image2.png">
            <a:extLst>
              <a:ext uri="{FF2B5EF4-FFF2-40B4-BE49-F238E27FC236}">
                <a16:creationId xmlns:a16="http://schemas.microsoft.com/office/drawing/2014/main" id="{20A29BBE-6C59-4ED4-B3DC-7C59A97A48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8856941" y="991257"/>
            <a:ext cx="592871" cy="817200"/>
          </a:xfrm>
          <a:prstGeom prst="rect">
            <a:avLst/>
          </a:prstGeom>
          <a:ln/>
        </p:spPr>
      </p:pic>
      <p:pic>
        <p:nvPicPr>
          <p:cNvPr id="371" name="image2.png">
            <a:extLst>
              <a:ext uri="{FF2B5EF4-FFF2-40B4-BE49-F238E27FC236}">
                <a16:creationId xmlns:a16="http://schemas.microsoft.com/office/drawing/2014/main" id="{B2896FCB-583E-418F-B360-68B3A4892E6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8540300" y="1388118"/>
            <a:ext cx="591414" cy="817200"/>
          </a:xfrm>
          <a:prstGeom prst="rect">
            <a:avLst/>
          </a:prstGeom>
          <a:ln/>
        </p:spPr>
      </p:pic>
      <p:grpSp>
        <p:nvGrpSpPr>
          <p:cNvPr id="372" name="Groep 371">
            <a:extLst>
              <a:ext uri="{FF2B5EF4-FFF2-40B4-BE49-F238E27FC236}">
                <a16:creationId xmlns:a16="http://schemas.microsoft.com/office/drawing/2014/main" id="{C68F30C1-B103-47D8-B8FE-C8AB1DFE0564}"/>
              </a:ext>
            </a:extLst>
          </p:cNvPr>
          <p:cNvGrpSpPr>
            <a:grpSpLocks noChangeAspect="1"/>
          </p:cNvGrpSpPr>
          <p:nvPr/>
        </p:nvGrpSpPr>
        <p:grpSpPr>
          <a:xfrm>
            <a:off x="8488231" y="5219013"/>
            <a:ext cx="585662" cy="817317"/>
            <a:chOff x="154814" y="94750"/>
            <a:chExt cx="772366" cy="1076828"/>
          </a:xfrm>
        </p:grpSpPr>
        <p:pic>
          <p:nvPicPr>
            <p:cNvPr id="373" name="image2.png">
              <a:extLst>
                <a:ext uri="{FF2B5EF4-FFF2-40B4-BE49-F238E27FC236}">
                  <a16:creationId xmlns:a16="http://schemas.microsoft.com/office/drawing/2014/main" id="{E93478B5-325F-4565-A9C4-D13D4043D4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4" name="Afbeelding 373">
              <a:extLst>
                <a:ext uri="{FF2B5EF4-FFF2-40B4-BE49-F238E27FC236}">
                  <a16:creationId xmlns:a16="http://schemas.microsoft.com/office/drawing/2014/main" id="{D97CFF17-5F9E-460E-9E3E-25D025562B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5" name="Afbeelding 374">
              <a:extLst>
                <a:ext uri="{FF2B5EF4-FFF2-40B4-BE49-F238E27FC236}">
                  <a16:creationId xmlns:a16="http://schemas.microsoft.com/office/drawing/2014/main" id="{879DC6F4-9A40-4A8F-9B24-D6449B3BF7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6" name="Afbeelding 375">
              <a:extLst>
                <a:ext uri="{FF2B5EF4-FFF2-40B4-BE49-F238E27FC236}">
                  <a16:creationId xmlns:a16="http://schemas.microsoft.com/office/drawing/2014/main" id="{7A875B18-807A-48AE-9F88-B26610B2E0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77" name="Groep 376">
            <a:extLst>
              <a:ext uri="{FF2B5EF4-FFF2-40B4-BE49-F238E27FC236}">
                <a16:creationId xmlns:a16="http://schemas.microsoft.com/office/drawing/2014/main" id="{558A3799-0980-4F79-99E7-1E3CA98F079A}"/>
              </a:ext>
            </a:extLst>
          </p:cNvPr>
          <p:cNvGrpSpPr>
            <a:grpSpLocks noChangeAspect="1"/>
          </p:cNvGrpSpPr>
          <p:nvPr/>
        </p:nvGrpSpPr>
        <p:grpSpPr>
          <a:xfrm>
            <a:off x="8808270" y="5432373"/>
            <a:ext cx="585662" cy="817317"/>
            <a:chOff x="154993" y="99049"/>
            <a:chExt cx="772366" cy="1076827"/>
          </a:xfrm>
        </p:grpSpPr>
        <p:pic>
          <p:nvPicPr>
            <p:cNvPr id="378" name="image2.png">
              <a:extLst>
                <a:ext uri="{FF2B5EF4-FFF2-40B4-BE49-F238E27FC236}">
                  <a16:creationId xmlns:a16="http://schemas.microsoft.com/office/drawing/2014/main" id="{10F29319-F3AB-4B60-9F6F-83373FBEA4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9" name="Afbeelding 378">
              <a:extLst>
                <a:ext uri="{FF2B5EF4-FFF2-40B4-BE49-F238E27FC236}">
                  <a16:creationId xmlns:a16="http://schemas.microsoft.com/office/drawing/2014/main" id="{E761189D-F0C3-467F-8190-97D8EAC036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80" name="Groep 379">
            <a:extLst>
              <a:ext uri="{FF2B5EF4-FFF2-40B4-BE49-F238E27FC236}">
                <a16:creationId xmlns:a16="http://schemas.microsoft.com/office/drawing/2014/main" id="{B002C205-E1F6-49A0-8AF5-8EE3240BE6F0}"/>
              </a:ext>
            </a:extLst>
          </p:cNvPr>
          <p:cNvGrpSpPr>
            <a:grpSpLocks noChangeAspect="1"/>
          </p:cNvGrpSpPr>
          <p:nvPr/>
        </p:nvGrpSpPr>
        <p:grpSpPr>
          <a:xfrm>
            <a:off x="8488231" y="5829234"/>
            <a:ext cx="591609" cy="817260"/>
            <a:chOff x="1537609" y="5128444"/>
            <a:chExt cx="779145" cy="1076325"/>
          </a:xfrm>
        </p:grpSpPr>
        <p:pic>
          <p:nvPicPr>
            <p:cNvPr id="381" name="image2.png">
              <a:extLst>
                <a:ext uri="{FF2B5EF4-FFF2-40B4-BE49-F238E27FC236}">
                  <a16:creationId xmlns:a16="http://schemas.microsoft.com/office/drawing/2014/main" id="{13A6AB10-2117-409E-B183-709278184B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82" name="Afbeelding 381">
              <a:extLst>
                <a:ext uri="{FF2B5EF4-FFF2-40B4-BE49-F238E27FC236}">
                  <a16:creationId xmlns:a16="http://schemas.microsoft.com/office/drawing/2014/main" id="{3CCB13D7-C811-42D9-996A-97DAFE23E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83" name="image2.png">
            <a:extLst>
              <a:ext uri="{FF2B5EF4-FFF2-40B4-BE49-F238E27FC236}">
                <a16:creationId xmlns:a16="http://schemas.microsoft.com/office/drawing/2014/main" id="{C431A907-A2C9-4EED-B0F1-0A486096B3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9669331" y="173377"/>
            <a:ext cx="599377" cy="817200"/>
          </a:xfrm>
          <a:prstGeom prst="rect">
            <a:avLst/>
          </a:prstGeom>
          <a:ln/>
        </p:spPr>
      </p:pic>
      <p:pic>
        <p:nvPicPr>
          <p:cNvPr id="384" name="image2.png">
            <a:extLst>
              <a:ext uri="{FF2B5EF4-FFF2-40B4-BE49-F238E27FC236}">
                <a16:creationId xmlns:a16="http://schemas.microsoft.com/office/drawing/2014/main" id="{AFEA229E-63CC-4B0F-8AD3-7CB3800DF8E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10006003" y="373403"/>
            <a:ext cx="605224" cy="817200"/>
          </a:xfrm>
          <a:prstGeom prst="rect">
            <a:avLst/>
          </a:prstGeom>
          <a:ln/>
        </p:spPr>
      </p:pic>
      <p:pic>
        <p:nvPicPr>
          <p:cNvPr id="385" name="image2.png">
            <a:extLst>
              <a:ext uri="{FF2B5EF4-FFF2-40B4-BE49-F238E27FC236}">
                <a16:creationId xmlns:a16="http://schemas.microsoft.com/office/drawing/2014/main" id="{BE35A132-BF43-49EA-AEEA-CA6ED23BB2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9642661" y="777262"/>
            <a:ext cx="596177" cy="817200"/>
          </a:xfrm>
          <a:prstGeom prst="rect">
            <a:avLst/>
          </a:prstGeom>
          <a:ln/>
        </p:spPr>
      </p:pic>
      <p:pic>
        <p:nvPicPr>
          <p:cNvPr id="386" name="image2.png">
            <a:extLst>
              <a:ext uri="{FF2B5EF4-FFF2-40B4-BE49-F238E27FC236}">
                <a16:creationId xmlns:a16="http://schemas.microsoft.com/office/drawing/2014/main" id="{0A4BA547-EC44-4454-BAF3-556027F562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10018356" y="990622"/>
            <a:ext cx="592871" cy="817200"/>
          </a:xfrm>
          <a:prstGeom prst="rect">
            <a:avLst/>
          </a:prstGeom>
          <a:ln/>
        </p:spPr>
      </p:pic>
      <p:pic>
        <p:nvPicPr>
          <p:cNvPr id="387" name="image2.png">
            <a:extLst>
              <a:ext uri="{FF2B5EF4-FFF2-40B4-BE49-F238E27FC236}">
                <a16:creationId xmlns:a16="http://schemas.microsoft.com/office/drawing/2014/main" id="{2A411B85-0386-4BFB-B981-5A773E668C8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9701715" y="1387483"/>
            <a:ext cx="591414" cy="817200"/>
          </a:xfrm>
          <a:prstGeom prst="rect">
            <a:avLst/>
          </a:prstGeom>
          <a:ln/>
        </p:spPr>
      </p:pic>
      <p:grpSp>
        <p:nvGrpSpPr>
          <p:cNvPr id="388" name="Groep 387">
            <a:extLst>
              <a:ext uri="{FF2B5EF4-FFF2-40B4-BE49-F238E27FC236}">
                <a16:creationId xmlns:a16="http://schemas.microsoft.com/office/drawing/2014/main" id="{2CA6F57E-D211-4ADB-8B48-DA58C4D87F23}"/>
              </a:ext>
            </a:extLst>
          </p:cNvPr>
          <p:cNvGrpSpPr>
            <a:grpSpLocks noChangeAspect="1"/>
          </p:cNvGrpSpPr>
          <p:nvPr/>
        </p:nvGrpSpPr>
        <p:grpSpPr>
          <a:xfrm>
            <a:off x="9649646" y="5218378"/>
            <a:ext cx="585662" cy="817317"/>
            <a:chOff x="154814" y="94750"/>
            <a:chExt cx="772366" cy="1076828"/>
          </a:xfrm>
        </p:grpSpPr>
        <p:pic>
          <p:nvPicPr>
            <p:cNvPr id="389" name="image2.png">
              <a:extLst>
                <a:ext uri="{FF2B5EF4-FFF2-40B4-BE49-F238E27FC236}">
                  <a16:creationId xmlns:a16="http://schemas.microsoft.com/office/drawing/2014/main" id="{CA7754E2-CE25-4906-B875-457C76E644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0" name="Afbeelding 389">
              <a:extLst>
                <a:ext uri="{FF2B5EF4-FFF2-40B4-BE49-F238E27FC236}">
                  <a16:creationId xmlns:a16="http://schemas.microsoft.com/office/drawing/2014/main" id="{ACF0D2C1-90A5-4AB0-AE7F-AD45B82D67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1" name="Afbeelding 390">
              <a:extLst>
                <a:ext uri="{FF2B5EF4-FFF2-40B4-BE49-F238E27FC236}">
                  <a16:creationId xmlns:a16="http://schemas.microsoft.com/office/drawing/2014/main" id="{F7B14CC7-F37F-4FC4-9A44-2E8DF30C99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2" name="Afbeelding 391">
              <a:extLst>
                <a:ext uri="{FF2B5EF4-FFF2-40B4-BE49-F238E27FC236}">
                  <a16:creationId xmlns:a16="http://schemas.microsoft.com/office/drawing/2014/main" id="{D50A0C66-3C65-4F7D-B03E-499E7C9B85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93" name="Groep 392">
            <a:extLst>
              <a:ext uri="{FF2B5EF4-FFF2-40B4-BE49-F238E27FC236}">
                <a16:creationId xmlns:a16="http://schemas.microsoft.com/office/drawing/2014/main" id="{72894BF3-C504-4C62-BCD6-BEC60D0C1829}"/>
              </a:ext>
            </a:extLst>
          </p:cNvPr>
          <p:cNvGrpSpPr>
            <a:grpSpLocks noChangeAspect="1"/>
          </p:cNvGrpSpPr>
          <p:nvPr/>
        </p:nvGrpSpPr>
        <p:grpSpPr>
          <a:xfrm>
            <a:off x="9969685" y="5431738"/>
            <a:ext cx="585662" cy="817317"/>
            <a:chOff x="154993" y="99049"/>
            <a:chExt cx="772366" cy="1076827"/>
          </a:xfrm>
        </p:grpSpPr>
        <p:pic>
          <p:nvPicPr>
            <p:cNvPr id="394" name="image2.png">
              <a:extLst>
                <a:ext uri="{FF2B5EF4-FFF2-40B4-BE49-F238E27FC236}">
                  <a16:creationId xmlns:a16="http://schemas.microsoft.com/office/drawing/2014/main" id="{DDEDE792-4E40-47A8-9DB1-168D2C4210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5" name="Afbeelding 394">
              <a:extLst>
                <a:ext uri="{FF2B5EF4-FFF2-40B4-BE49-F238E27FC236}">
                  <a16:creationId xmlns:a16="http://schemas.microsoft.com/office/drawing/2014/main" id="{F95BC471-DC08-41A3-ACBF-9BD6F08682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96" name="Groep 395">
            <a:extLst>
              <a:ext uri="{FF2B5EF4-FFF2-40B4-BE49-F238E27FC236}">
                <a16:creationId xmlns:a16="http://schemas.microsoft.com/office/drawing/2014/main" id="{C66B58BD-A273-4497-8F73-9EF56DF3C256}"/>
              </a:ext>
            </a:extLst>
          </p:cNvPr>
          <p:cNvGrpSpPr>
            <a:grpSpLocks noChangeAspect="1"/>
          </p:cNvGrpSpPr>
          <p:nvPr/>
        </p:nvGrpSpPr>
        <p:grpSpPr>
          <a:xfrm>
            <a:off x="9649646" y="5828599"/>
            <a:ext cx="591609" cy="817260"/>
            <a:chOff x="1537609" y="5128444"/>
            <a:chExt cx="779145" cy="1076325"/>
          </a:xfrm>
        </p:grpSpPr>
        <p:pic>
          <p:nvPicPr>
            <p:cNvPr id="397" name="image2.png">
              <a:extLst>
                <a:ext uri="{FF2B5EF4-FFF2-40B4-BE49-F238E27FC236}">
                  <a16:creationId xmlns:a16="http://schemas.microsoft.com/office/drawing/2014/main" id="{58F27AD3-2A8E-4B4F-A3BB-394599F1E1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8" name="Afbeelding 397">
              <a:extLst>
                <a:ext uri="{FF2B5EF4-FFF2-40B4-BE49-F238E27FC236}">
                  <a16:creationId xmlns:a16="http://schemas.microsoft.com/office/drawing/2014/main" id="{B2B89EDC-EFD8-43A0-B1D6-3E76F8E5C7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44" name="Ovaal 143">
            <a:extLst>
              <a:ext uri="{FF2B5EF4-FFF2-40B4-BE49-F238E27FC236}">
                <a16:creationId xmlns:a16="http://schemas.microsoft.com/office/drawing/2014/main" id="{77799180-ACEA-4D99-B797-8EA0644CFED1}"/>
              </a:ext>
            </a:extLst>
          </p:cNvPr>
          <p:cNvSpPr/>
          <p:nvPr/>
        </p:nvSpPr>
        <p:spPr>
          <a:xfrm>
            <a:off x="11174203" y="3358693"/>
            <a:ext cx="831099" cy="83127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00B4E24-B642-4845-B955-F7C3C55702BA}" type="slidenum">
              <a:rPr lang="nl-BE" sz="3000" b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10</a:t>
            </a:fld>
            <a:endParaRPr lang="nl-BE" sz="3000" b="1" dirty="0">
              <a:ln w="95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8765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8148E-6 L 0.00977 0.208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8.33333E-7 1.48148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" y="-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0.01627 0.2666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2.91667E-6 -2.96296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" y="-1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7 L 0.01433 0.2976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" y="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3.54167E-6 1.25767E-1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-0.01575 0.3567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6.25E-7 1.48148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0.01198 0.3858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7 L 3.95833E-6 1.11111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" y="-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0.01368 -0.2659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8 -0.26597 L -2.91667E-6 4.07407E-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1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33333E-6 L -0.01224 -0.208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-1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-2.5E-6 -4.81481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" y="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33333E-6 L 0.01394 -0.1768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-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-3.125E-6 1.11111E-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48148E-6 L 0.00977 0.2087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2.70833E-6 1.48148E-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85185E-6 L -0.01627 0.2666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4.375E-6 1.85185E-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85185E-6 L 0.01432 0.2976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2 0.29768 L 4.79167E-6 1.85185E-6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85185E-6 L -0.01575 0.35671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3.54167E-6 -1.85185E-6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81481E-6 L 0.01198 0.38587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7 L 1.04167E-6 4.81481E-6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01367 -0.26597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16667E-6 -2.22222E-6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-0.01224 -0.2081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2.5E-6 -1.85185E-6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0.01393 -0.17685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3 -0.17685 L 4.58333E-6 -3.33333E-6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48148E-6 L 0.00977 0.2087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5.55112E-17 1.48148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-0.01627 0.26666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1.66667E-6 1.85185E-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0.01433 0.29768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2.5E-6 1.85185E-6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5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-0.01575 0.35671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8.33333E-7 -1.85185E-6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4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81481E-6 L 0.01198 0.38587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7 L 3.75E-6 4.81481E-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3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L 0.01368 -0.26597 " pathEditMode="relative" rAng="0" ptsTypes="AA">
                                      <p:cBhvr>
                                        <p:cTn id="195" dur="2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8 -0.26597 L -3.125E-6 -2.22222E-6 " pathEditMode="relative" rAng="0" ptsTypes="AA">
                                      <p:cBhvr>
                                        <p:cTn id="199" dur="2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6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85185E-6 L -0.01223 -0.2081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3 -0.2081 L -4.58333E-6 -1.85185E-6 " pathEditMode="relative" rAng="0" ptsTypes="AA">
                                      <p:cBhvr>
                                        <p:cTn id="208" dur="2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33333E-6 L 0.01394 -0.17685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-2.70833E-6 -3.33333E-6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96296E-6 L 0.00977 0.20879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2.29167E-6 2.96296E-6 " pathEditMode="relative" rAng="0" ptsTypes="AA">
                                      <p:cBhvr>
                                        <p:cTn id="226" dur="2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33333E-6 L -0.01627 0.26666 " pathEditMode="relative" rAng="0" ptsTypes="AA">
                                      <p:cBhvr>
                                        <p:cTn id="231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3.95833E-6 3.33333E-6 " pathEditMode="relative" rAng="0" ptsTypes="AA">
                                      <p:cBhvr>
                                        <p:cTn id="235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3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0.01433 0.29768 " pathEditMode="relative" rAng="0" ptsTypes="AA">
                                      <p:cBhvr>
                                        <p:cTn id="240" dur="2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5E-6 1.85185E-6 " pathEditMode="relative" rAng="0" ptsTypes="AA">
                                      <p:cBhvr>
                                        <p:cTn id="244" dur="2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1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3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-0.01575 0.35671 " pathEditMode="relative" rAng="0" ptsTypes="AA">
                                      <p:cBhvr>
                                        <p:cTn id="249" dur="2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3.125E-6 -3.7037E-7 " pathEditMode="relative" rAng="0" ptsTypes="AA">
                                      <p:cBhvr>
                                        <p:cTn id="253" dur="2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0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3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0.01198 0.38588 " pathEditMode="relative" rAng="0" ptsTypes="AA">
                                      <p:cBhvr>
                                        <p:cTn id="258" dur="2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1.45833E-6 -3.7037E-6 " pathEditMode="relative" rAng="0" ptsTypes="AA">
                                      <p:cBhvr>
                                        <p:cTn id="262" dur="2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9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3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22222E-6 L 0.01367 -0.26597 " pathEditMode="relative" rAng="0" ptsTypes="AA">
                                      <p:cBhvr>
                                        <p:cTn id="267" dur="2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58333E-6 -2.22222E-6 " pathEditMode="relative" rAng="0" ptsTypes="AA">
                                      <p:cBhvr>
                                        <p:cTn id="271" dur="2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2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3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85185E-6 L -0.01224 -0.2081 " pathEditMode="relative" rAng="0" ptsTypes="AA">
                                      <p:cBhvr>
                                        <p:cTn id="276" dur="2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2.91667E-6 -1.85185E-6 " pathEditMode="relative" rAng="0" ptsTypes="AA">
                                      <p:cBhvr>
                                        <p:cTn id="280" dur="2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9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3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01394 -0.17685 " pathEditMode="relative" rAng="0" ptsTypes="AA">
                                      <p:cBhvr>
                                        <p:cTn id="285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5E-6 -1.85185E-6 " pathEditMode="relative" rAng="0" ptsTypes="AA">
                                      <p:cBhvr>
                                        <p:cTn id="289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4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0.00977 0.20879 " pathEditMode="relative" rAng="0" ptsTypes="AA">
                                      <p:cBhvr>
                                        <p:cTn id="294" dur="2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2.70833E-6 2.96296E-6 " pathEditMode="relative" rAng="0" ptsTypes="AA">
                                      <p:cBhvr>
                                        <p:cTn id="298" dur="2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9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33333E-6 L -0.01627 0.26666 " pathEditMode="relative" rAng="0" ptsTypes="AA">
                                      <p:cBhvr>
                                        <p:cTn id="303" dur="2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4.375E-6 3.33333E-6 " pathEditMode="relative" rAng="0" ptsTypes="AA">
                                      <p:cBhvr>
                                        <p:cTn id="307" dur="2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33333E-6 L 0.01432 0.29768 " pathEditMode="relative" rAng="0" ptsTypes="AA">
                                      <p:cBhvr>
                                        <p:cTn id="312" dur="2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2 0.29768 L 4.79167E-6 3.33333E-6 " pathEditMode="relative" rAng="0" ptsTypes="AA">
                                      <p:cBhvr>
                                        <p:cTn id="316" dur="2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L -0.01575 0.35671 " pathEditMode="relative" rAng="0" ptsTypes="AA">
                                      <p:cBhvr>
                                        <p:cTn id="321" dur="2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3.54167E-6 -3.7037E-7 " pathEditMode="relative" rAng="0" ptsTypes="AA">
                                      <p:cBhvr>
                                        <p:cTn id="325" dur="2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6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3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6 L 0.01198 0.38588 " pathEditMode="relative" rAng="0" ptsTypes="AA">
                                      <p:cBhvr>
                                        <p:cTn id="330" dur="2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1.04167E-6 -3.7037E-6 " pathEditMode="relative" rAng="0" ptsTypes="AA">
                                      <p:cBhvr>
                                        <p:cTn id="334" dur="2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5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3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0.01367 -0.26597 " pathEditMode="relative" rAng="0" ptsTypes="AA">
                                      <p:cBhvr>
                                        <p:cTn id="339" dur="2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16667E-6 -7.40741E-7 " pathEditMode="relative" rAng="0" ptsTypes="AA">
                                      <p:cBhvr>
                                        <p:cTn id="343" dur="2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3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-0.01224 -0.2081 " pathEditMode="relative" rAng="0" ptsTypes="AA">
                                      <p:cBhvr>
                                        <p:cTn id="348" dur="2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2.5E-6 -3.7037E-7 " pathEditMode="relative" rAng="0" ptsTypes="AA">
                                      <p:cBhvr>
                                        <p:cTn id="352" dur="2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5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85185E-6 L 0.01393 -0.17685 " pathEditMode="relative" rAng="0" ptsTypes="AA">
                                      <p:cBhvr>
                                        <p:cTn id="357" dur="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3 -0.17685 L 4.58333E-6 -1.85185E-6 " pathEditMode="relative" rAng="0" ptsTypes="AA">
                                      <p:cBhvr>
                                        <p:cTn id="361" dur="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0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3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44444E-6 L 0.00977 0.20879 " pathEditMode="relative" rAng="0" ptsTypes="AA">
                                      <p:cBhvr>
                                        <p:cTn id="366" dur="2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2.29167E-6 4.44444E-6 " pathEditMode="relative" rAng="0" ptsTypes="AA">
                                      <p:cBhvr>
                                        <p:cTn id="370" dur="2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5"/>
                  </p:tgtEl>
                </p:cond>
              </p:nextCondLst>
            </p:seq>
            <p:seq concurrent="1" nextAc="seek">
              <p:cTn id="371" restart="whenNotActive" fill="hold" evtFilter="cancelBubble" nodeType="interactiveSeq">
                <p:stCondLst>
                  <p:cond evt="onClick" delay="0">
                    <p:tgtEl>
                      <p:spTgt spid="3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2" fill="hold">
                      <p:stCondLst>
                        <p:cond delay="0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81481E-6 L -0.01627 0.26666 " pathEditMode="relative" rAng="0" ptsTypes="AA">
                                      <p:cBhvr>
                                        <p:cTn id="375" dur="2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3.95833E-6 4.81481E-6 " pathEditMode="relative" rAng="0" ptsTypes="AA">
                                      <p:cBhvr>
                                        <p:cTn id="379" dur="2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4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3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33333E-6 L 0.01433 0.29768 " pathEditMode="relative" rAng="0" ptsTypes="AA">
                                      <p:cBhvr>
                                        <p:cTn id="384" dur="2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4.79167E-6 3.33333E-6 " pathEditMode="relative" rAng="0" ptsTypes="AA">
                                      <p:cBhvr>
                                        <p:cTn id="388" dur="2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3"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3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-0.01575 0.35671 " pathEditMode="relative" rAng="0" ptsTypes="AA">
                                      <p:cBhvr>
                                        <p:cTn id="393" dur="2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3.125E-6 -3.7037E-7 " pathEditMode="relative" rAng="0" ptsTypes="AA">
                                      <p:cBhvr>
                                        <p:cTn id="397" dur="2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2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3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>
                      <p:stCondLst>
                        <p:cond delay="0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0.01198 0.38588 " pathEditMode="relative" rAng="0" ptsTypes="AA">
                                      <p:cBhvr>
                                        <p:cTn id="402" dur="2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1.45833E-6 -3.7037E-6 " pathEditMode="relative" rAng="0" ptsTypes="AA">
                                      <p:cBhvr>
                                        <p:cTn id="406" dur="2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1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3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7.40741E-7 L 0.01367 -0.26597 " pathEditMode="relative" rAng="0" ptsTypes="AA">
                                      <p:cBhvr>
                                        <p:cTn id="411" dur="2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58333E-6 -7.40741E-7 " pathEditMode="relative" rAng="0" ptsTypes="AA">
                                      <p:cBhvr>
                                        <p:cTn id="415" dur="2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4"/>
                  </p:tgtEl>
                </p:cond>
              </p:nextCondLst>
            </p:seq>
            <p:seq concurrent="1" nextAc="seek">
              <p:cTn id="416" restart="whenNotActive" fill="hold" evtFilter="cancelBubble" nodeType="interactiveSeq">
                <p:stCondLst>
                  <p:cond evt="onClick" delay="0">
                    <p:tgtEl>
                      <p:spTgt spid="3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7" fill="hold">
                      <p:stCondLst>
                        <p:cond delay="0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-0.01224 -0.2081 " pathEditMode="relative" rAng="0" ptsTypes="AA">
                                      <p:cBhvr>
                                        <p:cTn id="420" dur="2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2.91667E-6 -3.7037E-7 " pathEditMode="relative" rAng="0" ptsTypes="AA">
                                      <p:cBhvr>
                                        <p:cTn id="424" dur="2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1"/>
                  </p:tgtEl>
                </p:cond>
              </p:nextCondLst>
            </p:seq>
            <p:seq concurrent="1" nextAc="seek">
              <p:cTn id="425" restart="whenNotActive" fill="hold" evtFilter="cancelBubble" nodeType="interactiveSeq">
                <p:stCondLst>
                  <p:cond evt="onClick" delay="0">
                    <p:tgtEl>
                      <p:spTgt spid="3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6" fill="hold">
                      <p:stCondLst>
                        <p:cond delay="0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01394 -0.17685 " pathEditMode="relative" rAng="0" ptsTypes="AA">
                                      <p:cBhvr>
                                        <p:cTn id="429" dur="2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fill="hold">
                      <p:stCondLst>
                        <p:cond delay="indefinite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5E-6 -1.85185E-6 " pathEditMode="relative" rAng="0" ptsTypes="AA">
                                      <p:cBhvr>
                                        <p:cTn id="433" dur="2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6"/>
                  </p:tgtEl>
                </p:cond>
              </p:nextCondLst>
            </p:seq>
            <p:seq concurrent="1" nextAc="seek">
              <p:cTn id="434" restart="whenNotActive" fill="hold" evtFilter="cancelBubble" nodeType="interactiveSeq">
                <p:stCondLst>
                  <p:cond evt="onClick" delay="0">
                    <p:tgtEl>
                      <p:spTgt spid="3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5" fill="hold">
                      <p:stCondLst>
                        <p:cond delay="0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44444E-6 L 0.00977 0.20879 " pathEditMode="relative" rAng="0" ptsTypes="AA">
                                      <p:cBhvr>
                                        <p:cTn id="438" dur="2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4.16667E-7 4.44444E-6 " pathEditMode="relative" rAng="0" ptsTypes="AA">
                                      <p:cBhvr>
                                        <p:cTn id="442" dur="2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1"/>
                  </p:tgtEl>
                </p:cond>
              </p:nextCondLst>
            </p:seq>
            <p:seq concurrent="1" nextAc="seek">
              <p:cTn id="443" restart="whenNotActive" fill="hold" evtFilter="cancelBubble" nodeType="interactiveSeq">
                <p:stCondLst>
                  <p:cond evt="onClick" delay="0">
                    <p:tgtEl>
                      <p:spTgt spid="3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4" fill="hold">
                      <p:stCondLst>
                        <p:cond delay="0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81481E-6 L -0.01627 0.26666 " pathEditMode="relative" rAng="0" ptsTypes="AA">
                                      <p:cBhvr>
                                        <p:cTn id="447" dur="2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8" fill="hold">
                      <p:stCondLst>
                        <p:cond delay="indefinite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1.25E-6 4.81481E-6 " pathEditMode="relative" rAng="0" ptsTypes="AA">
                                      <p:cBhvr>
                                        <p:cTn id="451" dur="2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0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3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33333E-6 L 0.01433 0.29768 " pathEditMode="relative" rAng="0" ptsTypes="AA">
                                      <p:cBhvr>
                                        <p:cTn id="456" dur="2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7" fill="hold">
                      <p:stCondLst>
                        <p:cond delay="indefinite"/>
                      </p:stCondLst>
                      <p:childTnLst>
                        <p:par>
                          <p:cTn id="458" fill="hold">
                            <p:stCondLst>
                              <p:cond delay="0"/>
                            </p:stCondLst>
                            <p:childTnLst>
                              <p:par>
                                <p:cTn id="4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2.08333E-6 3.33333E-6 " pathEditMode="relative" rAng="0" ptsTypes="AA">
                                      <p:cBhvr>
                                        <p:cTn id="460" dur="2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9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0.01575 0.35671 " pathEditMode="relative" rAng="0" ptsTypes="AA">
                                      <p:cBhvr>
                                        <p:cTn id="465" dur="2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6" fill="hold">
                      <p:stCondLst>
                        <p:cond delay="indefinite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4.16667E-7 -3.7037E-7 " pathEditMode="relative" rAng="0" ptsTypes="AA">
                                      <p:cBhvr>
                                        <p:cTn id="469" dur="2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"/>
                  </p:tgtEl>
                </p:cond>
              </p:nextCondLst>
            </p:seq>
            <p:seq concurrent="1" nextAc="seek">
              <p:cTn id="470" restart="whenNotActive" fill="hold" evtFilter="cancelBubble" nodeType="interactiveSeq">
                <p:stCondLst>
                  <p:cond evt="onClick" delay="0">
                    <p:tgtEl>
                      <p:spTgt spid="3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1" fill="hold">
                      <p:stCondLst>
                        <p:cond delay="0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0.01198 0.38588 " pathEditMode="relative" rAng="0" ptsTypes="AA">
                                      <p:cBhvr>
                                        <p:cTn id="474" dur="2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4.16667E-6 -3.7037E-6 " pathEditMode="relative" rAng="0" ptsTypes="AA">
                                      <p:cBhvr>
                                        <p:cTn id="478" dur="2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7"/>
                  </p:tgtEl>
                </p:cond>
              </p:nextCondLst>
            </p:seq>
            <p:seq concurrent="1" nextAc="seek">
              <p:cTn id="479" restart="whenNotActive" fill="hold" evtFilter="cancelBubble" nodeType="interactiveSeq">
                <p:stCondLst>
                  <p:cond evt="onClick" delay="0">
                    <p:tgtEl>
                      <p:spTgt spid="3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0" fill="hold">
                      <p:stCondLst>
                        <p:cond delay="0"/>
                      </p:stCondLst>
                      <p:childTnLst>
                        <p:par>
                          <p:cTn id="481" fill="hold">
                            <p:stCondLst>
                              <p:cond delay="0"/>
                            </p:stCondLst>
                            <p:childTnLst>
                              <p:par>
                                <p:cTn id="4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7.40741E-7 L 0.01367 -0.26597 " pathEditMode="relative" rAng="0" ptsTypes="AA">
                                      <p:cBhvr>
                                        <p:cTn id="483" dur="2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4" fill="hold">
                      <p:stCondLst>
                        <p:cond delay="indefinite"/>
                      </p:stCondLst>
                      <p:childTnLst>
                        <p:par>
                          <p:cTn id="485" fill="hold">
                            <p:stCondLst>
                              <p:cond delay="0"/>
                            </p:stCondLst>
                            <p:childTnLst>
                              <p:par>
                                <p:cTn id="4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-2.70833E-6 -7.40741E-7 " pathEditMode="relative" rAng="0" ptsTypes="AA">
                                      <p:cBhvr>
                                        <p:cTn id="487" dur="2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0"/>
                  </p:tgtEl>
                </p:cond>
              </p:nextCondLst>
            </p:seq>
            <p:seq concurrent="1" nextAc="seek">
              <p:cTn id="488" restart="whenNotActive" fill="hold" evtFilter="cancelBubble" nodeType="interactiveSeq">
                <p:stCondLst>
                  <p:cond evt="onClick" delay="0">
                    <p:tgtEl>
                      <p:spTgt spid="3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9" fill="hold">
                      <p:stCondLst>
                        <p:cond delay="0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7 L -0.01224 -0.2081 " pathEditMode="relative" rAng="0" ptsTypes="AA">
                                      <p:cBhvr>
                                        <p:cTn id="492" dur="2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3" fill="hold">
                      <p:stCondLst>
                        <p:cond delay="indefinite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-4.375E-6 -3.7037E-7 " pathEditMode="relative" rAng="0" ptsTypes="AA">
                                      <p:cBhvr>
                                        <p:cTn id="496" dur="2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7"/>
                  </p:tgtEl>
                </p:cond>
              </p:nextCondLst>
            </p:seq>
            <p:seq concurrent="1" nextAc="seek">
              <p:cTn id="497" restart="whenNotActive" fill="hold" evtFilter="cancelBubble" nodeType="interactiveSeq">
                <p:stCondLst>
                  <p:cond evt="onClick" delay="0">
                    <p:tgtEl>
                      <p:spTgt spid="3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8" fill="hold">
                      <p:stCondLst>
                        <p:cond delay="0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0.01393 -0.17685 " pathEditMode="relative" rAng="0" ptsTypes="AA">
                                      <p:cBhvr>
                                        <p:cTn id="501" dur="2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2" fill="hold">
                      <p:stCondLst>
                        <p:cond delay="indefinite"/>
                      </p:stCondLst>
                      <p:childTnLst>
                        <p:par>
                          <p:cTn id="503" fill="hold">
                            <p:stCondLst>
                              <p:cond delay="0"/>
                            </p:stCondLst>
                            <p:childTnLst>
                              <p:par>
                                <p:cTn id="5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3 -0.17685 L -2.29167E-6 -1.85185E-6 " pathEditMode="relative" rAng="0" ptsTypes="AA">
                                      <p:cBhvr>
                                        <p:cTn id="505" dur="2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2"/>
                  </p:tgtEl>
                </p:cond>
              </p:nextCondLst>
            </p:seq>
            <p:seq concurrent="1" nextAc="seek">
              <p:cTn id="506" restart="whenNotActive" fill="hold" evtFilter="cancelBubble" nodeType="interactiveSeq">
                <p:stCondLst>
                  <p:cond evt="onClick" delay="0">
                    <p:tgtEl>
                      <p:spTgt spid="3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7" fill="hold">
                      <p:stCondLst>
                        <p:cond delay="0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0.00977 0.20879 " pathEditMode="relative" rAng="0" ptsTypes="AA">
                                      <p:cBhvr>
                                        <p:cTn id="510" dur="20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1" fill="hold">
                      <p:stCondLst>
                        <p:cond delay="indefinite"/>
                      </p:stCondLst>
                      <p:childTnLst>
                        <p:par>
                          <p:cTn id="512" fill="hold">
                            <p:stCondLst>
                              <p:cond delay="0"/>
                            </p:stCondLst>
                            <p:childTnLst>
                              <p:par>
                                <p:cTn id="5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1.875E-6 4.44444E-6 " pathEditMode="relative" rAng="0" ptsTypes="AA">
                                      <p:cBhvr>
                                        <p:cTn id="514" dur="20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7"/>
                  </p:tgtEl>
                </p:cond>
              </p:nextCondLst>
            </p:seq>
            <p:seq concurrent="1" nextAc="seek">
              <p:cTn id="515" restart="whenNotActive" fill="hold" evtFilter="cancelBubble" nodeType="interactiveSeq">
                <p:stCondLst>
                  <p:cond evt="onClick" delay="0">
                    <p:tgtEl>
                      <p:spTgt spid="3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6" fill="hold">
                      <p:stCondLst>
                        <p:cond delay="0"/>
                      </p:stCondLst>
                      <p:childTnLst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01627 0.26666 " pathEditMode="relative" rAng="0" ptsTypes="AA">
                                      <p:cBhvr>
                                        <p:cTn id="519" dur="2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0" fill="hold">
                      <p:stCondLst>
                        <p:cond delay="indefinite"/>
                      </p:stCondLst>
                      <p:childTnLst>
                        <p:par>
                          <p:cTn id="521" fill="hold">
                            <p:stCondLst>
                              <p:cond delay="0"/>
                            </p:stCondLst>
                            <p:childTnLst>
                              <p:par>
                                <p:cTn id="5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3.54167E-6 4.81481E-6 " pathEditMode="relative" rAng="0" ptsTypes="AA">
                                      <p:cBhvr>
                                        <p:cTn id="523" dur="2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6"/>
                  </p:tgtEl>
                </p:cond>
              </p:nextCondLst>
            </p:seq>
            <p:seq concurrent="1" nextAc="seek">
              <p:cTn id="524" restart="whenNotActive" fill="hold" evtFilter="cancelBubble" nodeType="interactiveSeq">
                <p:stCondLst>
                  <p:cond evt="onClick" delay="0">
                    <p:tgtEl>
                      <p:spTgt spid="3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5" fill="hold">
                      <p:stCondLst>
                        <p:cond delay="0"/>
                      </p:stCondLst>
                      <p:childTnLst>
                        <p:par>
                          <p:cTn id="526" fill="hold">
                            <p:stCondLst>
                              <p:cond delay="0"/>
                            </p:stCondLst>
                            <p:childTnLst>
                              <p:par>
                                <p:cTn id="5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0.01433 0.29768 " pathEditMode="relative" rAng="0" ptsTypes="AA">
                                      <p:cBhvr>
                                        <p:cTn id="528" dur="2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9" fill="hold">
                      <p:stCondLst>
                        <p:cond delay="indefinite"/>
                      </p:stCondLst>
                      <p:childTnLst>
                        <p:par>
                          <p:cTn id="530" fill="hold">
                            <p:stCondLst>
                              <p:cond delay="0"/>
                            </p:stCondLst>
                            <p:childTnLst>
                              <p:par>
                                <p:cTn id="5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4.58333E-6 3.33333E-6 " pathEditMode="relative" rAng="0" ptsTypes="AA">
                                      <p:cBhvr>
                                        <p:cTn id="532" dur="2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5"/>
                  </p:tgtEl>
                </p:cond>
              </p:nextCondLst>
            </p:seq>
            <p:seq concurrent="1" nextAc="seek">
              <p:cTn id="533" restart="whenNotActive" fill="hold" evtFilter="cancelBubble" nodeType="interactiveSeq">
                <p:stCondLst>
                  <p:cond evt="onClick" delay="0">
                    <p:tgtEl>
                      <p:spTgt spid="3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4" fill="hold">
                      <p:stCondLst>
                        <p:cond delay="0"/>
                      </p:stCondLst>
                      <p:childTnLst>
                        <p:par>
                          <p:cTn id="535" fill="hold">
                            <p:stCondLst>
                              <p:cond delay="0"/>
                            </p:stCondLst>
                            <p:childTnLst>
                              <p:par>
                                <p:cTn id="5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-0.01575 0.35671 " pathEditMode="relative" rAng="0" ptsTypes="AA">
                                      <p:cBhvr>
                                        <p:cTn id="537" dur="2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2.70833E-6 1.11111E-6 " pathEditMode="relative" rAng="0" ptsTypes="AA">
                                      <p:cBhvr>
                                        <p:cTn id="541" dur="2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4"/>
                  </p:tgtEl>
                </p:cond>
              </p:nextCondLst>
            </p:seq>
            <p:seq concurrent="1" nextAc="seek">
              <p:cTn id="542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3" fill="hold">
                      <p:stCondLst>
                        <p:cond delay="0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0.01198 0.38588 " pathEditMode="relative" rAng="0" ptsTypes="AA">
                                      <p:cBhvr>
                                        <p:cTn id="546" dur="2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7" fill="hold">
                      <p:stCondLst>
                        <p:cond delay="indefinite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1.875E-6 -2.22222E-6 " pathEditMode="relative" rAng="0" ptsTypes="AA">
                                      <p:cBhvr>
                                        <p:cTn id="550" dur="2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551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2" fill="hold">
                      <p:stCondLst>
                        <p:cond delay="0"/>
                      </p:stCondLst>
                      <p:childTnLst>
                        <p:par>
                          <p:cTn id="553" fill="hold">
                            <p:stCondLst>
                              <p:cond delay="0"/>
                            </p:stCondLst>
                            <p:childTnLst>
                              <p:par>
                                <p:cTn id="5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0.01367 -0.26597 " pathEditMode="relative" rAng="0" ptsTypes="AA">
                                      <p:cBhvr>
                                        <p:cTn id="555" dur="2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6" fill="hold">
                      <p:stCondLst>
                        <p:cond delay="indefinite"/>
                      </p:stCondLst>
                      <p:childTnLst>
                        <p:par>
                          <p:cTn id="557" fill="hold">
                            <p:stCondLst>
                              <p:cond delay="0"/>
                            </p:stCondLst>
                            <p:childTnLst>
                              <p:par>
                                <p:cTn id="5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79167E-6 -7.40741E-7 " pathEditMode="relative" rAng="0" ptsTypes="AA">
                                      <p:cBhvr>
                                        <p:cTn id="559" dur="2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560" restart="whenNotActive" fill="hold" evtFilter="cancelBubble" nodeType="interactiveSeq">
                <p:stCondLst>
                  <p:cond evt="onClick" delay="0">
                    <p:tgtEl>
                      <p:spTgt spid="3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1" fill="hold">
                      <p:stCondLst>
                        <p:cond delay="0"/>
                      </p:stCondLst>
                      <p:childTnLst>
                        <p:par>
                          <p:cTn id="562" fill="hold">
                            <p:stCondLst>
                              <p:cond delay="0"/>
                            </p:stCondLst>
                            <p:childTnLst>
                              <p:par>
                                <p:cTn id="5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-0.01224 -0.2081 " pathEditMode="relative" rAng="0" ptsTypes="AA">
                                      <p:cBhvr>
                                        <p:cTn id="564" dur="2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5" fill="hold">
                      <p:stCondLst>
                        <p:cond delay="indefinite"/>
                      </p:stCondLst>
                      <p:childTnLst>
                        <p:par>
                          <p:cTn id="566" fill="hold">
                            <p:stCondLst>
                              <p:cond delay="0"/>
                            </p:stCondLst>
                            <p:childTnLst>
                              <p:par>
                                <p:cTn id="5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3.33333E-6 -3.7037E-7 " pathEditMode="relative" rAng="0" ptsTypes="AA">
                                      <p:cBhvr>
                                        <p:cTn id="568" dur="2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3"/>
                  </p:tgtEl>
                </p:cond>
              </p:nextCondLst>
            </p:seq>
            <p:seq concurrent="1" nextAc="seek">
              <p:cTn id="569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0" fill="hold">
                      <p:stCondLst>
                        <p:cond delay="0"/>
                      </p:stCondLst>
                      <p:childTnLst>
                        <p:par>
                          <p:cTn id="571" fill="hold">
                            <p:stCondLst>
                              <p:cond delay="0"/>
                            </p:stCondLst>
                            <p:childTnLst>
                              <p:par>
                                <p:cTn id="5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7 L 0.01394 -0.17685 " pathEditMode="relative" rAng="0" ptsTypes="AA">
                                      <p:cBhvr>
                                        <p:cTn id="573" dur="20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4" fill="hold">
                      <p:stCondLst>
                        <p:cond delay="indefinite"/>
                      </p:stCondLst>
                      <p:childTnLst>
                        <p:par>
                          <p:cTn id="575" fill="hold">
                            <p:stCondLst>
                              <p:cond delay="0"/>
                            </p:stCondLst>
                            <p:childTnLst>
                              <p:par>
                                <p:cTn id="5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-4.79167E-6 -3.7037E-7 " pathEditMode="relative" rAng="0" ptsTypes="AA">
                                      <p:cBhvr>
                                        <p:cTn id="577" dur="20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 descr="Afbeelding met tekst, helm&#10;&#10;Automatisch gegenereerde beschrijving">
            <a:extLst>
              <a:ext uri="{FF2B5EF4-FFF2-40B4-BE49-F238E27FC236}">
                <a16:creationId xmlns:a16="http://schemas.microsoft.com/office/drawing/2014/main" id="{29DAA645-1020-4EE5-A9BE-F53092A90C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95"/>
          <a:stretch/>
        </p:blipFill>
        <p:spPr>
          <a:xfrm>
            <a:off x="0" y="-22523"/>
            <a:ext cx="12192000" cy="6880523"/>
          </a:xfrm>
          <a:prstGeom prst="rect">
            <a:avLst/>
          </a:prstGeom>
        </p:spPr>
      </p:pic>
      <p:grpSp>
        <p:nvGrpSpPr>
          <p:cNvPr id="14" name="Groep 13">
            <a:extLst>
              <a:ext uri="{FF2B5EF4-FFF2-40B4-BE49-F238E27FC236}">
                <a16:creationId xmlns:a16="http://schemas.microsoft.com/office/drawing/2014/main" id="{8A5A44A1-DD83-43F2-ADA4-2B09BC21F527}"/>
              </a:ext>
            </a:extLst>
          </p:cNvPr>
          <p:cNvGrpSpPr/>
          <p:nvPr/>
        </p:nvGrpSpPr>
        <p:grpSpPr>
          <a:xfrm>
            <a:off x="1240171" y="2495685"/>
            <a:ext cx="9726930" cy="2660015"/>
            <a:chOff x="1240171" y="2495685"/>
            <a:chExt cx="9726930" cy="2660015"/>
          </a:xfrm>
        </p:grpSpPr>
        <p:pic>
          <p:nvPicPr>
            <p:cNvPr id="4" name="image3.png">
              <a:extLst>
                <a:ext uri="{FF2B5EF4-FFF2-40B4-BE49-F238E27FC236}">
                  <a16:creationId xmlns:a16="http://schemas.microsoft.com/office/drawing/2014/main" id="{39899C1C-75BB-4451-89BA-31C0851CAC6A}"/>
                </a:ext>
              </a:extLst>
            </p:cNvPr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3000" b="64400" l="1000" r="91200">
                          <a14:foregroundMark x1="2300" y1="34800" x2="53000" y2="37600"/>
                          <a14:foregroundMark x1="53000" y1="37600" x2="61000" y2="37200"/>
                          <a14:foregroundMark x1="63000" y1="35400" x2="62900" y2="57600"/>
                          <a14:foregroundMark x1="6100" y1="59300" x2="5500" y2="47000"/>
                          <a14:foregroundMark x1="52100" y1="33700" x2="32500" y2="33800"/>
                          <a14:foregroundMark x1="65400" y1="33500" x2="50700" y2="33500"/>
                          <a14:foregroundMark x1="65300" y1="40000" x2="65100" y2="50400"/>
                          <a14:foregroundMark x1="66500" y1="36600" x2="67200" y2="45000"/>
                          <a14:foregroundMark x1="68700" y1="34300" x2="68900" y2="40300"/>
                          <a14:foregroundMark x1="74100" y1="33500" x2="82300" y2="34000"/>
                          <a14:foregroundMark x1="82300" y1="34000" x2="82600" y2="34600"/>
                          <a14:foregroundMark x1="77100" y1="33300" x2="78100" y2="34000"/>
                          <a14:foregroundMark x1="84600" y1="34900" x2="91200" y2="34100"/>
                          <a14:foregroundMark x1="71100" y1="33200" x2="72300" y2="33200"/>
                          <a14:foregroundMark x1="21700" y1="33600" x2="11500" y2="33000"/>
                          <a14:foregroundMark x1="8300" y1="33000" x2="4200" y2="33200"/>
                          <a14:foregroundMark x1="1000" y1="34000" x2="1300" y2="43000"/>
                        </a14:backgroundRemoval>
                      </a14:imgEffect>
                    </a14:imgLayer>
                  </a14:imgProps>
                </a:ext>
              </a:extLst>
            </a:blip>
            <a:srcRect t="32113" r="34329" b="31946"/>
            <a:stretch>
              <a:fillRect/>
            </a:stretch>
          </p:blipFill>
          <p:spPr>
            <a:xfrm>
              <a:off x="1240171" y="2495685"/>
              <a:ext cx="4857750" cy="266001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99" name="image3.png">
              <a:extLst>
                <a:ext uri="{FF2B5EF4-FFF2-40B4-BE49-F238E27FC236}">
                  <a16:creationId xmlns:a16="http://schemas.microsoft.com/office/drawing/2014/main" id="{67CBC4E2-1B59-4629-867E-A12099518D46}"/>
                </a:ext>
              </a:extLst>
            </p:cNvPr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3000" b="64400" l="1000" r="91200">
                          <a14:foregroundMark x1="2300" y1="34800" x2="53000" y2="37600"/>
                          <a14:foregroundMark x1="53000" y1="37600" x2="61000" y2="37200"/>
                          <a14:foregroundMark x1="63000" y1="35400" x2="62900" y2="57600"/>
                          <a14:foregroundMark x1="6100" y1="59300" x2="5500" y2="47000"/>
                          <a14:foregroundMark x1="52100" y1="33700" x2="32500" y2="33800"/>
                          <a14:foregroundMark x1="65400" y1="33500" x2="50700" y2="33500"/>
                          <a14:foregroundMark x1="65300" y1="40000" x2="65100" y2="50400"/>
                          <a14:foregroundMark x1="66500" y1="36600" x2="67200" y2="45000"/>
                          <a14:foregroundMark x1="68700" y1="34300" x2="68900" y2="40300"/>
                          <a14:foregroundMark x1="74100" y1="33500" x2="82300" y2="34000"/>
                          <a14:foregroundMark x1="82300" y1="34000" x2="82600" y2="34600"/>
                          <a14:foregroundMark x1="77100" y1="33300" x2="78100" y2="34000"/>
                          <a14:foregroundMark x1="84600" y1="34900" x2="91200" y2="34100"/>
                          <a14:foregroundMark x1="71100" y1="33200" x2="72300" y2="33200"/>
                          <a14:foregroundMark x1="21700" y1="33600" x2="11500" y2="33000"/>
                          <a14:foregroundMark x1="8300" y1="33000" x2="4200" y2="33200"/>
                          <a14:foregroundMark x1="1000" y1="34000" x2="1300" y2="43000"/>
                        </a14:backgroundRemoval>
                      </a14:imgEffect>
                    </a14:imgLayer>
                  </a14:imgProps>
                </a:ext>
              </a:extLst>
            </a:blip>
            <a:srcRect t="32113" r="34329" b="31946"/>
            <a:stretch>
              <a:fillRect/>
            </a:stretch>
          </p:blipFill>
          <p:spPr>
            <a:xfrm flipH="1">
              <a:off x="6109351" y="2495685"/>
              <a:ext cx="4857750" cy="266001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7" name="image2.png">
            <a:extLst>
              <a:ext uri="{FF2B5EF4-FFF2-40B4-BE49-F238E27FC236}">
                <a16:creationId xmlns:a16="http://schemas.microsoft.com/office/drawing/2014/main" id="{121F6520-93A3-4C1D-ABDD-457CA10769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1584326" y="176552"/>
            <a:ext cx="599377" cy="817200"/>
          </a:xfrm>
          <a:prstGeom prst="rect">
            <a:avLst/>
          </a:prstGeom>
          <a:ln/>
        </p:spPr>
      </p:pic>
      <p:pic>
        <p:nvPicPr>
          <p:cNvPr id="11" name="image2.png">
            <a:extLst>
              <a:ext uri="{FF2B5EF4-FFF2-40B4-BE49-F238E27FC236}">
                <a16:creationId xmlns:a16="http://schemas.microsoft.com/office/drawing/2014/main" id="{275B2516-48DB-4CC3-8DC9-CDD4FB39F5A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1920998" y="376578"/>
            <a:ext cx="605224" cy="817200"/>
          </a:xfrm>
          <a:prstGeom prst="rect">
            <a:avLst/>
          </a:prstGeom>
          <a:ln/>
        </p:spPr>
      </p:pic>
      <p:pic>
        <p:nvPicPr>
          <p:cNvPr id="8" name="image2.png">
            <a:extLst>
              <a:ext uri="{FF2B5EF4-FFF2-40B4-BE49-F238E27FC236}">
                <a16:creationId xmlns:a16="http://schemas.microsoft.com/office/drawing/2014/main" id="{8967C6AC-D1DB-4AF4-A89B-6B8584868B4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1557656" y="780437"/>
            <a:ext cx="596177" cy="817200"/>
          </a:xfrm>
          <a:prstGeom prst="rect">
            <a:avLst/>
          </a:prstGeom>
          <a:ln/>
        </p:spPr>
      </p:pic>
      <p:pic>
        <p:nvPicPr>
          <p:cNvPr id="9" name="image2.png">
            <a:extLst>
              <a:ext uri="{FF2B5EF4-FFF2-40B4-BE49-F238E27FC236}">
                <a16:creationId xmlns:a16="http://schemas.microsoft.com/office/drawing/2014/main" id="{2A99BAAC-8F10-49C9-887C-4A6CAD9172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1933351" y="993797"/>
            <a:ext cx="592871" cy="817200"/>
          </a:xfrm>
          <a:prstGeom prst="rect">
            <a:avLst/>
          </a:prstGeom>
          <a:ln/>
        </p:spPr>
      </p:pic>
      <p:pic>
        <p:nvPicPr>
          <p:cNvPr id="10" name="image2.png">
            <a:extLst>
              <a:ext uri="{FF2B5EF4-FFF2-40B4-BE49-F238E27FC236}">
                <a16:creationId xmlns:a16="http://schemas.microsoft.com/office/drawing/2014/main" id="{B36F40A8-6F7D-4FF4-8CF6-056591C9A2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1616710" y="1390658"/>
            <a:ext cx="591414" cy="817200"/>
          </a:xfrm>
          <a:prstGeom prst="rect">
            <a:avLst/>
          </a:prstGeom>
          <a:ln/>
        </p:spPr>
      </p:pic>
      <p:sp>
        <p:nvSpPr>
          <p:cNvPr id="54" name="Tekstvak 2">
            <a:extLst>
              <a:ext uri="{FF2B5EF4-FFF2-40B4-BE49-F238E27FC236}">
                <a16:creationId xmlns:a16="http://schemas.microsoft.com/office/drawing/2014/main" id="{0E7D81BE-F98D-4CA2-AE4D-030856ABD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1146" y="2104976"/>
            <a:ext cx="8836194" cy="9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nl-NL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		    2			 3	           4</a:t>
            </a:r>
            <a:endParaRPr lang="nl-BE" sz="15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83544579-77FC-4A79-9A12-252D59AC48CF}"/>
              </a:ext>
            </a:extLst>
          </p:cNvPr>
          <p:cNvCxnSpPr/>
          <p:nvPr/>
        </p:nvCxnSpPr>
        <p:spPr>
          <a:xfrm>
            <a:off x="3790765" y="2334831"/>
            <a:ext cx="0" cy="295626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Rechte verbindingslijn 55">
            <a:extLst>
              <a:ext uri="{FF2B5EF4-FFF2-40B4-BE49-F238E27FC236}">
                <a16:creationId xmlns:a16="http://schemas.microsoft.com/office/drawing/2014/main" id="{753D987D-0D07-4DEA-A50D-C3B09E47628A}"/>
              </a:ext>
            </a:extLst>
          </p:cNvPr>
          <p:cNvCxnSpPr/>
          <p:nvPr/>
        </p:nvCxnSpPr>
        <p:spPr>
          <a:xfrm>
            <a:off x="6109317" y="2362944"/>
            <a:ext cx="0" cy="295626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Rechte verbindingslijn 56">
            <a:extLst>
              <a:ext uri="{FF2B5EF4-FFF2-40B4-BE49-F238E27FC236}">
                <a16:creationId xmlns:a16="http://schemas.microsoft.com/office/drawing/2014/main" id="{7238A313-F471-4F1C-98F4-6165E6446C8C}"/>
              </a:ext>
            </a:extLst>
          </p:cNvPr>
          <p:cNvCxnSpPr/>
          <p:nvPr/>
        </p:nvCxnSpPr>
        <p:spPr>
          <a:xfrm>
            <a:off x="8418997" y="2355546"/>
            <a:ext cx="0" cy="295626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9E4C2D8F-DDB0-453A-A059-2FCB60A3FF67}"/>
              </a:ext>
            </a:extLst>
          </p:cNvPr>
          <p:cNvGrpSpPr/>
          <p:nvPr/>
        </p:nvGrpSpPr>
        <p:grpSpPr>
          <a:xfrm>
            <a:off x="270626" y="1213196"/>
            <a:ext cx="831099" cy="831273"/>
            <a:chOff x="270626" y="761076"/>
            <a:chExt cx="831099" cy="83127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62" name="Ovaal 161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693FFB60-5294-47F0-85DE-20F709CDC8FC}"/>
                </a:ext>
              </a:extLst>
            </p:cNvPr>
            <p:cNvSpPr/>
            <p:nvPr/>
          </p:nvSpPr>
          <p:spPr>
            <a:xfrm>
              <a:off x="270626" y="761076"/>
              <a:ext cx="831099" cy="831273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61" name="Pijl: rechts 16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FC2CC865-0D98-45F9-98DB-93F12AF2A45C}"/>
                </a:ext>
              </a:extLst>
            </p:cNvPr>
            <p:cNvSpPr/>
            <p:nvPr/>
          </p:nvSpPr>
          <p:spPr>
            <a:xfrm>
              <a:off x="466090" y="1003300"/>
              <a:ext cx="416560" cy="345440"/>
            </a:xfrm>
            <a:prstGeom prst="rightArrow">
              <a:avLst>
                <a:gd name="adj1" fmla="val 10000"/>
                <a:gd name="adj2" fmla="val 46923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chemeClr val="tx1"/>
                </a:solidFill>
              </a:endParaRPr>
            </a:p>
          </p:txBody>
        </p:sp>
      </p:grpSp>
      <p:grpSp>
        <p:nvGrpSpPr>
          <p:cNvPr id="163" name="Groep 162">
            <a:extLst>
              <a:ext uri="{FF2B5EF4-FFF2-40B4-BE49-F238E27FC236}">
                <a16:creationId xmlns:a16="http://schemas.microsoft.com/office/drawing/2014/main" id="{B6497D7B-FF97-48C9-9AE8-9BC76DFC252D}"/>
              </a:ext>
            </a:extLst>
          </p:cNvPr>
          <p:cNvGrpSpPr/>
          <p:nvPr/>
        </p:nvGrpSpPr>
        <p:grpSpPr>
          <a:xfrm flipH="1">
            <a:off x="270626" y="293716"/>
            <a:ext cx="831099" cy="831273"/>
            <a:chOff x="270626" y="761076"/>
            <a:chExt cx="831099" cy="83127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65" name="Ovaal 164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3EE0C56E-0080-494E-8BA9-E9698F6D8D04}"/>
                </a:ext>
              </a:extLst>
            </p:cNvPr>
            <p:cNvSpPr/>
            <p:nvPr/>
          </p:nvSpPr>
          <p:spPr>
            <a:xfrm>
              <a:off x="270626" y="761076"/>
              <a:ext cx="831099" cy="831273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64" name="Pijl: rechts 163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80C0431C-BF07-4085-B5BD-C649E35A27DE}"/>
                </a:ext>
              </a:extLst>
            </p:cNvPr>
            <p:cNvSpPr/>
            <p:nvPr/>
          </p:nvSpPr>
          <p:spPr>
            <a:xfrm>
              <a:off x="466090" y="1003300"/>
              <a:ext cx="416560" cy="345440"/>
            </a:xfrm>
            <a:prstGeom prst="rightArrow">
              <a:avLst>
                <a:gd name="adj1" fmla="val 10000"/>
                <a:gd name="adj2" fmla="val 46923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chemeClr val="tx1"/>
                </a:solidFill>
              </a:endParaRPr>
            </a:p>
          </p:txBody>
        </p:sp>
      </p:grpSp>
      <p:grpSp>
        <p:nvGrpSpPr>
          <p:cNvPr id="166" name="Groep 165">
            <a:extLst>
              <a:ext uri="{FF2B5EF4-FFF2-40B4-BE49-F238E27FC236}">
                <a16:creationId xmlns:a16="http://schemas.microsoft.com/office/drawing/2014/main" id="{11ACFA00-2A27-43E9-A181-F66A76364E21}"/>
              </a:ext>
            </a:extLst>
          </p:cNvPr>
          <p:cNvGrpSpPr>
            <a:grpSpLocks noChangeAspect="1"/>
          </p:cNvGrpSpPr>
          <p:nvPr/>
        </p:nvGrpSpPr>
        <p:grpSpPr>
          <a:xfrm>
            <a:off x="1564641" y="5221553"/>
            <a:ext cx="585662" cy="817317"/>
            <a:chOff x="154814" y="94750"/>
            <a:chExt cx="772366" cy="1076828"/>
          </a:xfrm>
        </p:grpSpPr>
        <p:pic>
          <p:nvPicPr>
            <p:cNvPr id="167" name="image2.png">
              <a:extLst>
                <a:ext uri="{FF2B5EF4-FFF2-40B4-BE49-F238E27FC236}">
                  <a16:creationId xmlns:a16="http://schemas.microsoft.com/office/drawing/2014/main" id="{03F002C7-E00A-44C5-8787-1936633E2C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8" name="Afbeelding 167">
              <a:extLst>
                <a:ext uri="{FF2B5EF4-FFF2-40B4-BE49-F238E27FC236}">
                  <a16:creationId xmlns:a16="http://schemas.microsoft.com/office/drawing/2014/main" id="{70870481-A8CD-4249-A2A0-8263086AF4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9" name="Afbeelding 168">
              <a:extLst>
                <a:ext uri="{FF2B5EF4-FFF2-40B4-BE49-F238E27FC236}">
                  <a16:creationId xmlns:a16="http://schemas.microsoft.com/office/drawing/2014/main" id="{11B45A6D-C736-4A22-993E-834A6D843B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0" name="Afbeelding 169">
              <a:extLst>
                <a:ext uri="{FF2B5EF4-FFF2-40B4-BE49-F238E27FC236}">
                  <a16:creationId xmlns:a16="http://schemas.microsoft.com/office/drawing/2014/main" id="{EA4E3460-05CA-4C25-A829-10A80E6670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71" name="Groep 170">
            <a:extLst>
              <a:ext uri="{FF2B5EF4-FFF2-40B4-BE49-F238E27FC236}">
                <a16:creationId xmlns:a16="http://schemas.microsoft.com/office/drawing/2014/main" id="{8E7EE6E4-25FB-4AB4-83D1-09DAD85B9DC2}"/>
              </a:ext>
            </a:extLst>
          </p:cNvPr>
          <p:cNvGrpSpPr>
            <a:grpSpLocks noChangeAspect="1"/>
          </p:cNvGrpSpPr>
          <p:nvPr/>
        </p:nvGrpSpPr>
        <p:grpSpPr>
          <a:xfrm>
            <a:off x="1884680" y="5434913"/>
            <a:ext cx="585662" cy="817317"/>
            <a:chOff x="154993" y="99049"/>
            <a:chExt cx="772366" cy="1076827"/>
          </a:xfrm>
        </p:grpSpPr>
        <p:pic>
          <p:nvPicPr>
            <p:cNvPr id="172" name="image2.png">
              <a:extLst>
                <a:ext uri="{FF2B5EF4-FFF2-40B4-BE49-F238E27FC236}">
                  <a16:creationId xmlns:a16="http://schemas.microsoft.com/office/drawing/2014/main" id="{3398AA0B-30DD-4408-8E65-FE7012BFAF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3" name="Afbeelding 172">
              <a:extLst>
                <a:ext uri="{FF2B5EF4-FFF2-40B4-BE49-F238E27FC236}">
                  <a16:creationId xmlns:a16="http://schemas.microsoft.com/office/drawing/2014/main" id="{5A62C1B7-9E7A-4627-BF13-ED295E81AE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74" name="Groep 173">
            <a:extLst>
              <a:ext uri="{FF2B5EF4-FFF2-40B4-BE49-F238E27FC236}">
                <a16:creationId xmlns:a16="http://schemas.microsoft.com/office/drawing/2014/main" id="{E2363B51-9A2F-4C61-BE4A-D035BF2B3267}"/>
              </a:ext>
            </a:extLst>
          </p:cNvPr>
          <p:cNvGrpSpPr>
            <a:grpSpLocks noChangeAspect="1"/>
          </p:cNvGrpSpPr>
          <p:nvPr/>
        </p:nvGrpSpPr>
        <p:grpSpPr>
          <a:xfrm>
            <a:off x="1564641" y="5831774"/>
            <a:ext cx="591609" cy="817260"/>
            <a:chOff x="1537609" y="5128444"/>
            <a:chExt cx="779145" cy="1076325"/>
          </a:xfrm>
        </p:grpSpPr>
        <p:pic>
          <p:nvPicPr>
            <p:cNvPr id="175" name="image2.png">
              <a:extLst>
                <a:ext uri="{FF2B5EF4-FFF2-40B4-BE49-F238E27FC236}">
                  <a16:creationId xmlns:a16="http://schemas.microsoft.com/office/drawing/2014/main" id="{0FA19B37-00F6-49EC-9C7C-E3EE005568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6" name="Afbeelding 175">
              <a:extLst>
                <a:ext uri="{FF2B5EF4-FFF2-40B4-BE49-F238E27FC236}">
                  <a16:creationId xmlns:a16="http://schemas.microsoft.com/office/drawing/2014/main" id="{FDFD89C6-C17D-431C-8F5D-6ACFD28225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87" name="image2.png">
            <a:extLst>
              <a:ext uri="{FF2B5EF4-FFF2-40B4-BE49-F238E27FC236}">
                <a16:creationId xmlns:a16="http://schemas.microsoft.com/office/drawing/2014/main" id="{4510C0D8-6456-4CE3-B5BA-089F60F528C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2816861" y="175917"/>
            <a:ext cx="599377" cy="817200"/>
          </a:xfrm>
          <a:prstGeom prst="rect">
            <a:avLst/>
          </a:prstGeom>
          <a:ln/>
        </p:spPr>
      </p:pic>
      <p:pic>
        <p:nvPicPr>
          <p:cNvPr id="288" name="image2.png">
            <a:extLst>
              <a:ext uri="{FF2B5EF4-FFF2-40B4-BE49-F238E27FC236}">
                <a16:creationId xmlns:a16="http://schemas.microsoft.com/office/drawing/2014/main" id="{15A52DFC-D622-48AC-869D-4A18DCF1D0B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3153533" y="375943"/>
            <a:ext cx="605224" cy="817200"/>
          </a:xfrm>
          <a:prstGeom prst="rect">
            <a:avLst/>
          </a:prstGeom>
          <a:ln/>
        </p:spPr>
      </p:pic>
      <p:pic>
        <p:nvPicPr>
          <p:cNvPr id="289" name="image2.png">
            <a:extLst>
              <a:ext uri="{FF2B5EF4-FFF2-40B4-BE49-F238E27FC236}">
                <a16:creationId xmlns:a16="http://schemas.microsoft.com/office/drawing/2014/main" id="{F2AAB2E2-79AC-457D-8DCB-C3760BD833D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2790191" y="779802"/>
            <a:ext cx="596177" cy="817200"/>
          </a:xfrm>
          <a:prstGeom prst="rect">
            <a:avLst/>
          </a:prstGeom>
          <a:ln/>
        </p:spPr>
      </p:pic>
      <p:pic>
        <p:nvPicPr>
          <p:cNvPr id="290" name="image2.png">
            <a:extLst>
              <a:ext uri="{FF2B5EF4-FFF2-40B4-BE49-F238E27FC236}">
                <a16:creationId xmlns:a16="http://schemas.microsoft.com/office/drawing/2014/main" id="{9F42208E-FBFF-42E3-930C-33C239F92F7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3165886" y="993162"/>
            <a:ext cx="592871" cy="817200"/>
          </a:xfrm>
          <a:prstGeom prst="rect">
            <a:avLst/>
          </a:prstGeom>
          <a:ln/>
        </p:spPr>
      </p:pic>
      <p:pic>
        <p:nvPicPr>
          <p:cNvPr id="291" name="image2.png">
            <a:extLst>
              <a:ext uri="{FF2B5EF4-FFF2-40B4-BE49-F238E27FC236}">
                <a16:creationId xmlns:a16="http://schemas.microsoft.com/office/drawing/2014/main" id="{358568D2-343E-4144-911F-C7FAF411F8F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2849245" y="1390023"/>
            <a:ext cx="591414" cy="817200"/>
          </a:xfrm>
          <a:prstGeom prst="rect">
            <a:avLst/>
          </a:prstGeom>
          <a:ln/>
        </p:spPr>
      </p:pic>
      <p:grpSp>
        <p:nvGrpSpPr>
          <p:cNvPr id="292" name="Groep 291">
            <a:extLst>
              <a:ext uri="{FF2B5EF4-FFF2-40B4-BE49-F238E27FC236}">
                <a16:creationId xmlns:a16="http://schemas.microsoft.com/office/drawing/2014/main" id="{6BFA05BC-20BB-4A9C-8129-F83804C46C09}"/>
              </a:ext>
            </a:extLst>
          </p:cNvPr>
          <p:cNvGrpSpPr>
            <a:grpSpLocks noChangeAspect="1"/>
          </p:cNvGrpSpPr>
          <p:nvPr/>
        </p:nvGrpSpPr>
        <p:grpSpPr>
          <a:xfrm>
            <a:off x="2797176" y="5220918"/>
            <a:ext cx="585662" cy="817317"/>
            <a:chOff x="154814" y="94750"/>
            <a:chExt cx="772366" cy="1076828"/>
          </a:xfrm>
        </p:grpSpPr>
        <p:pic>
          <p:nvPicPr>
            <p:cNvPr id="293" name="image2.png">
              <a:extLst>
                <a:ext uri="{FF2B5EF4-FFF2-40B4-BE49-F238E27FC236}">
                  <a16:creationId xmlns:a16="http://schemas.microsoft.com/office/drawing/2014/main" id="{EC3CBE05-66D1-4E69-960A-973F051D17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4" name="Afbeelding 293">
              <a:extLst>
                <a:ext uri="{FF2B5EF4-FFF2-40B4-BE49-F238E27FC236}">
                  <a16:creationId xmlns:a16="http://schemas.microsoft.com/office/drawing/2014/main" id="{C99B0B44-8B75-4F45-A7B3-80821BBBAE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5" name="Afbeelding 294">
              <a:extLst>
                <a:ext uri="{FF2B5EF4-FFF2-40B4-BE49-F238E27FC236}">
                  <a16:creationId xmlns:a16="http://schemas.microsoft.com/office/drawing/2014/main" id="{6664FCA8-4C91-4FD9-BA45-BA61101672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6" name="Afbeelding 295">
              <a:extLst>
                <a:ext uri="{FF2B5EF4-FFF2-40B4-BE49-F238E27FC236}">
                  <a16:creationId xmlns:a16="http://schemas.microsoft.com/office/drawing/2014/main" id="{8959D814-EBD7-4893-A5DA-51B5BC5728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97" name="Groep 296">
            <a:extLst>
              <a:ext uri="{FF2B5EF4-FFF2-40B4-BE49-F238E27FC236}">
                <a16:creationId xmlns:a16="http://schemas.microsoft.com/office/drawing/2014/main" id="{E0B5B285-0350-4FA4-B211-89ECC24FAB22}"/>
              </a:ext>
            </a:extLst>
          </p:cNvPr>
          <p:cNvGrpSpPr>
            <a:grpSpLocks noChangeAspect="1"/>
          </p:cNvGrpSpPr>
          <p:nvPr/>
        </p:nvGrpSpPr>
        <p:grpSpPr>
          <a:xfrm>
            <a:off x="3117215" y="5434278"/>
            <a:ext cx="585662" cy="817317"/>
            <a:chOff x="154993" y="99049"/>
            <a:chExt cx="772366" cy="1076827"/>
          </a:xfrm>
        </p:grpSpPr>
        <p:pic>
          <p:nvPicPr>
            <p:cNvPr id="298" name="image2.png">
              <a:extLst>
                <a:ext uri="{FF2B5EF4-FFF2-40B4-BE49-F238E27FC236}">
                  <a16:creationId xmlns:a16="http://schemas.microsoft.com/office/drawing/2014/main" id="{E8925FD7-7D56-436E-86C9-5CFE1199DD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9" name="Afbeelding 298">
              <a:extLst>
                <a:ext uri="{FF2B5EF4-FFF2-40B4-BE49-F238E27FC236}">
                  <a16:creationId xmlns:a16="http://schemas.microsoft.com/office/drawing/2014/main" id="{E57ADDCF-D27D-4A96-903B-76A9DFBBF5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00" name="Groep 299">
            <a:extLst>
              <a:ext uri="{FF2B5EF4-FFF2-40B4-BE49-F238E27FC236}">
                <a16:creationId xmlns:a16="http://schemas.microsoft.com/office/drawing/2014/main" id="{026D5B49-5F4D-46D7-8DC8-7D9A2C3A70B5}"/>
              </a:ext>
            </a:extLst>
          </p:cNvPr>
          <p:cNvGrpSpPr>
            <a:grpSpLocks noChangeAspect="1"/>
          </p:cNvGrpSpPr>
          <p:nvPr/>
        </p:nvGrpSpPr>
        <p:grpSpPr>
          <a:xfrm>
            <a:off x="2797176" y="5831139"/>
            <a:ext cx="591609" cy="817260"/>
            <a:chOff x="1537609" y="5128444"/>
            <a:chExt cx="779145" cy="1076325"/>
          </a:xfrm>
        </p:grpSpPr>
        <p:pic>
          <p:nvPicPr>
            <p:cNvPr id="301" name="image2.png">
              <a:extLst>
                <a:ext uri="{FF2B5EF4-FFF2-40B4-BE49-F238E27FC236}">
                  <a16:creationId xmlns:a16="http://schemas.microsoft.com/office/drawing/2014/main" id="{128B98C3-74B2-456B-9680-A0587D0123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02" name="Afbeelding 301">
              <a:extLst>
                <a:ext uri="{FF2B5EF4-FFF2-40B4-BE49-F238E27FC236}">
                  <a16:creationId xmlns:a16="http://schemas.microsoft.com/office/drawing/2014/main" id="{125EA52B-DBFC-40A1-8622-92590BCE41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03" name="image2.png">
            <a:extLst>
              <a:ext uri="{FF2B5EF4-FFF2-40B4-BE49-F238E27FC236}">
                <a16:creationId xmlns:a16="http://schemas.microsoft.com/office/drawing/2014/main" id="{435AB3BD-F392-489A-AD3F-31D5A16219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3939016" y="175917"/>
            <a:ext cx="599377" cy="817200"/>
          </a:xfrm>
          <a:prstGeom prst="rect">
            <a:avLst/>
          </a:prstGeom>
          <a:ln/>
        </p:spPr>
      </p:pic>
      <p:pic>
        <p:nvPicPr>
          <p:cNvPr id="304" name="image2.png">
            <a:extLst>
              <a:ext uri="{FF2B5EF4-FFF2-40B4-BE49-F238E27FC236}">
                <a16:creationId xmlns:a16="http://schemas.microsoft.com/office/drawing/2014/main" id="{4D5B8067-52C4-450E-85F3-74F4FD13B9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4275688" y="375943"/>
            <a:ext cx="605224" cy="817200"/>
          </a:xfrm>
          <a:prstGeom prst="rect">
            <a:avLst/>
          </a:prstGeom>
          <a:ln/>
        </p:spPr>
      </p:pic>
      <p:pic>
        <p:nvPicPr>
          <p:cNvPr id="305" name="image2.png">
            <a:extLst>
              <a:ext uri="{FF2B5EF4-FFF2-40B4-BE49-F238E27FC236}">
                <a16:creationId xmlns:a16="http://schemas.microsoft.com/office/drawing/2014/main" id="{BE01827D-96F2-41F3-A98E-C87221E5932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3912346" y="779802"/>
            <a:ext cx="596177" cy="817200"/>
          </a:xfrm>
          <a:prstGeom prst="rect">
            <a:avLst/>
          </a:prstGeom>
          <a:ln/>
        </p:spPr>
      </p:pic>
      <p:pic>
        <p:nvPicPr>
          <p:cNvPr id="306" name="image2.png">
            <a:extLst>
              <a:ext uri="{FF2B5EF4-FFF2-40B4-BE49-F238E27FC236}">
                <a16:creationId xmlns:a16="http://schemas.microsoft.com/office/drawing/2014/main" id="{D141439D-EC78-421A-B50E-84A485F204B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4288041" y="993162"/>
            <a:ext cx="592871" cy="817200"/>
          </a:xfrm>
          <a:prstGeom prst="rect">
            <a:avLst/>
          </a:prstGeom>
          <a:ln/>
        </p:spPr>
      </p:pic>
      <p:pic>
        <p:nvPicPr>
          <p:cNvPr id="307" name="image2.png">
            <a:extLst>
              <a:ext uri="{FF2B5EF4-FFF2-40B4-BE49-F238E27FC236}">
                <a16:creationId xmlns:a16="http://schemas.microsoft.com/office/drawing/2014/main" id="{7C487835-CC2B-4048-9C8F-538789B9B2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3971400" y="1390023"/>
            <a:ext cx="591414" cy="817200"/>
          </a:xfrm>
          <a:prstGeom prst="rect">
            <a:avLst/>
          </a:prstGeom>
          <a:ln/>
        </p:spPr>
      </p:pic>
      <p:grpSp>
        <p:nvGrpSpPr>
          <p:cNvPr id="308" name="Groep 307">
            <a:extLst>
              <a:ext uri="{FF2B5EF4-FFF2-40B4-BE49-F238E27FC236}">
                <a16:creationId xmlns:a16="http://schemas.microsoft.com/office/drawing/2014/main" id="{541AD392-B846-4AEC-A539-7086871C4A08}"/>
              </a:ext>
            </a:extLst>
          </p:cNvPr>
          <p:cNvGrpSpPr>
            <a:grpSpLocks noChangeAspect="1"/>
          </p:cNvGrpSpPr>
          <p:nvPr/>
        </p:nvGrpSpPr>
        <p:grpSpPr>
          <a:xfrm>
            <a:off x="3919331" y="5220918"/>
            <a:ext cx="585662" cy="817317"/>
            <a:chOff x="154814" y="94750"/>
            <a:chExt cx="772366" cy="1076828"/>
          </a:xfrm>
        </p:grpSpPr>
        <p:pic>
          <p:nvPicPr>
            <p:cNvPr id="309" name="image2.png">
              <a:extLst>
                <a:ext uri="{FF2B5EF4-FFF2-40B4-BE49-F238E27FC236}">
                  <a16:creationId xmlns:a16="http://schemas.microsoft.com/office/drawing/2014/main" id="{4B96E69C-9006-44FE-8F0D-EF8DF9E20F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0" name="Afbeelding 309">
              <a:extLst>
                <a:ext uri="{FF2B5EF4-FFF2-40B4-BE49-F238E27FC236}">
                  <a16:creationId xmlns:a16="http://schemas.microsoft.com/office/drawing/2014/main" id="{243D419A-0CBC-41E4-A954-3DE19C31A8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1" name="Afbeelding 310">
              <a:extLst>
                <a:ext uri="{FF2B5EF4-FFF2-40B4-BE49-F238E27FC236}">
                  <a16:creationId xmlns:a16="http://schemas.microsoft.com/office/drawing/2014/main" id="{1E09E73D-E7E7-4EF9-AE42-EFF5231D11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2" name="Afbeelding 311">
              <a:extLst>
                <a:ext uri="{FF2B5EF4-FFF2-40B4-BE49-F238E27FC236}">
                  <a16:creationId xmlns:a16="http://schemas.microsoft.com/office/drawing/2014/main" id="{21E6E29F-C9F8-463F-B33F-3C4098D1B4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13" name="Groep 312">
            <a:extLst>
              <a:ext uri="{FF2B5EF4-FFF2-40B4-BE49-F238E27FC236}">
                <a16:creationId xmlns:a16="http://schemas.microsoft.com/office/drawing/2014/main" id="{4A068555-FADA-4CF6-89A4-4AF5FED87CA5}"/>
              </a:ext>
            </a:extLst>
          </p:cNvPr>
          <p:cNvGrpSpPr>
            <a:grpSpLocks noChangeAspect="1"/>
          </p:cNvGrpSpPr>
          <p:nvPr/>
        </p:nvGrpSpPr>
        <p:grpSpPr>
          <a:xfrm>
            <a:off x="4239370" y="5434278"/>
            <a:ext cx="585662" cy="817317"/>
            <a:chOff x="154993" y="99049"/>
            <a:chExt cx="772366" cy="1076827"/>
          </a:xfrm>
        </p:grpSpPr>
        <p:pic>
          <p:nvPicPr>
            <p:cNvPr id="314" name="image2.png">
              <a:extLst>
                <a:ext uri="{FF2B5EF4-FFF2-40B4-BE49-F238E27FC236}">
                  <a16:creationId xmlns:a16="http://schemas.microsoft.com/office/drawing/2014/main" id="{832F2C21-08EF-428D-8449-EE6F4ABBA7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5" name="Afbeelding 314">
              <a:extLst>
                <a:ext uri="{FF2B5EF4-FFF2-40B4-BE49-F238E27FC236}">
                  <a16:creationId xmlns:a16="http://schemas.microsoft.com/office/drawing/2014/main" id="{A4F82134-5CB7-4961-8D9A-0E321D88E5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16" name="Groep 315">
            <a:extLst>
              <a:ext uri="{FF2B5EF4-FFF2-40B4-BE49-F238E27FC236}">
                <a16:creationId xmlns:a16="http://schemas.microsoft.com/office/drawing/2014/main" id="{35690C3D-C58C-4128-8F2D-F5E4031DE85D}"/>
              </a:ext>
            </a:extLst>
          </p:cNvPr>
          <p:cNvGrpSpPr>
            <a:grpSpLocks noChangeAspect="1"/>
          </p:cNvGrpSpPr>
          <p:nvPr/>
        </p:nvGrpSpPr>
        <p:grpSpPr>
          <a:xfrm>
            <a:off x="3919331" y="5831139"/>
            <a:ext cx="591609" cy="817260"/>
            <a:chOff x="1537609" y="5128444"/>
            <a:chExt cx="779145" cy="1076325"/>
          </a:xfrm>
        </p:grpSpPr>
        <p:pic>
          <p:nvPicPr>
            <p:cNvPr id="317" name="image2.png">
              <a:extLst>
                <a:ext uri="{FF2B5EF4-FFF2-40B4-BE49-F238E27FC236}">
                  <a16:creationId xmlns:a16="http://schemas.microsoft.com/office/drawing/2014/main" id="{E60C2011-B111-41F2-AF77-6697D58815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8" name="Afbeelding 317">
              <a:extLst>
                <a:ext uri="{FF2B5EF4-FFF2-40B4-BE49-F238E27FC236}">
                  <a16:creationId xmlns:a16="http://schemas.microsoft.com/office/drawing/2014/main" id="{D60C57E0-81F7-4575-84C2-EFD6FB9971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19" name="image2.png">
            <a:extLst>
              <a:ext uri="{FF2B5EF4-FFF2-40B4-BE49-F238E27FC236}">
                <a16:creationId xmlns:a16="http://schemas.microsoft.com/office/drawing/2014/main" id="{CEA43D24-4303-4B9B-8DEC-5930009C09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5100431" y="175282"/>
            <a:ext cx="599377" cy="817200"/>
          </a:xfrm>
          <a:prstGeom prst="rect">
            <a:avLst/>
          </a:prstGeom>
          <a:ln/>
        </p:spPr>
      </p:pic>
      <p:pic>
        <p:nvPicPr>
          <p:cNvPr id="320" name="image2.png">
            <a:extLst>
              <a:ext uri="{FF2B5EF4-FFF2-40B4-BE49-F238E27FC236}">
                <a16:creationId xmlns:a16="http://schemas.microsoft.com/office/drawing/2014/main" id="{D6B9E8F8-0646-484B-8B83-0FB971C6BC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5437103" y="375308"/>
            <a:ext cx="605224" cy="817200"/>
          </a:xfrm>
          <a:prstGeom prst="rect">
            <a:avLst/>
          </a:prstGeom>
          <a:ln/>
        </p:spPr>
      </p:pic>
      <p:pic>
        <p:nvPicPr>
          <p:cNvPr id="321" name="image2.png">
            <a:extLst>
              <a:ext uri="{FF2B5EF4-FFF2-40B4-BE49-F238E27FC236}">
                <a16:creationId xmlns:a16="http://schemas.microsoft.com/office/drawing/2014/main" id="{0D0DE939-59A4-4E4F-8337-40172F8456F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5073761" y="779167"/>
            <a:ext cx="596177" cy="817200"/>
          </a:xfrm>
          <a:prstGeom prst="rect">
            <a:avLst/>
          </a:prstGeom>
          <a:ln/>
        </p:spPr>
      </p:pic>
      <p:pic>
        <p:nvPicPr>
          <p:cNvPr id="322" name="image2.png">
            <a:extLst>
              <a:ext uri="{FF2B5EF4-FFF2-40B4-BE49-F238E27FC236}">
                <a16:creationId xmlns:a16="http://schemas.microsoft.com/office/drawing/2014/main" id="{E03FA321-8BC9-4C0A-859E-CCB4BCCBB2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5449456" y="992527"/>
            <a:ext cx="592871" cy="817200"/>
          </a:xfrm>
          <a:prstGeom prst="rect">
            <a:avLst/>
          </a:prstGeom>
          <a:ln/>
        </p:spPr>
      </p:pic>
      <p:pic>
        <p:nvPicPr>
          <p:cNvPr id="323" name="image2.png">
            <a:extLst>
              <a:ext uri="{FF2B5EF4-FFF2-40B4-BE49-F238E27FC236}">
                <a16:creationId xmlns:a16="http://schemas.microsoft.com/office/drawing/2014/main" id="{17E6BC89-42CB-4BC2-BA70-72D30556DB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5132815" y="1389388"/>
            <a:ext cx="591414" cy="817200"/>
          </a:xfrm>
          <a:prstGeom prst="rect">
            <a:avLst/>
          </a:prstGeom>
          <a:ln/>
        </p:spPr>
      </p:pic>
      <p:grpSp>
        <p:nvGrpSpPr>
          <p:cNvPr id="324" name="Groep 323">
            <a:extLst>
              <a:ext uri="{FF2B5EF4-FFF2-40B4-BE49-F238E27FC236}">
                <a16:creationId xmlns:a16="http://schemas.microsoft.com/office/drawing/2014/main" id="{A379F89A-B787-421B-A620-A17E04C36D5D}"/>
              </a:ext>
            </a:extLst>
          </p:cNvPr>
          <p:cNvGrpSpPr>
            <a:grpSpLocks noChangeAspect="1"/>
          </p:cNvGrpSpPr>
          <p:nvPr/>
        </p:nvGrpSpPr>
        <p:grpSpPr>
          <a:xfrm>
            <a:off x="5080746" y="5220283"/>
            <a:ext cx="585662" cy="817317"/>
            <a:chOff x="154814" y="94750"/>
            <a:chExt cx="772366" cy="1076828"/>
          </a:xfrm>
        </p:grpSpPr>
        <p:pic>
          <p:nvPicPr>
            <p:cNvPr id="325" name="image2.png">
              <a:extLst>
                <a:ext uri="{FF2B5EF4-FFF2-40B4-BE49-F238E27FC236}">
                  <a16:creationId xmlns:a16="http://schemas.microsoft.com/office/drawing/2014/main" id="{BD165A02-3761-4330-B31D-BD5AF91DA8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6" name="Afbeelding 325">
              <a:extLst>
                <a:ext uri="{FF2B5EF4-FFF2-40B4-BE49-F238E27FC236}">
                  <a16:creationId xmlns:a16="http://schemas.microsoft.com/office/drawing/2014/main" id="{C28AE537-184C-46BF-8B9C-8505A53B27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7" name="Afbeelding 326">
              <a:extLst>
                <a:ext uri="{FF2B5EF4-FFF2-40B4-BE49-F238E27FC236}">
                  <a16:creationId xmlns:a16="http://schemas.microsoft.com/office/drawing/2014/main" id="{A05640B8-095C-4F6E-84F5-A89A689C54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8" name="Afbeelding 327">
              <a:extLst>
                <a:ext uri="{FF2B5EF4-FFF2-40B4-BE49-F238E27FC236}">
                  <a16:creationId xmlns:a16="http://schemas.microsoft.com/office/drawing/2014/main" id="{748F529A-654E-4A5B-B00C-39DE717BC5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29" name="Groep 328">
            <a:extLst>
              <a:ext uri="{FF2B5EF4-FFF2-40B4-BE49-F238E27FC236}">
                <a16:creationId xmlns:a16="http://schemas.microsoft.com/office/drawing/2014/main" id="{F7F8F77F-8B99-4436-9255-F44970BD3DFF}"/>
              </a:ext>
            </a:extLst>
          </p:cNvPr>
          <p:cNvGrpSpPr>
            <a:grpSpLocks noChangeAspect="1"/>
          </p:cNvGrpSpPr>
          <p:nvPr/>
        </p:nvGrpSpPr>
        <p:grpSpPr>
          <a:xfrm>
            <a:off x="5400785" y="5433643"/>
            <a:ext cx="585662" cy="817317"/>
            <a:chOff x="154993" y="99049"/>
            <a:chExt cx="772366" cy="1076827"/>
          </a:xfrm>
        </p:grpSpPr>
        <p:pic>
          <p:nvPicPr>
            <p:cNvPr id="330" name="image2.png">
              <a:extLst>
                <a:ext uri="{FF2B5EF4-FFF2-40B4-BE49-F238E27FC236}">
                  <a16:creationId xmlns:a16="http://schemas.microsoft.com/office/drawing/2014/main" id="{28E211E0-D1F3-44A9-A0D4-40C8E577BE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1" name="Afbeelding 330">
              <a:extLst>
                <a:ext uri="{FF2B5EF4-FFF2-40B4-BE49-F238E27FC236}">
                  <a16:creationId xmlns:a16="http://schemas.microsoft.com/office/drawing/2014/main" id="{94D3210F-920D-4AEC-ACC1-D036FE0259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32" name="Groep 331">
            <a:extLst>
              <a:ext uri="{FF2B5EF4-FFF2-40B4-BE49-F238E27FC236}">
                <a16:creationId xmlns:a16="http://schemas.microsoft.com/office/drawing/2014/main" id="{E754DCB7-A04B-4F53-BF15-3EABB5A99523}"/>
              </a:ext>
            </a:extLst>
          </p:cNvPr>
          <p:cNvGrpSpPr>
            <a:grpSpLocks noChangeAspect="1"/>
          </p:cNvGrpSpPr>
          <p:nvPr/>
        </p:nvGrpSpPr>
        <p:grpSpPr>
          <a:xfrm>
            <a:off x="5080746" y="5830504"/>
            <a:ext cx="591609" cy="817260"/>
            <a:chOff x="1537609" y="5128444"/>
            <a:chExt cx="779145" cy="1076325"/>
          </a:xfrm>
        </p:grpSpPr>
        <p:pic>
          <p:nvPicPr>
            <p:cNvPr id="333" name="image2.png">
              <a:extLst>
                <a:ext uri="{FF2B5EF4-FFF2-40B4-BE49-F238E27FC236}">
                  <a16:creationId xmlns:a16="http://schemas.microsoft.com/office/drawing/2014/main" id="{D189A5FE-E7DF-43B1-84DC-FC1462E735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4" name="Afbeelding 333">
              <a:extLst>
                <a:ext uri="{FF2B5EF4-FFF2-40B4-BE49-F238E27FC236}">
                  <a16:creationId xmlns:a16="http://schemas.microsoft.com/office/drawing/2014/main" id="{66C353E8-5EE2-4A27-829B-5D2B5742A5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35" name="image2.png">
            <a:extLst>
              <a:ext uri="{FF2B5EF4-FFF2-40B4-BE49-F238E27FC236}">
                <a16:creationId xmlns:a16="http://schemas.microsoft.com/office/drawing/2014/main" id="{27C16FA6-C69F-4E3D-8E5A-9749EA7DBA3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6245826" y="174647"/>
            <a:ext cx="599377" cy="817200"/>
          </a:xfrm>
          <a:prstGeom prst="rect">
            <a:avLst/>
          </a:prstGeom>
          <a:ln/>
        </p:spPr>
      </p:pic>
      <p:pic>
        <p:nvPicPr>
          <p:cNvPr id="336" name="image2.png">
            <a:extLst>
              <a:ext uri="{FF2B5EF4-FFF2-40B4-BE49-F238E27FC236}">
                <a16:creationId xmlns:a16="http://schemas.microsoft.com/office/drawing/2014/main" id="{061BAB50-E2F1-4698-9797-A89BFF6584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6582498" y="374673"/>
            <a:ext cx="605224" cy="817200"/>
          </a:xfrm>
          <a:prstGeom prst="rect">
            <a:avLst/>
          </a:prstGeom>
          <a:ln/>
        </p:spPr>
      </p:pic>
      <p:pic>
        <p:nvPicPr>
          <p:cNvPr id="337" name="image2.png">
            <a:extLst>
              <a:ext uri="{FF2B5EF4-FFF2-40B4-BE49-F238E27FC236}">
                <a16:creationId xmlns:a16="http://schemas.microsoft.com/office/drawing/2014/main" id="{1BBEB593-9997-4F85-B927-A936D81A5A0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6219156" y="778532"/>
            <a:ext cx="596177" cy="817200"/>
          </a:xfrm>
          <a:prstGeom prst="rect">
            <a:avLst/>
          </a:prstGeom>
          <a:ln/>
        </p:spPr>
      </p:pic>
      <p:pic>
        <p:nvPicPr>
          <p:cNvPr id="338" name="image2.png">
            <a:extLst>
              <a:ext uri="{FF2B5EF4-FFF2-40B4-BE49-F238E27FC236}">
                <a16:creationId xmlns:a16="http://schemas.microsoft.com/office/drawing/2014/main" id="{DDD49E99-5476-4B16-B706-5282B9CA8B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6594851" y="991892"/>
            <a:ext cx="592871" cy="817200"/>
          </a:xfrm>
          <a:prstGeom prst="rect">
            <a:avLst/>
          </a:prstGeom>
          <a:ln/>
        </p:spPr>
      </p:pic>
      <p:pic>
        <p:nvPicPr>
          <p:cNvPr id="339" name="image2.png">
            <a:extLst>
              <a:ext uri="{FF2B5EF4-FFF2-40B4-BE49-F238E27FC236}">
                <a16:creationId xmlns:a16="http://schemas.microsoft.com/office/drawing/2014/main" id="{869E2B2C-45FE-42E5-A38F-FAE6AA1BF6C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6278210" y="1388753"/>
            <a:ext cx="591414" cy="817200"/>
          </a:xfrm>
          <a:prstGeom prst="rect">
            <a:avLst/>
          </a:prstGeom>
          <a:ln/>
        </p:spPr>
      </p:pic>
      <p:grpSp>
        <p:nvGrpSpPr>
          <p:cNvPr id="340" name="Groep 339">
            <a:extLst>
              <a:ext uri="{FF2B5EF4-FFF2-40B4-BE49-F238E27FC236}">
                <a16:creationId xmlns:a16="http://schemas.microsoft.com/office/drawing/2014/main" id="{0F1464A3-3947-46A2-8EB1-B17A93E350ED}"/>
              </a:ext>
            </a:extLst>
          </p:cNvPr>
          <p:cNvGrpSpPr>
            <a:grpSpLocks noChangeAspect="1"/>
          </p:cNvGrpSpPr>
          <p:nvPr/>
        </p:nvGrpSpPr>
        <p:grpSpPr>
          <a:xfrm>
            <a:off x="6226141" y="5219648"/>
            <a:ext cx="585662" cy="817317"/>
            <a:chOff x="154814" y="94750"/>
            <a:chExt cx="772366" cy="1076828"/>
          </a:xfrm>
        </p:grpSpPr>
        <p:pic>
          <p:nvPicPr>
            <p:cNvPr id="341" name="image2.png">
              <a:extLst>
                <a:ext uri="{FF2B5EF4-FFF2-40B4-BE49-F238E27FC236}">
                  <a16:creationId xmlns:a16="http://schemas.microsoft.com/office/drawing/2014/main" id="{2EE08B35-FCAA-48B4-AA6D-317D6A9587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2" name="Afbeelding 341">
              <a:extLst>
                <a:ext uri="{FF2B5EF4-FFF2-40B4-BE49-F238E27FC236}">
                  <a16:creationId xmlns:a16="http://schemas.microsoft.com/office/drawing/2014/main" id="{3B192F8D-ED94-4B70-B1F9-2FA9F138D1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3" name="Afbeelding 342">
              <a:extLst>
                <a:ext uri="{FF2B5EF4-FFF2-40B4-BE49-F238E27FC236}">
                  <a16:creationId xmlns:a16="http://schemas.microsoft.com/office/drawing/2014/main" id="{800C8332-3022-449F-9352-CF5EEE4A77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4" name="Afbeelding 343">
              <a:extLst>
                <a:ext uri="{FF2B5EF4-FFF2-40B4-BE49-F238E27FC236}">
                  <a16:creationId xmlns:a16="http://schemas.microsoft.com/office/drawing/2014/main" id="{187B8652-25C4-44DC-BA87-A187334159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45" name="Groep 344">
            <a:extLst>
              <a:ext uri="{FF2B5EF4-FFF2-40B4-BE49-F238E27FC236}">
                <a16:creationId xmlns:a16="http://schemas.microsoft.com/office/drawing/2014/main" id="{158EFFD6-BC42-49E3-99B1-125A0D978E8B}"/>
              </a:ext>
            </a:extLst>
          </p:cNvPr>
          <p:cNvGrpSpPr>
            <a:grpSpLocks noChangeAspect="1"/>
          </p:cNvGrpSpPr>
          <p:nvPr/>
        </p:nvGrpSpPr>
        <p:grpSpPr>
          <a:xfrm>
            <a:off x="6546180" y="5433008"/>
            <a:ext cx="585662" cy="817317"/>
            <a:chOff x="154993" y="99049"/>
            <a:chExt cx="772366" cy="1076827"/>
          </a:xfrm>
        </p:grpSpPr>
        <p:pic>
          <p:nvPicPr>
            <p:cNvPr id="346" name="image2.png">
              <a:extLst>
                <a:ext uri="{FF2B5EF4-FFF2-40B4-BE49-F238E27FC236}">
                  <a16:creationId xmlns:a16="http://schemas.microsoft.com/office/drawing/2014/main" id="{9C36F5A0-FE5C-44C6-B120-EEF97ED48F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7" name="Afbeelding 346">
              <a:extLst>
                <a:ext uri="{FF2B5EF4-FFF2-40B4-BE49-F238E27FC236}">
                  <a16:creationId xmlns:a16="http://schemas.microsoft.com/office/drawing/2014/main" id="{3C834526-9560-4F47-9C51-4FD9F5DEFE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48" name="Groep 347">
            <a:extLst>
              <a:ext uri="{FF2B5EF4-FFF2-40B4-BE49-F238E27FC236}">
                <a16:creationId xmlns:a16="http://schemas.microsoft.com/office/drawing/2014/main" id="{32B88F77-1BB5-48AB-9E40-7E0486BE3868}"/>
              </a:ext>
            </a:extLst>
          </p:cNvPr>
          <p:cNvGrpSpPr>
            <a:grpSpLocks noChangeAspect="1"/>
          </p:cNvGrpSpPr>
          <p:nvPr/>
        </p:nvGrpSpPr>
        <p:grpSpPr>
          <a:xfrm>
            <a:off x="6226141" y="5829869"/>
            <a:ext cx="591609" cy="817260"/>
            <a:chOff x="1537609" y="5128444"/>
            <a:chExt cx="779145" cy="1076325"/>
          </a:xfrm>
        </p:grpSpPr>
        <p:pic>
          <p:nvPicPr>
            <p:cNvPr id="349" name="image2.png">
              <a:extLst>
                <a:ext uri="{FF2B5EF4-FFF2-40B4-BE49-F238E27FC236}">
                  <a16:creationId xmlns:a16="http://schemas.microsoft.com/office/drawing/2014/main" id="{779A34F8-8812-43DF-AB96-691729B8AF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0" name="Afbeelding 349">
              <a:extLst>
                <a:ext uri="{FF2B5EF4-FFF2-40B4-BE49-F238E27FC236}">
                  <a16:creationId xmlns:a16="http://schemas.microsoft.com/office/drawing/2014/main" id="{61D7FB09-DA19-43C0-823D-54D8B4D262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51" name="image2.png">
            <a:extLst>
              <a:ext uri="{FF2B5EF4-FFF2-40B4-BE49-F238E27FC236}">
                <a16:creationId xmlns:a16="http://schemas.microsoft.com/office/drawing/2014/main" id="{F76EA816-1D04-4DBD-8903-0D95217E17B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7385761" y="174012"/>
            <a:ext cx="599377" cy="817200"/>
          </a:xfrm>
          <a:prstGeom prst="rect">
            <a:avLst/>
          </a:prstGeom>
          <a:ln/>
        </p:spPr>
      </p:pic>
      <p:pic>
        <p:nvPicPr>
          <p:cNvPr id="352" name="image2.png">
            <a:extLst>
              <a:ext uri="{FF2B5EF4-FFF2-40B4-BE49-F238E27FC236}">
                <a16:creationId xmlns:a16="http://schemas.microsoft.com/office/drawing/2014/main" id="{C36F00C9-4DF2-4FD7-B3C2-98F882299CE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7722433" y="374038"/>
            <a:ext cx="605224" cy="817200"/>
          </a:xfrm>
          <a:prstGeom prst="rect">
            <a:avLst/>
          </a:prstGeom>
          <a:ln/>
        </p:spPr>
      </p:pic>
      <p:pic>
        <p:nvPicPr>
          <p:cNvPr id="353" name="image2.png">
            <a:extLst>
              <a:ext uri="{FF2B5EF4-FFF2-40B4-BE49-F238E27FC236}">
                <a16:creationId xmlns:a16="http://schemas.microsoft.com/office/drawing/2014/main" id="{F3B56F57-7000-4E4E-93BA-8013FA15CA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7359091" y="777897"/>
            <a:ext cx="596177" cy="817200"/>
          </a:xfrm>
          <a:prstGeom prst="rect">
            <a:avLst/>
          </a:prstGeom>
          <a:ln/>
        </p:spPr>
      </p:pic>
      <p:pic>
        <p:nvPicPr>
          <p:cNvPr id="354" name="image2.png">
            <a:extLst>
              <a:ext uri="{FF2B5EF4-FFF2-40B4-BE49-F238E27FC236}">
                <a16:creationId xmlns:a16="http://schemas.microsoft.com/office/drawing/2014/main" id="{D8890A55-04D1-47EC-BE58-9D225DA9327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7734786" y="991257"/>
            <a:ext cx="592871" cy="817200"/>
          </a:xfrm>
          <a:prstGeom prst="rect">
            <a:avLst/>
          </a:prstGeom>
          <a:ln/>
        </p:spPr>
      </p:pic>
      <p:pic>
        <p:nvPicPr>
          <p:cNvPr id="355" name="image2.png">
            <a:extLst>
              <a:ext uri="{FF2B5EF4-FFF2-40B4-BE49-F238E27FC236}">
                <a16:creationId xmlns:a16="http://schemas.microsoft.com/office/drawing/2014/main" id="{EF0254E7-D203-4882-BC46-C842E5193CB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7418145" y="1388118"/>
            <a:ext cx="591414" cy="817200"/>
          </a:xfrm>
          <a:prstGeom prst="rect">
            <a:avLst/>
          </a:prstGeom>
          <a:ln/>
        </p:spPr>
      </p:pic>
      <p:grpSp>
        <p:nvGrpSpPr>
          <p:cNvPr id="356" name="Groep 355">
            <a:extLst>
              <a:ext uri="{FF2B5EF4-FFF2-40B4-BE49-F238E27FC236}">
                <a16:creationId xmlns:a16="http://schemas.microsoft.com/office/drawing/2014/main" id="{4A4ED889-490B-4F52-92A4-84EE61D8DB64}"/>
              </a:ext>
            </a:extLst>
          </p:cNvPr>
          <p:cNvGrpSpPr>
            <a:grpSpLocks noChangeAspect="1"/>
          </p:cNvGrpSpPr>
          <p:nvPr/>
        </p:nvGrpSpPr>
        <p:grpSpPr>
          <a:xfrm>
            <a:off x="7366076" y="5219013"/>
            <a:ext cx="585662" cy="817317"/>
            <a:chOff x="154814" y="94750"/>
            <a:chExt cx="772366" cy="1076828"/>
          </a:xfrm>
        </p:grpSpPr>
        <p:pic>
          <p:nvPicPr>
            <p:cNvPr id="357" name="image2.png">
              <a:extLst>
                <a:ext uri="{FF2B5EF4-FFF2-40B4-BE49-F238E27FC236}">
                  <a16:creationId xmlns:a16="http://schemas.microsoft.com/office/drawing/2014/main" id="{0993A538-A249-4B39-9610-B0AC632954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8" name="Afbeelding 357">
              <a:extLst>
                <a:ext uri="{FF2B5EF4-FFF2-40B4-BE49-F238E27FC236}">
                  <a16:creationId xmlns:a16="http://schemas.microsoft.com/office/drawing/2014/main" id="{0D64CC2F-963F-4F94-99A4-C80163F55B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9" name="Afbeelding 358">
              <a:extLst>
                <a:ext uri="{FF2B5EF4-FFF2-40B4-BE49-F238E27FC236}">
                  <a16:creationId xmlns:a16="http://schemas.microsoft.com/office/drawing/2014/main" id="{B2846802-DE0A-4709-B45C-531E76536D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0" name="Afbeelding 359">
              <a:extLst>
                <a:ext uri="{FF2B5EF4-FFF2-40B4-BE49-F238E27FC236}">
                  <a16:creationId xmlns:a16="http://schemas.microsoft.com/office/drawing/2014/main" id="{2F85B78C-63F3-493D-99B4-D4292FE2B1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61" name="Groep 360">
            <a:extLst>
              <a:ext uri="{FF2B5EF4-FFF2-40B4-BE49-F238E27FC236}">
                <a16:creationId xmlns:a16="http://schemas.microsoft.com/office/drawing/2014/main" id="{5B47E172-DBEB-40EA-AA68-89949ED9B972}"/>
              </a:ext>
            </a:extLst>
          </p:cNvPr>
          <p:cNvGrpSpPr>
            <a:grpSpLocks noChangeAspect="1"/>
          </p:cNvGrpSpPr>
          <p:nvPr/>
        </p:nvGrpSpPr>
        <p:grpSpPr>
          <a:xfrm>
            <a:off x="7686115" y="5432373"/>
            <a:ext cx="585662" cy="817317"/>
            <a:chOff x="154993" y="99049"/>
            <a:chExt cx="772366" cy="1076827"/>
          </a:xfrm>
        </p:grpSpPr>
        <p:pic>
          <p:nvPicPr>
            <p:cNvPr id="362" name="image2.png">
              <a:extLst>
                <a:ext uri="{FF2B5EF4-FFF2-40B4-BE49-F238E27FC236}">
                  <a16:creationId xmlns:a16="http://schemas.microsoft.com/office/drawing/2014/main" id="{B090AEBC-EA7A-454D-94DE-EB1CCA5958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3" name="Afbeelding 362">
              <a:extLst>
                <a:ext uri="{FF2B5EF4-FFF2-40B4-BE49-F238E27FC236}">
                  <a16:creationId xmlns:a16="http://schemas.microsoft.com/office/drawing/2014/main" id="{B2F79012-603A-4DD4-BAFB-3BCB484D0E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64" name="Groep 363">
            <a:extLst>
              <a:ext uri="{FF2B5EF4-FFF2-40B4-BE49-F238E27FC236}">
                <a16:creationId xmlns:a16="http://schemas.microsoft.com/office/drawing/2014/main" id="{5D1DEAC3-AC33-4617-8EEF-962D5415AD95}"/>
              </a:ext>
            </a:extLst>
          </p:cNvPr>
          <p:cNvGrpSpPr>
            <a:grpSpLocks noChangeAspect="1"/>
          </p:cNvGrpSpPr>
          <p:nvPr/>
        </p:nvGrpSpPr>
        <p:grpSpPr>
          <a:xfrm>
            <a:off x="7366076" y="5829234"/>
            <a:ext cx="591609" cy="817260"/>
            <a:chOff x="1537609" y="5128444"/>
            <a:chExt cx="779145" cy="1076325"/>
          </a:xfrm>
        </p:grpSpPr>
        <p:pic>
          <p:nvPicPr>
            <p:cNvPr id="365" name="image2.png">
              <a:extLst>
                <a:ext uri="{FF2B5EF4-FFF2-40B4-BE49-F238E27FC236}">
                  <a16:creationId xmlns:a16="http://schemas.microsoft.com/office/drawing/2014/main" id="{F338A7C2-E693-40BE-8A2D-36C7D5B183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6" name="Afbeelding 365">
              <a:extLst>
                <a:ext uri="{FF2B5EF4-FFF2-40B4-BE49-F238E27FC236}">
                  <a16:creationId xmlns:a16="http://schemas.microsoft.com/office/drawing/2014/main" id="{969782BB-E681-4F12-930B-BCC468C6E1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67" name="image2.png">
            <a:extLst>
              <a:ext uri="{FF2B5EF4-FFF2-40B4-BE49-F238E27FC236}">
                <a16:creationId xmlns:a16="http://schemas.microsoft.com/office/drawing/2014/main" id="{51A32C26-1CDB-4F54-AD6C-33A75BC233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8507916" y="174012"/>
            <a:ext cx="599377" cy="817200"/>
          </a:xfrm>
          <a:prstGeom prst="rect">
            <a:avLst/>
          </a:prstGeom>
          <a:ln/>
        </p:spPr>
      </p:pic>
      <p:pic>
        <p:nvPicPr>
          <p:cNvPr id="368" name="image2.png">
            <a:extLst>
              <a:ext uri="{FF2B5EF4-FFF2-40B4-BE49-F238E27FC236}">
                <a16:creationId xmlns:a16="http://schemas.microsoft.com/office/drawing/2014/main" id="{07CEB486-2030-4A1D-9EBD-3191DE64D9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8844588" y="374038"/>
            <a:ext cx="605224" cy="817200"/>
          </a:xfrm>
          <a:prstGeom prst="rect">
            <a:avLst/>
          </a:prstGeom>
          <a:ln/>
        </p:spPr>
      </p:pic>
      <p:pic>
        <p:nvPicPr>
          <p:cNvPr id="369" name="image2.png">
            <a:extLst>
              <a:ext uri="{FF2B5EF4-FFF2-40B4-BE49-F238E27FC236}">
                <a16:creationId xmlns:a16="http://schemas.microsoft.com/office/drawing/2014/main" id="{9CD527A4-7232-4C36-812E-4C7A5989015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8481246" y="777897"/>
            <a:ext cx="596177" cy="817200"/>
          </a:xfrm>
          <a:prstGeom prst="rect">
            <a:avLst/>
          </a:prstGeom>
          <a:ln/>
        </p:spPr>
      </p:pic>
      <p:pic>
        <p:nvPicPr>
          <p:cNvPr id="370" name="image2.png">
            <a:extLst>
              <a:ext uri="{FF2B5EF4-FFF2-40B4-BE49-F238E27FC236}">
                <a16:creationId xmlns:a16="http://schemas.microsoft.com/office/drawing/2014/main" id="{20A29BBE-6C59-4ED4-B3DC-7C59A97A48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8856941" y="991257"/>
            <a:ext cx="592871" cy="817200"/>
          </a:xfrm>
          <a:prstGeom prst="rect">
            <a:avLst/>
          </a:prstGeom>
          <a:ln/>
        </p:spPr>
      </p:pic>
      <p:pic>
        <p:nvPicPr>
          <p:cNvPr id="371" name="image2.png">
            <a:extLst>
              <a:ext uri="{FF2B5EF4-FFF2-40B4-BE49-F238E27FC236}">
                <a16:creationId xmlns:a16="http://schemas.microsoft.com/office/drawing/2014/main" id="{B2896FCB-583E-418F-B360-68B3A4892E6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8540300" y="1388118"/>
            <a:ext cx="591414" cy="817200"/>
          </a:xfrm>
          <a:prstGeom prst="rect">
            <a:avLst/>
          </a:prstGeom>
          <a:ln/>
        </p:spPr>
      </p:pic>
      <p:grpSp>
        <p:nvGrpSpPr>
          <p:cNvPr id="372" name="Groep 371">
            <a:extLst>
              <a:ext uri="{FF2B5EF4-FFF2-40B4-BE49-F238E27FC236}">
                <a16:creationId xmlns:a16="http://schemas.microsoft.com/office/drawing/2014/main" id="{C68F30C1-B103-47D8-B8FE-C8AB1DFE0564}"/>
              </a:ext>
            </a:extLst>
          </p:cNvPr>
          <p:cNvGrpSpPr>
            <a:grpSpLocks noChangeAspect="1"/>
          </p:cNvGrpSpPr>
          <p:nvPr/>
        </p:nvGrpSpPr>
        <p:grpSpPr>
          <a:xfrm>
            <a:off x="8488231" y="5219013"/>
            <a:ext cx="585662" cy="817317"/>
            <a:chOff x="154814" y="94750"/>
            <a:chExt cx="772366" cy="1076828"/>
          </a:xfrm>
        </p:grpSpPr>
        <p:pic>
          <p:nvPicPr>
            <p:cNvPr id="373" name="image2.png">
              <a:extLst>
                <a:ext uri="{FF2B5EF4-FFF2-40B4-BE49-F238E27FC236}">
                  <a16:creationId xmlns:a16="http://schemas.microsoft.com/office/drawing/2014/main" id="{E93478B5-325F-4565-A9C4-D13D4043D4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4" name="Afbeelding 373">
              <a:extLst>
                <a:ext uri="{FF2B5EF4-FFF2-40B4-BE49-F238E27FC236}">
                  <a16:creationId xmlns:a16="http://schemas.microsoft.com/office/drawing/2014/main" id="{D97CFF17-5F9E-460E-9E3E-25D025562B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5" name="Afbeelding 374">
              <a:extLst>
                <a:ext uri="{FF2B5EF4-FFF2-40B4-BE49-F238E27FC236}">
                  <a16:creationId xmlns:a16="http://schemas.microsoft.com/office/drawing/2014/main" id="{879DC6F4-9A40-4A8F-9B24-D6449B3BF7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6" name="Afbeelding 375">
              <a:extLst>
                <a:ext uri="{FF2B5EF4-FFF2-40B4-BE49-F238E27FC236}">
                  <a16:creationId xmlns:a16="http://schemas.microsoft.com/office/drawing/2014/main" id="{7A875B18-807A-48AE-9F88-B26610B2E0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77" name="Groep 376">
            <a:extLst>
              <a:ext uri="{FF2B5EF4-FFF2-40B4-BE49-F238E27FC236}">
                <a16:creationId xmlns:a16="http://schemas.microsoft.com/office/drawing/2014/main" id="{558A3799-0980-4F79-99E7-1E3CA98F079A}"/>
              </a:ext>
            </a:extLst>
          </p:cNvPr>
          <p:cNvGrpSpPr>
            <a:grpSpLocks noChangeAspect="1"/>
          </p:cNvGrpSpPr>
          <p:nvPr/>
        </p:nvGrpSpPr>
        <p:grpSpPr>
          <a:xfrm>
            <a:off x="8808270" y="5432373"/>
            <a:ext cx="585662" cy="817317"/>
            <a:chOff x="154993" y="99049"/>
            <a:chExt cx="772366" cy="1076827"/>
          </a:xfrm>
        </p:grpSpPr>
        <p:pic>
          <p:nvPicPr>
            <p:cNvPr id="378" name="image2.png">
              <a:extLst>
                <a:ext uri="{FF2B5EF4-FFF2-40B4-BE49-F238E27FC236}">
                  <a16:creationId xmlns:a16="http://schemas.microsoft.com/office/drawing/2014/main" id="{10F29319-F3AB-4B60-9F6F-83373FBEA4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9" name="Afbeelding 378">
              <a:extLst>
                <a:ext uri="{FF2B5EF4-FFF2-40B4-BE49-F238E27FC236}">
                  <a16:creationId xmlns:a16="http://schemas.microsoft.com/office/drawing/2014/main" id="{E761189D-F0C3-467F-8190-97D8EAC036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80" name="Groep 379">
            <a:extLst>
              <a:ext uri="{FF2B5EF4-FFF2-40B4-BE49-F238E27FC236}">
                <a16:creationId xmlns:a16="http://schemas.microsoft.com/office/drawing/2014/main" id="{B002C205-E1F6-49A0-8AF5-8EE3240BE6F0}"/>
              </a:ext>
            </a:extLst>
          </p:cNvPr>
          <p:cNvGrpSpPr>
            <a:grpSpLocks noChangeAspect="1"/>
          </p:cNvGrpSpPr>
          <p:nvPr/>
        </p:nvGrpSpPr>
        <p:grpSpPr>
          <a:xfrm>
            <a:off x="8488231" y="5829234"/>
            <a:ext cx="591609" cy="817260"/>
            <a:chOff x="1537609" y="5128444"/>
            <a:chExt cx="779145" cy="1076325"/>
          </a:xfrm>
        </p:grpSpPr>
        <p:pic>
          <p:nvPicPr>
            <p:cNvPr id="381" name="image2.png">
              <a:extLst>
                <a:ext uri="{FF2B5EF4-FFF2-40B4-BE49-F238E27FC236}">
                  <a16:creationId xmlns:a16="http://schemas.microsoft.com/office/drawing/2014/main" id="{13A6AB10-2117-409E-B183-709278184B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82" name="Afbeelding 381">
              <a:extLst>
                <a:ext uri="{FF2B5EF4-FFF2-40B4-BE49-F238E27FC236}">
                  <a16:creationId xmlns:a16="http://schemas.microsoft.com/office/drawing/2014/main" id="{3CCB13D7-C811-42D9-996A-97DAFE23E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83" name="image2.png">
            <a:extLst>
              <a:ext uri="{FF2B5EF4-FFF2-40B4-BE49-F238E27FC236}">
                <a16:creationId xmlns:a16="http://schemas.microsoft.com/office/drawing/2014/main" id="{C431A907-A2C9-4EED-B0F1-0A486096B3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9669331" y="173377"/>
            <a:ext cx="599377" cy="817200"/>
          </a:xfrm>
          <a:prstGeom prst="rect">
            <a:avLst/>
          </a:prstGeom>
          <a:ln/>
        </p:spPr>
      </p:pic>
      <p:pic>
        <p:nvPicPr>
          <p:cNvPr id="384" name="image2.png">
            <a:extLst>
              <a:ext uri="{FF2B5EF4-FFF2-40B4-BE49-F238E27FC236}">
                <a16:creationId xmlns:a16="http://schemas.microsoft.com/office/drawing/2014/main" id="{AFEA229E-63CC-4B0F-8AD3-7CB3800DF8E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10006003" y="373403"/>
            <a:ext cx="605224" cy="817200"/>
          </a:xfrm>
          <a:prstGeom prst="rect">
            <a:avLst/>
          </a:prstGeom>
          <a:ln/>
        </p:spPr>
      </p:pic>
      <p:pic>
        <p:nvPicPr>
          <p:cNvPr id="385" name="image2.png">
            <a:extLst>
              <a:ext uri="{FF2B5EF4-FFF2-40B4-BE49-F238E27FC236}">
                <a16:creationId xmlns:a16="http://schemas.microsoft.com/office/drawing/2014/main" id="{BE35A132-BF43-49EA-AEEA-CA6ED23BB2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9642661" y="777262"/>
            <a:ext cx="596177" cy="817200"/>
          </a:xfrm>
          <a:prstGeom prst="rect">
            <a:avLst/>
          </a:prstGeom>
          <a:ln/>
        </p:spPr>
      </p:pic>
      <p:pic>
        <p:nvPicPr>
          <p:cNvPr id="386" name="image2.png">
            <a:extLst>
              <a:ext uri="{FF2B5EF4-FFF2-40B4-BE49-F238E27FC236}">
                <a16:creationId xmlns:a16="http://schemas.microsoft.com/office/drawing/2014/main" id="{0A4BA547-EC44-4454-BAF3-556027F562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10018356" y="990622"/>
            <a:ext cx="592871" cy="817200"/>
          </a:xfrm>
          <a:prstGeom prst="rect">
            <a:avLst/>
          </a:prstGeom>
          <a:ln/>
        </p:spPr>
      </p:pic>
      <p:pic>
        <p:nvPicPr>
          <p:cNvPr id="387" name="image2.png">
            <a:extLst>
              <a:ext uri="{FF2B5EF4-FFF2-40B4-BE49-F238E27FC236}">
                <a16:creationId xmlns:a16="http://schemas.microsoft.com/office/drawing/2014/main" id="{2A411B85-0386-4BFB-B981-5A773E668C8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9701715" y="1387483"/>
            <a:ext cx="591414" cy="817200"/>
          </a:xfrm>
          <a:prstGeom prst="rect">
            <a:avLst/>
          </a:prstGeom>
          <a:ln/>
        </p:spPr>
      </p:pic>
      <p:grpSp>
        <p:nvGrpSpPr>
          <p:cNvPr id="388" name="Groep 387">
            <a:extLst>
              <a:ext uri="{FF2B5EF4-FFF2-40B4-BE49-F238E27FC236}">
                <a16:creationId xmlns:a16="http://schemas.microsoft.com/office/drawing/2014/main" id="{2CA6F57E-D211-4ADB-8B48-DA58C4D87F23}"/>
              </a:ext>
            </a:extLst>
          </p:cNvPr>
          <p:cNvGrpSpPr>
            <a:grpSpLocks noChangeAspect="1"/>
          </p:cNvGrpSpPr>
          <p:nvPr/>
        </p:nvGrpSpPr>
        <p:grpSpPr>
          <a:xfrm>
            <a:off x="9649646" y="5218378"/>
            <a:ext cx="585662" cy="817317"/>
            <a:chOff x="154814" y="94750"/>
            <a:chExt cx="772366" cy="1076828"/>
          </a:xfrm>
        </p:grpSpPr>
        <p:pic>
          <p:nvPicPr>
            <p:cNvPr id="389" name="image2.png">
              <a:extLst>
                <a:ext uri="{FF2B5EF4-FFF2-40B4-BE49-F238E27FC236}">
                  <a16:creationId xmlns:a16="http://schemas.microsoft.com/office/drawing/2014/main" id="{CA7754E2-CE25-4906-B875-457C76E644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0" name="Afbeelding 389">
              <a:extLst>
                <a:ext uri="{FF2B5EF4-FFF2-40B4-BE49-F238E27FC236}">
                  <a16:creationId xmlns:a16="http://schemas.microsoft.com/office/drawing/2014/main" id="{ACF0D2C1-90A5-4AB0-AE7F-AD45B82D67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1" name="Afbeelding 390">
              <a:extLst>
                <a:ext uri="{FF2B5EF4-FFF2-40B4-BE49-F238E27FC236}">
                  <a16:creationId xmlns:a16="http://schemas.microsoft.com/office/drawing/2014/main" id="{F7B14CC7-F37F-4FC4-9A44-2E8DF30C99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2" name="Afbeelding 391">
              <a:extLst>
                <a:ext uri="{FF2B5EF4-FFF2-40B4-BE49-F238E27FC236}">
                  <a16:creationId xmlns:a16="http://schemas.microsoft.com/office/drawing/2014/main" id="{D50A0C66-3C65-4F7D-B03E-499E7C9B85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93" name="Groep 392">
            <a:extLst>
              <a:ext uri="{FF2B5EF4-FFF2-40B4-BE49-F238E27FC236}">
                <a16:creationId xmlns:a16="http://schemas.microsoft.com/office/drawing/2014/main" id="{72894BF3-C504-4C62-BCD6-BEC60D0C1829}"/>
              </a:ext>
            </a:extLst>
          </p:cNvPr>
          <p:cNvGrpSpPr>
            <a:grpSpLocks noChangeAspect="1"/>
          </p:cNvGrpSpPr>
          <p:nvPr/>
        </p:nvGrpSpPr>
        <p:grpSpPr>
          <a:xfrm>
            <a:off x="9969685" y="5431738"/>
            <a:ext cx="585662" cy="817317"/>
            <a:chOff x="154993" y="99049"/>
            <a:chExt cx="772366" cy="1076827"/>
          </a:xfrm>
        </p:grpSpPr>
        <p:pic>
          <p:nvPicPr>
            <p:cNvPr id="394" name="image2.png">
              <a:extLst>
                <a:ext uri="{FF2B5EF4-FFF2-40B4-BE49-F238E27FC236}">
                  <a16:creationId xmlns:a16="http://schemas.microsoft.com/office/drawing/2014/main" id="{DDEDE792-4E40-47A8-9DB1-168D2C4210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5" name="Afbeelding 394">
              <a:extLst>
                <a:ext uri="{FF2B5EF4-FFF2-40B4-BE49-F238E27FC236}">
                  <a16:creationId xmlns:a16="http://schemas.microsoft.com/office/drawing/2014/main" id="{F95BC471-DC08-41A3-ACBF-9BD6F08682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96" name="Groep 395">
            <a:extLst>
              <a:ext uri="{FF2B5EF4-FFF2-40B4-BE49-F238E27FC236}">
                <a16:creationId xmlns:a16="http://schemas.microsoft.com/office/drawing/2014/main" id="{C66B58BD-A273-4497-8F73-9EF56DF3C256}"/>
              </a:ext>
            </a:extLst>
          </p:cNvPr>
          <p:cNvGrpSpPr>
            <a:grpSpLocks noChangeAspect="1"/>
          </p:cNvGrpSpPr>
          <p:nvPr/>
        </p:nvGrpSpPr>
        <p:grpSpPr>
          <a:xfrm>
            <a:off x="9649646" y="5828599"/>
            <a:ext cx="591609" cy="817260"/>
            <a:chOff x="1537609" y="5128444"/>
            <a:chExt cx="779145" cy="1076325"/>
          </a:xfrm>
        </p:grpSpPr>
        <p:pic>
          <p:nvPicPr>
            <p:cNvPr id="397" name="image2.png">
              <a:extLst>
                <a:ext uri="{FF2B5EF4-FFF2-40B4-BE49-F238E27FC236}">
                  <a16:creationId xmlns:a16="http://schemas.microsoft.com/office/drawing/2014/main" id="{58F27AD3-2A8E-4B4F-A3BB-394599F1E1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8" name="Afbeelding 397">
              <a:extLst>
                <a:ext uri="{FF2B5EF4-FFF2-40B4-BE49-F238E27FC236}">
                  <a16:creationId xmlns:a16="http://schemas.microsoft.com/office/drawing/2014/main" id="{B2B89EDC-EFD8-43A0-B1D6-3E76F8E5C7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44" name="Ovaal 143">
            <a:extLst>
              <a:ext uri="{FF2B5EF4-FFF2-40B4-BE49-F238E27FC236}">
                <a16:creationId xmlns:a16="http://schemas.microsoft.com/office/drawing/2014/main" id="{77799180-ACEA-4D99-B797-8EA0644CFED1}"/>
              </a:ext>
            </a:extLst>
          </p:cNvPr>
          <p:cNvSpPr/>
          <p:nvPr/>
        </p:nvSpPr>
        <p:spPr>
          <a:xfrm>
            <a:off x="11174203" y="3358693"/>
            <a:ext cx="831099" cy="83127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00B4E24-B642-4845-B955-F7C3C55702BA}" type="slidenum">
              <a:rPr lang="nl-BE" sz="3000" b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11</a:t>
            </a:fld>
            <a:endParaRPr lang="nl-BE" sz="3000" b="1" dirty="0">
              <a:ln w="95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571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8148E-6 L 0.00977 0.208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8.33333E-7 1.48148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" y="-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0.01627 0.2666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2.91667E-6 -2.96296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" y="-1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7 L 0.01433 0.2976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" y="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3.54167E-6 1.25767E-1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-0.01575 0.3567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6.25E-7 1.48148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0.01198 0.3858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7 L 3.95833E-6 1.11111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" y="-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0.01368 -0.2659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8 -0.26597 L -2.91667E-6 4.07407E-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1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33333E-6 L -0.01224 -0.208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-1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-2.5E-6 -4.81481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" y="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33333E-6 L 0.01394 -0.1768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-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-3.125E-6 1.11111E-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48148E-6 L 0.00977 0.2087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2.70833E-6 1.48148E-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85185E-6 L -0.01627 0.2666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4.375E-6 1.85185E-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85185E-6 L 0.01432 0.2976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2 0.29768 L 4.79167E-6 1.85185E-6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85185E-6 L -0.01575 0.35671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3.54167E-6 -1.85185E-6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81481E-6 L 0.01198 0.38587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7 L 1.04167E-6 4.81481E-6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01367 -0.26597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16667E-6 -2.22222E-6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-0.01224 -0.2081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2.5E-6 -1.85185E-6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0.01393 -0.17685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3 -0.17685 L 4.58333E-6 -3.33333E-6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48148E-6 L 0.00977 0.2087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5.55112E-17 1.48148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-0.01627 0.26666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1.66667E-6 1.85185E-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0.01433 0.29768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2.5E-6 1.85185E-6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5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-0.01575 0.35671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8.33333E-7 -1.85185E-6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4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81481E-6 L 0.01198 0.38587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7 L 3.75E-6 4.81481E-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3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L 0.01368 -0.26597 " pathEditMode="relative" rAng="0" ptsTypes="AA">
                                      <p:cBhvr>
                                        <p:cTn id="195" dur="2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8 -0.26597 L -3.125E-6 -2.22222E-6 " pathEditMode="relative" rAng="0" ptsTypes="AA">
                                      <p:cBhvr>
                                        <p:cTn id="199" dur="2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6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85185E-6 L -0.01223 -0.2081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3 -0.2081 L -4.58333E-6 -1.85185E-6 " pathEditMode="relative" rAng="0" ptsTypes="AA">
                                      <p:cBhvr>
                                        <p:cTn id="208" dur="2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33333E-6 L 0.01394 -0.17685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-2.70833E-6 -3.33333E-6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96296E-6 L 0.00977 0.20879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2.29167E-6 2.96296E-6 " pathEditMode="relative" rAng="0" ptsTypes="AA">
                                      <p:cBhvr>
                                        <p:cTn id="226" dur="2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33333E-6 L -0.01627 0.26666 " pathEditMode="relative" rAng="0" ptsTypes="AA">
                                      <p:cBhvr>
                                        <p:cTn id="231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3.95833E-6 3.33333E-6 " pathEditMode="relative" rAng="0" ptsTypes="AA">
                                      <p:cBhvr>
                                        <p:cTn id="235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3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0.01433 0.29768 " pathEditMode="relative" rAng="0" ptsTypes="AA">
                                      <p:cBhvr>
                                        <p:cTn id="240" dur="2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5E-6 1.85185E-6 " pathEditMode="relative" rAng="0" ptsTypes="AA">
                                      <p:cBhvr>
                                        <p:cTn id="244" dur="2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1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3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-0.01575 0.35671 " pathEditMode="relative" rAng="0" ptsTypes="AA">
                                      <p:cBhvr>
                                        <p:cTn id="249" dur="2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3.125E-6 -3.7037E-7 " pathEditMode="relative" rAng="0" ptsTypes="AA">
                                      <p:cBhvr>
                                        <p:cTn id="253" dur="2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0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3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0.01198 0.38588 " pathEditMode="relative" rAng="0" ptsTypes="AA">
                                      <p:cBhvr>
                                        <p:cTn id="258" dur="2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1.45833E-6 -3.7037E-6 " pathEditMode="relative" rAng="0" ptsTypes="AA">
                                      <p:cBhvr>
                                        <p:cTn id="262" dur="2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9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3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22222E-6 L 0.01367 -0.26597 " pathEditMode="relative" rAng="0" ptsTypes="AA">
                                      <p:cBhvr>
                                        <p:cTn id="267" dur="2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58333E-6 -2.22222E-6 " pathEditMode="relative" rAng="0" ptsTypes="AA">
                                      <p:cBhvr>
                                        <p:cTn id="271" dur="2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2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3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85185E-6 L -0.01224 -0.2081 " pathEditMode="relative" rAng="0" ptsTypes="AA">
                                      <p:cBhvr>
                                        <p:cTn id="276" dur="2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2.91667E-6 -1.85185E-6 " pathEditMode="relative" rAng="0" ptsTypes="AA">
                                      <p:cBhvr>
                                        <p:cTn id="280" dur="2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9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3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01394 -0.17685 " pathEditMode="relative" rAng="0" ptsTypes="AA">
                                      <p:cBhvr>
                                        <p:cTn id="285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5E-6 -1.85185E-6 " pathEditMode="relative" rAng="0" ptsTypes="AA">
                                      <p:cBhvr>
                                        <p:cTn id="289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4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0.00977 0.20879 " pathEditMode="relative" rAng="0" ptsTypes="AA">
                                      <p:cBhvr>
                                        <p:cTn id="294" dur="2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2.70833E-6 2.96296E-6 " pathEditMode="relative" rAng="0" ptsTypes="AA">
                                      <p:cBhvr>
                                        <p:cTn id="298" dur="2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9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33333E-6 L -0.01627 0.26666 " pathEditMode="relative" rAng="0" ptsTypes="AA">
                                      <p:cBhvr>
                                        <p:cTn id="303" dur="2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4.375E-6 3.33333E-6 " pathEditMode="relative" rAng="0" ptsTypes="AA">
                                      <p:cBhvr>
                                        <p:cTn id="307" dur="2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33333E-6 L 0.01432 0.29768 " pathEditMode="relative" rAng="0" ptsTypes="AA">
                                      <p:cBhvr>
                                        <p:cTn id="312" dur="2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2 0.29768 L 4.79167E-6 3.33333E-6 " pathEditMode="relative" rAng="0" ptsTypes="AA">
                                      <p:cBhvr>
                                        <p:cTn id="316" dur="2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L -0.01575 0.35671 " pathEditMode="relative" rAng="0" ptsTypes="AA">
                                      <p:cBhvr>
                                        <p:cTn id="321" dur="2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3.54167E-6 -3.7037E-7 " pathEditMode="relative" rAng="0" ptsTypes="AA">
                                      <p:cBhvr>
                                        <p:cTn id="325" dur="2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6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3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6 L 0.01198 0.38588 " pathEditMode="relative" rAng="0" ptsTypes="AA">
                                      <p:cBhvr>
                                        <p:cTn id="330" dur="2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1.04167E-6 -3.7037E-6 " pathEditMode="relative" rAng="0" ptsTypes="AA">
                                      <p:cBhvr>
                                        <p:cTn id="334" dur="2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5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3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0.01367 -0.26597 " pathEditMode="relative" rAng="0" ptsTypes="AA">
                                      <p:cBhvr>
                                        <p:cTn id="339" dur="2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16667E-6 -7.40741E-7 " pathEditMode="relative" rAng="0" ptsTypes="AA">
                                      <p:cBhvr>
                                        <p:cTn id="343" dur="2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3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-0.01224 -0.2081 " pathEditMode="relative" rAng="0" ptsTypes="AA">
                                      <p:cBhvr>
                                        <p:cTn id="348" dur="2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2.5E-6 -3.7037E-7 " pathEditMode="relative" rAng="0" ptsTypes="AA">
                                      <p:cBhvr>
                                        <p:cTn id="352" dur="2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5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85185E-6 L 0.01393 -0.17685 " pathEditMode="relative" rAng="0" ptsTypes="AA">
                                      <p:cBhvr>
                                        <p:cTn id="357" dur="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3 -0.17685 L 4.58333E-6 -1.85185E-6 " pathEditMode="relative" rAng="0" ptsTypes="AA">
                                      <p:cBhvr>
                                        <p:cTn id="361" dur="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0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3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44444E-6 L 0.00977 0.20879 " pathEditMode="relative" rAng="0" ptsTypes="AA">
                                      <p:cBhvr>
                                        <p:cTn id="366" dur="2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2.29167E-6 4.44444E-6 " pathEditMode="relative" rAng="0" ptsTypes="AA">
                                      <p:cBhvr>
                                        <p:cTn id="370" dur="2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5"/>
                  </p:tgtEl>
                </p:cond>
              </p:nextCondLst>
            </p:seq>
            <p:seq concurrent="1" nextAc="seek">
              <p:cTn id="371" restart="whenNotActive" fill="hold" evtFilter="cancelBubble" nodeType="interactiveSeq">
                <p:stCondLst>
                  <p:cond evt="onClick" delay="0">
                    <p:tgtEl>
                      <p:spTgt spid="3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2" fill="hold">
                      <p:stCondLst>
                        <p:cond delay="0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81481E-6 L -0.01627 0.26666 " pathEditMode="relative" rAng="0" ptsTypes="AA">
                                      <p:cBhvr>
                                        <p:cTn id="375" dur="2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3.95833E-6 4.81481E-6 " pathEditMode="relative" rAng="0" ptsTypes="AA">
                                      <p:cBhvr>
                                        <p:cTn id="379" dur="2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4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3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33333E-6 L 0.01433 0.29768 " pathEditMode="relative" rAng="0" ptsTypes="AA">
                                      <p:cBhvr>
                                        <p:cTn id="384" dur="2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4.79167E-6 3.33333E-6 " pathEditMode="relative" rAng="0" ptsTypes="AA">
                                      <p:cBhvr>
                                        <p:cTn id="388" dur="2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3"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3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-0.01575 0.35671 " pathEditMode="relative" rAng="0" ptsTypes="AA">
                                      <p:cBhvr>
                                        <p:cTn id="393" dur="2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3.125E-6 -3.7037E-7 " pathEditMode="relative" rAng="0" ptsTypes="AA">
                                      <p:cBhvr>
                                        <p:cTn id="397" dur="2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2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3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>
                      <p:stCondLst>
                        <p:cond delay="0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0.01198 0.38588 " pathEditMode="relative" rAng="0" ptsTypes="AA">
                                      <p:cBhvr>
                                        <p:cTn id="402" dur="2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1.45833E-6 -3.7037E-6 " pathEditMode="relative" rAng="0" ptsTypes="AA">
                                      <p:cBhvr>
                                        <p:cTn id="406" dur="2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1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3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7.40741E-7 L 0.01367 -0.26597 " pathEditMode="relative" rAng="0" ptsTypes="AA">
                                      <p:cBhvr>
                                        <p:cTn id="411" dur="2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58333E-6 -7.40741E-7 " pathEditMode="relative" rAng="0" ptsTypes="AA">
                                      <p:cBhvr>
                                        <p:cTn id="415" dur="2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4"/>
                  </p:tgtEl>
                </p:cond>
              </p:nextCondLst>
            </p:seq>
            <p:seq concurrent="1" nextAc="seek">
              <p:cTn id="416" restart="whenNotActive" fill="hold" evtFilter="cancelBubble" nodeType="interactiveSeq">
                <p:stCondLst>
                  <p:cond evt="onClick" delay="0">
                    <p:tgtEl>
                      <p:spTgt spid="3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7" fill="hold">
                      <p:stCondLst>
                        <p:cond delay="0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-0.01224 -0.2081 " pathEditMode="relative" rAng="0" ptsTypes="AA">
                                      <p:cBhvr>
                                        <p:cTn id="420" dur="2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2.91667E-6 -3.7037E-7 " pathEditMode="relative" rAng="0" ptsTypes="AA">
                                      <p:cBhvr>
                                        <p:cTn id="424" dur="2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1"/>
                  </p:tgtEl>
                </p:cond>
              </p:nextCondLst>
            </p:seq>
            <p:seq concurrent="1" nextAc="seek">
              <p:cTn id="425" restart="whenNotActive" fill="hold" evtFilter="cancelBubble" nodeType="interactiveSeq">
                <p:stCondLst>
                  <p:cond evt="onClick" delay="0">
                    <p:tgtEl>
                      <p:spTgt spid="3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6" fill="hold">
                      <p:stCondLst>
                        <p:cond delay="0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01394 -0.17685 " pathEditMode="relative" rAng="0" ptsTypes="AA">
                                      <p:cBhvr>
                                        <p:cTn id="429" dur="2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fill="hold">
                      <p:stCondLst>
                        <p:cond delay="indefinite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5E-6 -1.85185E-6 " pathEditMode="relative" rAng="0" ptsTypes="AA">
                                      <p:cBhvr>
                                        <p:cTn id="433" dur="2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6"/>
                  </p:tgtEl>
                </p:cond>
              </p:nextCondLst>
            </p:seq>
            <p:seq concurrent="1" nextAc="seek">
              <p:cTn id="434" restart="whenNotActive" fill="hold" evtFilter="cancelBubble" nodeType="interactiveSeq">
                <p:stCondLst>
                  <p:cond evt="onClick" delay="0">
                    <p:tgtEl>
                      <p:spTgt spid="3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5" fill="hold">
                      <p:stCondLst>
                        <p:cond delay="0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44444E-6 L 0.00977 0.20879 " pathEditMode="relative" rAng="0" ptsTypes="AA">
                                      <p:cBhvr>
                                        <p:cTn id="438" dur="2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4.16667E-7 4.44444E-6 " pathEditMode="relative" rAng="0" ptsTypes="AA">
                                      <p:cBhvr>
                                        <p:cTn id="442" dur="2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1"/>
                  </p:tgtEl>
                </p:cond>
              </p:nextCondLst>
            </p:seq>
            <p:seq concurrent="1" nextAc="seek">
              <p:cTn id="443" restart="whenNotActive" fill="hold" evtFilter="cancelBubble" nodeType="interactiveSeq">
                <p:stCondLst>
                  <p:cond evt="onClick" delay="0">
                    <p:tgtEl>
                      <p:spTgt spid="3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4" fill="hold">
                      <p:stCondLst>
                        <p:cond delay="0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81481E-6 L -0.01627 0.26666 " pathEditMode="relative" rAng="0" ptsTypes="AA">
                                      <p:cBhvr>
                                        <p:cTn id="447" dur="2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8" fill="hold">
                      <p:stCondLst>
                        <p:cond delay="indefinite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1.25E-6 4.81481E-6 " pathEditMode="relative" rAng="0" ptsTypes="AA">
                                      <p:cBhvr>
                                        <p:cTn id="451" dur="2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0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3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33333E-6 L 0.01433 0.29768 " pathEditMode="relative" rAng="0" ptsTypes="AA">
                                      <p:cBhvr>
                                        <p:cTn id="456" dur="2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7" fill="hold">
                      <p:stCondLst>
                        <p:cond delay="indefinite"/>
                      </p:stCondLst>
                      <p:childTnLst>
                        <p:par>
                          <p:cTn id="458" fill="hold">
                            <p:stCondLst>
                              <p:cond delay="0"/>
                            </p:stCondLst>
                            <p:childTnLst>
                              <p:par>
                                <p:cTn id="4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2.08333E-6 3.33333E-6 " pathEditMode="relative" rAng="0" ptsTypes="AA">
                                      <p:cBhvr>
                                        <p:cTn id="460" dur="2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9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0.01575 0.35671 " pathEditMode="relative" rAng="0" ptsTypes="AA">
                                      <p:cBhvr>
                                        <p:cTn id="465" dur="2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6" fill="hold">
                      <p:stCondLst>
                        <p:cond delay="indefinite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4.16667E-7 -3.7037E-7 " pathEditMode="relative" rAng="0" ptsTypes="AA">
                                      <p:cBhvr>
                                        <p:cTn id="469" dur="2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"/>
                  </p:tgtEl>
                </p:cond>
              </p:nextCondLst>
            </p:seq>
            <p:seq concurrent="1" nextAc="seek">
              <p:cTn id="470" restart="whenNotActive" fill="hold" evtFilter="cancelBubble" nodeType="interactiveSeq">
                <p:stCondLst>
                  <p:cond evt="onClick" delay="0">
                    <p:tgtEl>
                      <p:spTgt spid="3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1" fill="hold">
                      <p:stCondLst>
                        <p:cond delay="0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0.01198 0.38588 " pathEditMode="relative" rAng="0" ptsTypes="AA">
                                      <p:cBhvr>
                                        <p:cTn id="474" dur="2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4.16667E-6 -3.7037E-6 " pathEditMode="relative" rAng="0" ptsTypes="AA">
                                      <p:cBhvr>
                                        <p:cTn id="478" dur="2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7"/>
                  </p:tgtEl>
                </p:cond>
              </p:nextCondLst>
            </p:seq>
            <p:seq concurrent="1" nextAc="seek">
              <p:cTn id="479" restart="whenNotActive" fill="hold" evtFilter="cancelBubble" nodeType="interactiveSeq">
                <p:stCondLst>
                  <p:cond evt="onClick" delay="0">
                    <p:tgtEl>
                      <p:spTgt spid="3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0" fill="hold">
                      <p:stCondLst>
                        <p:cond delay="0"/>
                      </p:stCondLst>
                      <p:childTnLst>
                        <p:par>
                          <p:cTn id="481" fill="hold">
                            <p:stCondLst>
                              <p:cond delay="0"/>
                            </p:stCondLst>
                            <p:childTnLst>
                              <p:par>
                                <p:cTn id="4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7.40741E-7 L 0.01367 -0.26597 " pathEditMode="relative" rAng="0" ptsTypes="AA">
                                      <p:cBhvr>
                                        <p:cTn id="483" dur="2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4" fill="hold">
                      <p:stCondLst>
                        <p:cond delay="indefinite"/>
                      </p:stCondLst>
                      <p:childTnLst>
                        <p:par>
                          <p:cTn id="485" fill="hold">
                            <p:stCondLst>
                              <p:cond delay="0"/>
                            </p:stCondLst>
                            <p:childTnLst>
                              <p:par>
                                <p:cTn id="4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-2.70833E-6 -7.40741E-7 " pathEditMode="relative" rAng="0" ptsTypes="AA">
                                      <p:cBhvr>
                                        <p:cTn id="487" dur="2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0"/>
                  </p:tgtEl>
                </p:cond>
              </p:nextCondLst>
            </p:seq>
            <p:seq concurrent="1" nextAc="seek">
              <p:cTn id="488" restart="whenNotActive" fill="hold" evtFilter="cancelBubble" nodeType="interactiveSeq">
                <p:stCondLst>
                  <p:cond evt="onClick" delay="0">
                    <p:tgtEl>
                      <p:spTgt spid="3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9" fill="hold">
                      <p:stCondLst>
                        <p:cond delay="0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7 L -0.01224 -0.2081 " pathEditMode="relative" rAng="0" ptsTypes="AA">
                                      <p:cBhvr>
                                        <p:cTn id="492" dur="2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3" fill="hold">
                      <p:stCondLst>
                        <p:cond delay="indefinite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-4.375E-6 -3.7037E-7 " pathEditMode="relative" rAng="0" ptsTypes="AA">
                                      <p:cBhvr>
                                        <p:cTn id="496" dur="2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7"/>
                  </p:tgtEl>
                </p:cond>
              </p:nextCondLst>
            </p:seq>
            <p:seq concurrent="1" nextAc="seek">
              <p:cTn id="497" restart="whenNotActive" fill="hold" evtFilter="cancelBubble" nodeType="interactiveSeq">
                <p:stCondLst>
                  <p:cond evt="onClick" delay="0">
                    <p:tgtEl>
                      <p:spTgt spid="3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8" fill="hold">
                      <p:stCondLst>
                        <p:cond delay="0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0.01393 -0.17685 " pathEditMode="relative" rAng="0" ptsTypes="AA">
                                      <p:cBhvr>
                                        <p:cTn id="501" dur="2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2" fill="hold">
                      <p:stCondLst>
                        <p:cond delay="indefinite"/>
                      </p:stCondLst>
                      <p:childTnLst>
                        <p:par>
                          <p:cTn id="503" fill="hold">
                            <p:stCondLst>
                              <p:cond delay="0"/>
                            </p:stCondLst>
                            <p:childTnLst>
                              <p:par>
                                <p:cTn id="5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3 -0.17685 L -2.29167E-6 -1.85185E-6 " pathEditMode="relative" rAng="0" ptsTypes="AA">
                                      <p:cBhvr>
                                        <p:cTn id="505" dur="2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2"/>
                  </p:tgtEl>
                </p:cond>
              </p:nextCondLst>
            </p:seq>
            <p:seq concurrent="1" nextAc="seek">
              <p:cTn id="506" restart="whenNotActive" fill="hold" evtFilter="cancelBubble" nodeType="interactiveSeq">
                <p:stCondLst>
                  <p:cond evt="onClick" delay="0">
                    <p:tgtEl>
                      <p:spTgt spid="3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7" fill="hold">
                      <p:stCondLst>
                        <p:cond delay="0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0.00977 0.20879 " pathEditMode="relative" rAng="0" ptsTypes="AA">
                                      <p:cBhvr>
                                        <p:cTn id="510" dur="20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1" fill="hold">
                      <p:stCondLst>
                        <p:cond delay="indefinite"/>
                      </p:stCondLst>
                      <p:childTnLst>
                        <p:par>
                          <p:cTn id="512" fill="hold">
                            <p:stCondLst>
                              <p:cond delay="0"/>
                            </p:stCondLst>
                            <p:childTnLst>
                              <p:par>
                                <p:cTn id="5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1.875E-6 4.44444E-6 " pathEditMode="relative" rAng="0" ptsTypes="AA">
                                      <p:cBhvr>
                                        <p:cTn id="514" dur="20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7"/>
                  </p:tgtEl>
                </p:cond>
              </p:nextCondLst>
            </p:seq>
            <p:seq concurrent="1" nextAc="seek">
              <p:cTn id="515" restart="whenNotActive" fill="hold" evtFilter="cancelBubble" nodeType="interactiveSeq">
                <p:stCondLst>
                  <p:cond evt="onClick" delay="0">
                    <p:tgtEl>
                      <p:spTgt spid="3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6" fill="hold">
                      <p:stCondLst>
                        <p:cond delay="0"/>
                      </p:stCondLst>
                      <p:childTnLst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01627 0.26666 " pathEditMode="relative" rAng="0" ptsTypes="AA">
                                      <p:cBhvr>
                                        <p:cTn id="519" dur="2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0" fill="hold">
                      <p:stCondLst>
                        <p:cond delay="indefinite"/>
                      </p:stCondLst>
                      <p:childTnLst>
                        <p:par>
                          <p:cTn id="521" fill="hold">
                            <p:stCondLst>
                              <p:cond delay="0"/>
                            </p:stCondLst>
                            <p:childTnLst>
                              <p:par>
                                <p:cTn id="5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3.54167E-6 4.81481E-6 " pathEditMode="relative" rAng="0" ptsTypes="AA">
                                      <p:cBhvr>
                                        <p:cTn id="523" dur="2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6"/>
                  </p:tgtEl>
                </p:cond>
              </p:nextCondLst>
            </p:seq>
            <p:seq concurrent="1" nextAc="seek">
              <p:cTn id="524" restart="whenNotActive" fill="hold" evtFilter="cancelBubble" nodeType="interactiveSeq">
                <p:stCondLst>
                  <p:cond evt="onClick" delay="0">
                    <p:tgtEl>
                      <p:spTgt spid="3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5" fill="hold">
                      <p:stCondLst>
                        <p:cond delay="0"/>
                      </p:stCondLst>
                      <p:childTnLst>
                        <p:par>
                          <p:cTn id="526" fill="hold">
                            <p:stCondLst>
                              <p:cond delay="0"/>
                            </p:stCondLst>
                            <p:childTnLst>
                              <p:par>
                                <p:cTn id="5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0.01433 0.29768 " pathEditMode="relative" rAng="0" ptsTypes="AA">
                                      <p:cBhvr>
                                        <p:cTn id="528" dur="2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9" fill="hold">
                      <p:stCondLst>
                        <p:cond delay="indefinite"/>
                      </p:stCondLst>
                      <p:childTnLst>
                        <p:par>
                          <p:cTn id="530" fill="hold">
                            <p:stCondLst>
                              <p:cond delay="0"/>
                            </p:stCondLst>
                            <p:childTnLst>
                              <p:par>
                                <p:cTn id="5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4.58333E-6 3.33333E-6 " pathEditMode="relative" rAng="0" ptsTypes="AA">
                                      <p:cBhvr>
                                        <p:cTn id="532" dur="2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5"/>
                  </p:tgtEl>
                </p:cond>
              </p:nextCondLst>
            </p:seq>
            <p:seq concurrent="1" nextAc="seek">
              <p:cTn id="533" restart="whenNotActive" fill="hold" evtFilter="cancelBubble" nodeType="interactiveSeq">
                <p:stCondLst>
                  <p:cond evt="onClick" delay="0">
                    <p:tgtEl>
                      <p:spTgt spid="3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4" fill="hold">
                      <p:stCondLst>
                        <p:cond delay="0"/>
                      </p:stCondLst>
                      <p:childTnLst>
                        <p:par>
                          <p:cTn id="535" fill="hold">
                            <p:stCondLst>
                              <p:cond delay="0"/>
                            </p:stCondLst>
                            <p:childTnLst>
                              <p:par>
                                <p:cTn id="5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-0.01575 0.35671 " pathEditMode="relative" rAng="0" ptsTypes="AA">
                                      <p:cBhvr>
                                        <p:cTn id="537" dur="2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2.70833E-6 1.11111E-6 " pathEditMode="relative" rAng="0" ptsTypes="AA">
                                      <p:cBhvr>
                                        <p:cTn id="541" dur="2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4"/>
                  </p:tgtEl>
                </p:cond>
              </p:nextCondLst>
            </p:seq>
            <p:seq concurrent="1" nextAc="seek">
              <p:cTn id="542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3" fill="hold">
                      <p:stCondLst>
                        <p:cond delay="0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0.01198 0.38588 " pathEditMode="relative" rAng="0" ptsTypes="AA">
                                      <p:cBhvr>
                                        <p:cTn id="546" dur="2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7" fill="hold">
                      <p:stCondLst>
                        <p:cond delay="indefinite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1.875E-6 -2.22222E-6 " pathEditMode="relative" rAng="0" ptsTypes="AA">
                                      <p:cBhvr>
                                        <p:cTn id="550" dur="2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551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2" fill="hold">
                      <p:stCondLst>
                        <p:cond delay="0"/>
                      </p:stCondLst>
                      <p:childTnLst>
                        <p:par>
                          <p:cTn id="553" fill="hold">
                            <p:stCondLst>
                              <p:cond delay="0"/>
                            </p:stCondLst>
                            <p:childTnLst>
                              <p:par>
                                <p:cTn id="5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0.01367 -0.26597 " pathEditMode="relative" rAng="0" ptsTypes="AA">
                                      <p:cBhvr>
                                        <p:cTn id="555" dur="2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6" fill="hold">
                      <p:stCondLst>
                        <p:cond delay="indefinite"/>
                      </p:stCondLst>
                      <p:childTnLst>
                        <p:par>
                          <p:cTn id="557" fill="hold">
                            <p:stCondLst>
                              <p:cond delay="0"/>
                            </p:stCondLst>
                            <p:childTnLst>
                              <p:par>
                                <p:cTn id="5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79167E-6 -7.40741E-7 " pathEditMode="relative" rAng="0" ptsTypes="AA">
                                      <p:cBhvr>
                                        <p:cTn id="559" dur="2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560" restart="whenNotActive" fill="hold" evtFilter="cancelBubble" nodeType="interactiveSeq">
                <p:stCondLst>
                  <p:cond evt="onClick" delay="0">
                    <p:tgtEl>
                      <p:spTgt spid="3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1" fill="hold">
                      <p:stCondLst>
                        <p:cond delay="0"/>
                      </p:stCondLst>
                      <p:childTnLst>
                        <p:par>
                          <p:cTn id="562" fill="hold">
                            <p:stCondLst>
                              <p:cond delay="0"/>
                            </p:stCondLst>
                            <p:childTnLst>
                              <p:par>
                                <p:cTn id="5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-0.01224 -0.2081 " pathEditMode="relative" rAng="0" ptsTypes="AA">
                                      <p:cBhvr>
                                        <p:cTn id="564" dur="2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5" fill="hold">
                      <p:stCondLst>
                        <p:cond delay="indefinite"/>
                      </p:stCondLst>
                      <p:childTnLst>
                        <p:par>
                          <p:cTn id="566" fill="hold">
                            <p:stCondLst>
                              <p:cond delay="0"/>
                            </p:stCondLst>
                            <p:childTnLst>
                              <p:par>
                                <p:cTn id="5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3.33333E-6 -3.7037E-7 " pathEditMode="relative" rAng="0" ptsTypes="AA">
                                      <p:cBhvr>
                                        <p:cTn id="568" dur="2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3"/>
                  </p:tgtEl>
                </p:cond>
              </p:nextCondLst>
            </p:seq>
            <p:seq concurrent="1" nextAc="seek">
              <p:cTn id="569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0" fill="hold">
                      <p:stCondLst>
                        <p:cond delay="0"/>
                      </p:stCondLst>
                      <p:childTnLst>
                        <p:par>
                          <p:cTn id="571" fill="hold">
                            <p:stCondLst>
                              <p:cond delay="0"/>
                            </p:stCondLst>
                            <p:childTnLst>
                              <p:par>
                                <p:cTn id="5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7 L 0.01394 -0.17685 " pathEditMode="relative" rAng="0" ptsTypes="AA">
                                      <p:cBhvr>
                                        <p:cTn id="573" dur="20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4" fill="hold">
                      <p:stCondLst>
                        <p:cond delay="indefinite"/>
                      </p:stCondLst>
                      <p:childTnLst>
                        <p:par>
                          <p:cTn id="575" fill="hold">
                            <p:stCondLst>
                              <p:cond delay="0"/>
                            </p:stCondLst>
                            <p:childTnLst>
                              <p:par>
                                <p:cTn id="5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-4.79167E-6 -3.7037E-7 " pathEditMode="relative" rAng="0" ptsTypes="AA">
                                      <p:cBhvr>
                                        <p:cTn id="577" dur="20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 descr="Afbeelding met tekst, helm&#10;&#10;Automatisch gegenereerde beschrijving">
            <a:extLst>
              <a:ext uri="{FF2B5EF4-FFF2-40B4-BE49-F238E27FC236}">
                <a16:creationId xmlns:a16="http://schemas.microsoft.com/office/drawing/2014/main" id="{29DAA645-1020-4EE5-A9BE-F53092A90C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95"/>
          <a:stretch/>
        </p:blipFill>
        <p:spPr>
          <a:xfrm>
            <a:off x="0" y="-22523"/>
            <a:ext cx="12192000" cy="6880523"/>
          </a:xfrm>
          <a:prstGeom prst="rect">
            <a:avLst/>
          </a:prstGeom>
        </p:spPr>
      </p:pic>
      <p:grpSp>
        <p:nvGrpSpPr>
          <p:cNvPr id="14" name="Groep 13">
            <a:extLst>
              <a:ext uri="{FF2B5EF4-FFF2-40B4-BE49-F238E27FC236}">
                <a16:creationId xmlns:a16="http://schemas.microsoft.com/office/drawing/2014/main" id="{8A5A44A1-DD83-43F2-ADA4-2B09BC21F527}"/>
              </a:ext>
            </a:extLst>
          </p:cNvPr>
          <p:cNvGrpSpPr/>
          <p:nvPr/>
        </p:nvGrpSpPr>
        <p:grpSpPr>
          <a:xfrm>
            <a:off x="1240171" y="2495685"/>
            <a:ext cx="9726930" cy="2660015"/>
            <a:chOff x="1240171" y="2495685"/>
            <a:chExt cx="9726930" cy="2660015"/>
          </a:xfrm>
        </p:grpSpPr>
        <p:pic>
          <p:nvPicPr>
            <p:cNvPr id="4" name="image3.png">
              <a:extLst>
                <a:ext uri="{FF2B5EF4-FFF2-40B4-BE49-F238E27FC236}">
                  <a16:creationId xmlns:a16="http://schemas.microsoft.com/office/drawing/2014/main" id="{39899C1C-75BB-4451-89BA-31C0851CAC6A}"/>
                </a:ext>
              </a:extLst>
            </p:cNvPr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3000" b="64400" l="1000" r="91200">
                          <a14:foregroundMark x1="2300" y1="34800" x2="53000" y2="37600"/>
                          <a14:foregroundMark x1="53000" y1="37600" x2="61000" y2="37200"/>
                          <a14:foregroundMark x1="63000" y1="35400" x2="62900" y2="57600"/>
                          <a14:foregroundMark x1="6100" y1="59300" x2="5500" y2="47000"/>
                          <a14:foregroundMark x1="52100" y1="33700" x2="32500" y2="33800"/>
                          <a14:foregroundMark x1="65400" y1="33500" x2="50700" y2="33500"/>
                          <a14:foregroundMark x1="65300" y1="40000" x2="65100" y2="50400"/>
                          <a14:foregroundMark x1="66500" y1="36600" x2="67200" y2="45000"/>
                          <a14:foregroundMark x1="68700" y1="34300" x2="68900" y2="40300"/>
                          <a14:foregroundMark x1="74100" y1="33500" x2="82300" y2="34000"/>
                          <a14:foregroundMark x1="82300" y1="34000" x2="82600" y2="34600"/>
                          <a14:foregroundMark x1="77100" y1="33300" x2="78100" y2="34000"/>
                          <a14:foregroundMark x1="84600" y1="34900" x2="91200" y2="34100"/>
                          <a14:foregroundMark x1="71100" y1="33200" x2="72300" y2="33200"/>
                          <a14:foregroundMark x1="21700" y1="33600" x2="11500" y2="33000"/>
                          <a14:foregroundMark x1="8300" y1="33000" x2="4200" y2="33200"/>
                          <a14:foregroundMark x1="1000" y1="34000" x2="1300" y2="43000"/>
                        </a14:backgroundRemoval>
                      </a14:imgEffect>
                    </a14:imgLayer>
                  </a14:imgProps>
                </a:ext>
              </a:extLst>
            </a:blip>
            <a:srcRect t="32113" r="34329" b="31946"/>
            <a:stretch>
              <a:fillRect/>
            </a:stretch>
          </p:blipFill>
          <p:spPr>
            <a:xfrm>
              <a:off x="1240171" y="2495685"/>
              <a:ext cx="4857750" cy="266001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99" name="image3.png">
              <a:extLst>
                <a:ext uri="{FF2B5EF4-FFF2-40B4-BE49-F238E27FC236}">
                  <a16:creationId xmlns:a16="http://schemas.microsoft.com/office/drawing/2014/main" id="{67CBC4E2-1B59-4629-867E-A12099518D46}"/>
                </a:ext>
              </a:extLst>
            </p:cNvPr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3000" b="64400" l="1000" r="91200">
                          <a14:foregroundMark x1="2300" y1="34800" x2="53000" y2="37600"/>
                          <a14:foregroundMark x1="53000" y1="37600" x2="61000" y2="37200"/>
                          <a14:foregroundMark x1="63000" y1="35400" x2="62900" y2="57600"/>
                          <a14:foregroundMark x1="6100" y1="59300" x2="5500" y2="47000"/>
                          <a14:foregroundMark x1="52100" y1="33700" x2="32500" y2="33800"/>
                          <a14:foregroundMark x1="65400" y1="33500" x2="50700" y2="33500"/>
                          <a14:foregroundMark x1="65300" y1="40000" x2="65100" y2="50400"/>
                          <a14:foregroundMark x1="66500" y1="36600" x2="67200" y2="45000"/>
                          <a14:foregroundMark x1="68700" y1="34300" x2="68900" y2="40300"/>
                          <a14:foregroundMark x1="74100" y1="33500" x2="82300" y2="34000"/>
                          <a14:foregroundMark x1="82300" y1="34000" x2="82600" y2="34600"/>
                          <a14:foregroundMark x1="77100" y1="33300" x2="78100" y2="34000"/>
                          <a14:foregroundMark x1="84600" y1="34900" x2="91200" y2="34100"/>
                          <a14:foregroundMark x1="71100" y1="33200" x2="72300" y2="33200"/>
                          <a14:foregroundMark x1="21700" y1="33600" x2="11500" y2="33000"/>
                          <a14:foregroundMark x1="8300" y1="33000" x2="4200" y2="33200"/>
                          <a14:foregroundMark x1="1000" y1="34000" x2="1300" y2="43000"/>
                        </a14:backgroundRemoval>
                      </a14:imgEffect>
                    </a14:imgLayer>
                  </a14:imgProps>
                </a:ext>
              </a:extLst>
            </a:blip>
            <a:srcRect t="32113" r="34329" b="31946"/>
            <a:stretch>
              <a:fillRect/>
            </a:stretch>
          </p:blipFill>
          <p:spPr>
            <a:xfrm flipH="1">
              <a:off x="6109351" y="2495685"/>
              <a:ext cx="4857750" cy="266001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7" name="image2.png">
            <a:extLst>
              <a:ext uri="{FF2B5EF4-FFF2-40B4-BE49-F238E27FC236}">
                <a16:creationId xmlns:a16="http://schemas.microsoft.com/office/drawing/2014/main" id="{121F6520-93A3-4C1D-ABDD-457CA10769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1584326" y="176552"/>
            <a:ext cx="599377" cy="817200"/>
          </a:xfrm>
          <a:prstGeom prst="rect">
            <a:avLst/>
          </a:prstGeom>
          <a:ln/>
        </p:spPr>
      </p:pic>
      <p:pic>
        <p:nvPicPr>
          <p:cNvPr id="11" name="image2.png">
            <a:extLst>
              <a:ext uri="{FF2B5EF4-FFF2-40B4-BE49-F238E27FC236}">
                <a16:creationId xmlns:a16="http://schemas.microsoft.com/office/drawing/2014/main" id="{275B2516-48DB-4CC3-8DC9-CDD4FB39F5A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1920998" y="376578"/>
            <a:ext cx="605224" cy="817200"/>
          </a:xfrm>
          <a:prstGeom prst="rect">
            <a:avLst/>
          </a:prstGeom>
          <a:ln/>
        </p:spPr>
      </p:pic>
      <p:pic>
        <p:nvPicPr>
          <p:cNvPr id="8" name="image2.png">
            <a:extLst>
              <a:ext uri="{FF2B5EF4-FFF2-40B4-BE49-F238E27FC236}">
                <a16:creationId xmlns:a16="http://schemas.microsoft.com/office/drawing/2014/main" id="{8967C6AC-D1DB-4AF4-A89B-6B8584868B4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1557656" y="780437"/>
            <a:ext cx="596177" cy="817200"/>
          </a:xfrm>
          <a:prstGeom prst="rect">
            <a:avLst/>
          </a:prstGeom>
          <a:ln/>
        </p:spPr>
      </p:pic>
      <p:pic>
        <p:nvPicPr>
          <p:cNvPr id="9" name="image2.png">
            <a:extLst>
              <a:ext uri="{FF2B5EF4-FFF2-40B4-BE49-F238E27FC236}">
                <a16:creationId xmlns:a16="http://schemas.microsoft.com/office/drawing/2014/main" id="{2A99BAAC-8F10-49C9-887C-4A6CAD9172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1933351" y="993797"/>
            <a:ext cx="592871" cy="817200"/>
          </a:xfrm>
          <a:prstGeom prst="rect">
            <a:avLst/>
          </a:prstGeom>
          <a:ln/>
        </p:spPr>
      </p:pic>
      <p:pic>
        <p:nvPicPr>
          <p:cNvPr id="10" name="image2.png">
            <a:extLst>
              <a:ext uri="{FF2B5EF4-FFF2-40B4-BE49-F238E27FC236}">
                <a16:creationId xmlns:a16="http://schemas.microsoft.com/office/drawing/2014/main" id="{B36F40A8-6F7D-4FF4-8CF6-056591C9A2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1616710" y="1390658"/>
            <a:ext cx="591414" cy="817200"/>
          </a:xfrm>
          <a:prstGeom prst="rect">
            <a:avLst/>
          </a:prstGeom>
          <a:ln/>
        </p:spPr>
      </p:pic>
      <p:sp>
        <p:nvSpPr>
          <p:cNvPr id="54" name="Tekstvak 2">
            <a:extLst>
              <a:ext uri="{FF2B5EF4-FFF2-40B4-BE49-F238E27FC236}">
                <a16:creationId xmlns:a16="http://schemas.microsoft.com/office/drawing/2014/main" id="{0E7D81BE-F98D-4CA2-AE4D-030856ABD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1146" y="2104976"/>
            <a:ext cx="8836194" cy="9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nl-NL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		    2			 3	           4</a:t>
            </a:r>
            <a:endParaRPr lang="nl-BE" sz="15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83544579-77FC-4A79-9A12-252D59AC48CF}"/>
              </a:ext>
            </a:extLst>
          </p:cNvPr>
          <p:cNvCxnSpPr/>
          <p:nvPr/>
        </p:nvCxnSpPr>
        <p:spPr>
          <a:xfrm>
            <a:off x="3790765" y="2334831"/>
            <a:ext cx="0" cy="295626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Rechte verbindingslijn 55">
            <a:extLst>
              <a:ext uri="{FF2B5EF4-FFF2-40B4-BE49-F238E27FC236}">
                <a16:creationId xmlns:a16="http://schemas.microsoft.com/office/drawing/2014/main" id="{753D987D-0D07-4DEA-A50D-C3B09E47628A}"/>
              </a:ext>
            </a:extLst>
          </p:cNvPr>
          <p:cNvCxnSpPr/>
          <p:nvPr/>
        </p:nvCxnSpPr>
        <p:spPr>
          <a:xfrm>
            <a:off x="6109317" y="2362944"/>
            <a:ext cx="0" cy="295626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Rechte verbindingslijn 56">
            <a:extLst>
              <a:ext uri="{FF2B5EF4-FFF2-40B4-BE49-F238E27FC236}">
                <a16:creationId xmlns:a16="http://schemas.microsoft.com/office/drawing/2014/main" id="{7238A313-F471-4F1C-98F4-6165E6446C8C}"/>
              </a:ext>
            </a:extLst>
          </p:cNvPr>
          <p:cNvCxnSpPr/>
          <p:nvPr/>
        </p:nvCxnSpPr>
        <p:spPr>
          <a:xfrm>
            <a:off x="8418997" y="2355546"/>
            <a:ext cx="0" cy="295626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9E4C2D8F-DDB0-453A-A059-2FCB60A3FF67}"/>
              </a:ext>
            </a:extLst>
          </p:cNvPr>
          <p:cNvGrpSpPr/>
          <p:nvPr/>
        </p:nvGrpSpPr>
        <p:grpSpPr>
          <a:xfrm>
            <a:off x="270626" y="1213196"/>
            <a:ext cx="831099" cy="831273"/>
            <a:chOff x="270626" y="761076"/>
            <a:chExt cx="831099" cy="83127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62" name="Ovaal 161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693FFB60-5294-47F0-85DE-20F709CDC8FC}"/>
                </a:ext>
              </a:extLst>
            </p:cNvPr>
            <p:cNvSpPr/>
            <p:nvPr/>
          </p:nvSpPr>
          <p:spPr>
            <a:xfrm>
              <a:off x="270626" y="761076"/>
              <a:ext cx="831099" cy="831273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61" name="Pijl: rechts 16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FC2CC865-0D98-45F9-98DB-93F12AF2A45C}"/>
                </a:ext>
              </a:extLst>
            </p:cNvPr>
            <p:cNvSpPr/>
            <p:nvPr/>
          </p:nvSpPr>
          <p:spPr>
            <a:xfrm>
              <a:off x="466090" y="1003300"/>
              <a:ext cx="416560" cy="345440"/>
            </a:xfrm>
            <a:prstGeom prst="rightArrow">
              <a:avLst>
                <a:gd name="adj1" fmla="val 10000"/>
                <a:gd name="adj2" fmla="val 46923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chemeClr val="tx1"/>
                </a:solidFill>
              </a:endParaRPr>
            </a:p>
          </p:txBody>
        </p:sp>
      </p:grpSp>
      <p:grpSp>
        <p:nvGrpSpPr>
          <p:cNvPr id="163" name="Groep 162">
            <a:extLst>
              <a:ext uri="{FF2B5EF4-FFF2-40B4-BE49-F238E27FC236}">
                <a16:creationId xmlns:a16="http://schemas.microsoft.com/office/drawing/2014/main" id="{B6497D7B-FF97-48C9-9AE8-9BC76DFC252D}"/>
              </a:ext>
            </a:extLst>
          </p:cNvPr>
          <p:cNvGrpSpPr/>
          <p:nvPr/>
        </p:nvGrpSpPr>
        <p:grpSpPr>
          <a:xfrm flipH="1">
            <a:off x="270626" y="293716"/>
            <a:ext cx="831099" cy="831273"/>
            <a:chOff x="270626" y="761076"/>
            <a:chExt cx="831099" cy="83127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65" name="Ovaal 164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3EE0C56E-0080-494E-8BA9-E9698F6D8D04}"/>
                </a:ext>
              </a:extLst>
            </p:cNvPr>
            <p:cNvSpPr/>
            <p:nvPr/>
          </p:nvSpPr>
          <p:spPr>
            <a:xfrm>
              <a:off x="270626" y="761076"/>
              <a:ext cx="831099" cy="831273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64" name="Pijl: rechts 163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80C0431C-BF07-4085-B5BD-C649E35A27DE}"/>
                </a:ext>
              </a:extLst>
            </p:cNvPr>
            <p:cNvSpPr/>
            <p:nvPr/>
          </p:nvSpPr>
          <p:spPr>
            <a:xfrm>
              <a:off x="466090" y="1003300"/>
              <a:ext cx="416560" cy="345440"/>
            </a:xfrm>
            <a:prstGeom prst="rightArrow">
              <a:avLst>
                <a:gd name="adj1" fmla="val 10000"/>
                <a:gd name="adj2" fmla="val 46923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chemeClr val="tx1"/>
                </a:solidFill>
              </a:endParaRPr>
            </a:p>
          </p:txBody>
        </p:sp>
      </p:grpSp>
      <p:grpSp>
        <p:nvGrpSpPr>
          <p:cNvPr id="166" name="Groep 165">
            <a:extLst>
              <a:ext uri="{FF2B5EF4-FFF2-40B4-BE49-F238E27FC236}">
                <a16:creationId xmlns:a16="http://schemas.microsoft.com/office/drawing/2014/main" id="{11ACFA00-2A27-43E9-A181-F66A76364E21}"/>
              </a:ext>
            </a:extLst>
          </p:cNvPr>
          <p:cNvGrpSpPr>
            <a:grpSpLocks noChangeAspect="1"/>
          </p:cNvGrpSpPr>
          <p:nvPr/>
        </p:nvGrpSpPr>
        <p:grpSpPr>
          <a:xfrm>
            <a:off x="1564641" y="5221553"/>
            <a:ext cx="585662" cy="817317"/>
            <a:chOff x="154814" y="94750"/>
            <a:chExt cx="772366" cy="1076828"/>
          </a:xfrm>
        </p:grpSpPr>
        <p:pic>
          <p:nvPicPr>
            <p:cNvPr id="167" name="image2.png">
              <a:extLst>
                <a:ext uri="{FF2B5EF4-FFF2-40B4-BE49-F238E27FC236}">
                  <a16:creationId xmlns:a16="http://schemas.microsoft.com/office/drawing/2014/main" id="{03F002C7-E00A-44C5-8787-1936633E2C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8" name="Afbeelding 167">
              <a:extLst>
                <a:ext uri="{FF2B5EF4-FFF2-40B4-BE49-F238E27FC236}">
                  <a16:creationId xmlns:a16="http://schemas.microsoft.com/office/drawing/2014/main" id="{70870481-A8CD-4249-A2A0-8263086AF4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9" name="Afbeelding 168">
              <a:extLst>
                <a:ext uri="{FF2B5EF4-FFF2-40B4-BE49-F238E27FC236}">
                  <a16:creationId xmlns:a16="http://schemas.microsoft.com/office/drawing/2014/main" id="{11B45A6D-C736-4A22-993E-834A6D843B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0" name="Afbeelding 169">
              <a:extLst>
                <a:ext uri="{FF2B5EF4-FFF2-40B4-BE49-F238E27FC236}">
                  <a16:creationId xmlns:a16="http://schemas.microsoft.com/office/drawing/2014/main" id="{EA4E3460-05CA-4C25-A829-10A80E6670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71" name="Groep 170">
            <a:extLst>
              <a:ext uri="{FF2B5EF4-FFF2-40B4-BE49-F238E27FC236}">
                <a16:creationId xmlns:a16="http://schemas.microsoft.com/office/drawing/2014/main" id="{8E7EE6E4-25FB-4AB4-83D1-09DAD85B9DC2}"/>
              </a:ext>
            </a:extLst>
          </p:cNvPr>
          <p:cNvGrpSpPr>
            <a:grpSpLocks noChangeAspect="1"/>
          </p:cNvGrpSpPr>
          <p:nvPr/>
        </p:nvGrpSpPr>
        <p:grpSpPr>
          <a:xfrm>
            <a:off x="1884680" y="5434913"/>
            <a:ext cx="585662" cy="817317"/>
            <a:chOff x="154993" y="99049"/>
            <a:chExt cx="772366" cy="1076827"/>
          </a:xfrm>
        </p:grpSpPr>
        <p:pic>
          <p:nvPicPr>
            <p:cNvPr id="172" name="image2.png">
              <a:extLst>
                <a:ext uri="{FF2B5EF4-FFF2-40B4-BE49-F238E27FC236}">
                  <a16:creationId xmlns:a16="http://schemas.microsoft.com/office/drawing/2014/main" id="{3398AA0B-30DD-4408-8E65-FE7012BFAF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3" name="Afbeelding 172">
              <a:extLst>
                <a:ext uri="{FF2B5EF4-FFF2-40B4-BE49-F238E27FC236}">
                  <a16:creationId xmlns:a16="http://schemas.microsoft.com/office/drawing/2014/main" id="{5A62C1B7-9E7A-4627-BF13-ED295E81AE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74" name="Groep 173">
            <a:extLst>
              <a:ext uri="{FF2B5EF4-FFF2-40B4-BE49-F238E27FC236}">
                <a16:creationId xmlns:a16="http://schemas.microsoft.com/office/drawing/2014/main" id="{E2363B51-9A2F-4C61-BE4A-D035BF2B3267}"/>
              </a:ext>
            </a:extLst>
          </p:cNvPr>
          <p:cNvGrpSpPr>
            <a:grpSpLocks noChangeAspect="1"/>
          </p:cNvGrpSpPr>
          <p:nvPr/>
        </p:nvGrpSpPr>
        <p:grpSpPr>
          <a:xfrm>
            <a:off x="1564641" y="5831774"/>
            <a:ext cx="591609" cy="817260"/>
            <a:chOff x="1537609" y="5128444"/>
            <a:chExt cx="779145" cy="1076325"/>
          </a:xfrm>
        </p:grpSpPr>
        <p:pic>
          <p:nvPicPr>
            <p:cNvPr id="175" name="image2.png">
              <a:extLst>
                <a:ext uri="{FF2B5EF4-FFF2-40B4-BE49-F238E27FC236}">
                  <a16:creationId xmlns:a16="http://schemas.microsoft.com/office/drawing/2014/main" id="{0FA19B37-00F6-49EC-9C7C-E3EE005568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6" name="Afbeelding 175">
              <a:extLst>
                <a:ext uri="{FF2B5EF4-FFF2-40B4-BE49-F238E27FC236}">
                  <a16:creationId xmlns:a16="http://schemas.microsoft.com/office/drawing/2014/main" id="{FDFD89C6-C17D-431C-8F5D-6ACFD28225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87" name="image2.png">
            <a:extLst>
              <a:ext uri="{FF2B5EF4-FFF2-40B4-BE49-F238E27FC236}">
                <a16:creationId xmlns:a16="http://schemas.microsoft.com/office/drawing/2014/main" id="{4510C0D8-6456-4CE3-B5BA-089F60F528C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2816861" y="175917"/>
            <a:ext cx="599377" cy="817200"/>
          </a:xfrm>
          <a:prstGeom prst="rect">
            <a:avLst/>
          </a:prstGeom>
          <a:ln/>
        </p:spPr>
      </p:pic>
      <p:pic>
        <p:nvPicPr>
          <p:cNvPr id="288" name="image2.png">
            <a:extLst>
              <a:ext uri="{FF2B5EF4-FFF2-40B4-BE49-F238E27FC236}">
                <a16:creationId xmlns:a16="http://schemas.microsoft.com/office/drawing/2014/main" id="{15A52DFC-D622-48AC-869D-4A18DCF1D0B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3153533" y="375943"/>
            <a:ext cx="605224" cy="817200"/>
          </a:xfrm>
          <a:prstGeom prst="rect">
            <a:avLst/>
          </a:prstGeom>
          <a:ln/>
        </p:spPr>
      </p:pic>
      <p:pic>
        <p:nvPicPr>
          <p:cNvPr id="289" name="image2.png">
            <a:extLst>
              <a:ext uri="{FF2B5EF4-FFF2-40B4-BE49-F238E27FC236}">
                <a16:creationId xmlns:a16="http://schemas.microsoft.com/office/drawing/2014/main" id="{F2AAB2E2-79AC-457D-8DCB-C3760BD833D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2790191" y="779802"/>
            <a:ext cx="596177" cy="817200"/>
          </a:xfrm>
          <a:prstGeom prst="rect">
            <a:avLst/>
          </a:prstGeom>
          <a:ln/>
        </p:spPr>
      </p:pic>
      <p:pic>
        <p:nvPicPr>
          <p:cNvPr id="290" name="image2.png">
            <a:extLst>
              <a:ext uri="{FF2B5EF4-FFF2-40B4-BE49-F238E27FC236}">
                <a16:creationId xmlns:a16="http://schemas.microsoft.com/office/drawing/2014/main" id="{9F42208E-FBFF-42E3-930C-33C239F92F7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3165886" y="993162"/>
            <a:ext cx="592871" cy="817200"/>
          </a:xfrm>
          <a:prstGeom prst="rect">
            <a:avLst/>
          </a:prstGeom>
          <a:ln/>
        </p:spPr>
      </p:pic>
      <p:pic>
        <p:nvPicPr>
          <p:cNvPr id="291" name="image2.png">
            <a:extLst>
              <a:ext uri="{FF2B5EF4-FFF2-40B4-BE49-F238E27FC236}">
                <a16:creationId xmlns:a16="http://schemas.microsoft.com/office/drawing/2014/main" id="{358568D2-343E-4144-911F-C7FAF411F8F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2849245" y="1390023"/>
            <a:ext cx="591414" cy="817200"/>
          </a:xfrm>
          <a:prstGeom prst="rect">
            <a:avLst/>
          </a:prstGeom>
          <a:ln/>
        </p:spPr>
      </p:pic>
      <p:grpSp>
        <p:nvGrpSpPr>
          <p:cNvPr id="292" name="Groep 291">
            <a:extLst>
              <a:ext uri="{FF2B5EF4-FFF2-40B4-BE49-F238E27FC236}">
                <a16:creationId xmlns:a16="http://schemas.microsoft.com/office/drawing/2014/main" id="{6BFA05BC-20BB-4A9C-8129-F83804C46C09}"/>
              </a:ext>
            </a:extLst>
          </p:cNvPr>
          <p:cNvGrpSpPr>
            <a:grpSpLocks noChangeAspect="1"/>
          </p:cNvGrpSpPr>
          <p:nvPr/>
        </p:nvGrpSpPr>
        <p:grpSpPr>
          <a:xfrm>
            <a:off x="2797176" y="5220918"/>
            <a:ext cx="585662" cy="817317"/>
            <a:chOff x="154814" y="94750"/>
            <a:chExt cx="772366" cy="1076828"/>
          </a:xfrm>
        </p:grpSpPr>
        <p:pic>
          <p:nvPicPr>
            <p:cNvPr id="293" name="image2.png">
              <a:extLst>
                <a:ext uri="{FF2B5EF4-FFF2-40B4-BE49-F238E27FC236}">
                  <a16:creationId xmlns:a16="http://schemas.microsoft.com/office/drawing/2014/main" id="{EC3CBE05-66D1-4E69-960A-973F051D17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4" name="Afbeelding 293">
              <a:extLst>
                <a:ext uri="{FF2B5EF4-FFF2-40B4-BE49-F238E27FC236}">
                  <a16:creationId xmlns:a16="http://schemas.microsoft.com/office/drawing/2014/main" id="{C99B0B44-8B75-4F45-A7B3-80821BBBAE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5" name="Afbeelding 294">
              <a:extLst>
                <a:ext uri="{FF2B5EF4-FFF2-40B4-BE49-F238E27FC236}">
                  <a16:creationId xmlns:a16="http://schemas.microsoft.com/office/drawing/2014/main" id="{6664FCA8-4C91-4FD9-BA45-BA61101672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6" name="Afbeelding 295">
              <a:extLst>
                <a:ext uri="{FF2B5EF4-FFF2-40B4-BE49-F238E27FC236}">
                  <a16:creationId xmlns:a16="http://schemas.microsoft.com/office/drawing/2014/main" id="{8959D814-EBD7-4893-A5DA-51B5BC5728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97" name="Groep 296">
            <a:extLst>
              <a:ext uri="{FF2B5EF4-FFF2-40B4-BE49-F238E27FC236}">
                <a16:creationId xmlns:a16="http://schemas.microsoft.com/office/drawing/2014/main" id="{E0B5B285-0350-4FA4-B211-89ECC24FAB22}"/>
              </a:ext>
            </a:extLst>
          </p:cNvPr>
          <p:cNvGrpSpPr>
            <a:grpSpLocks noChangeAspect="1"/>
          </p:cNvGrpSpPr>
          <p:nvPr/>
        </p:nvGrpSpPr>
        <p:grpSpPr>
          <a:xfrm>
            <a:off x="3117215" y="5434278"/>
            <a:ext cx="585662" cy="817317"/>
            <a:chOff x="154993" y="99049"/>
            <a:chExt cx="772366" cy="1076827"/>
          </a:xfrm>
        </p:grpSpPr>
        <p:pic>
          <p:nvPicPr>
            <p:cNvPr id="298" name="image2.png">
              <a:extLst>
                <a:ext uri="{FF2B5EF4-FFF2-40B4-BE49-F238E27FC236}">
                  <a16:creationId xmlns:a16="http://schemas.microsoft.com/office/drawing/2014/main" id="{E8925FD7-7D56-436E-86C9-5CFE1199DD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9" name="Afbeelding 298">
              <a:extLst>
                <a:ext uri="{FF2B5EF4-FFF2-40B4-BE49-F238E27FC236}">
                  <a16:creationId xmlns:a16="http://schemas.microsoft.com/office/drawing/2014/main" id="{E57ADDCF-D27D-4A96-903B-76A9DFBBF5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00" name="Groep 299">
            <a:extLst>
              <a:ext uri="{FF2B5EF4-FFF2-40B4-BE49-F238E27FC236}">
                <a16:creationId xmlns:a16="http://schemas.microsoft.com/office/drawing/2014/main" id="{026D5B49-5F4D-46D7-8DC8-7D9A2C3A70B5}"/>
              </a:ext>
            </a:extLst>
          </p:cNvPr>
          <p:cNvGrpSpPr>
            <a:grpSpLocks noChangeAspect="1"/>
          </p:cNvGrpSpPr>
          <p:nvPr/>
        </p:nvGrpSpPr>
        <p:grpSpPr>
          <a:xfrm>
            <a:off x="2797176" y="5831139"/>
            <a:ext cx="591609" cy="817260"/>
            <a:chOff x="1537609" y="5128444"/>
            <a:chExt cx="779145" cy="1076325"/>
          </a:xfrm>
        </p:grpSpPr>
        <p:pic>
          <p:nvPicPr>
            <p:cNvPr id="301" name="image2.png">
              <a:extLst>
                <a:ext uri="{FF2B5EF4-FFF2-40B4-BE49-F238E27FC236}">
                  <a16:creationId xmlns:a16="http://schemas.microsoft.com/office/drawing/2014/main" id="{128B98C3-74B2-456B-9680-A0587D0123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02" name="Afbeelding 301">
              <a:extLst>
                <a:ext uri="{FF2B5EF4-FFF2-40B4-BE49-F238E27FC236}">
                  <a16:creationId xmlns:a16="http://schemas.microsoft.com/office/drawing/2014/main" id="{125EA52B-DBFC-40A1-8622-92590BCE41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03" name="image2.png">
            <a:extLst>
              <a:ext uri="{FF2B5EF4-FFF2-40B4-BE49-F238E27FC236}">
                <a16:creationId xmlns:a16="http://schemas.microsoft.com/office/drawing/2014/main" id="{435AB3BD-F392-489A-AD3F-31D5A16219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3939016" y="175917"/>
            <a:ext cx="599377" cy="817200"/>
          </a:xfrm>
          <a:prstGeom prst="rect">
            <a:avLst/>
          </a:prstGeom>
          <a:ln/>
        </p:spPr>
      </p:pic>
      <p:pic>
        <p:nvPicPr>
          <p:cNvPr id="304" name="image2.png">
            <a:extLst>
              <a:ext uri="{FF2B5EF4-FFF2-40B4-BE49-F238E27FC236}">
                <a16:creationId xmlns:a16="http://schemas.microsoft.com/office/drawing/2014/main" id="{4D5B8067-52C4-450E-85F3-74F4FD13B9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4275688" y="375943"/>
            <a:ext cx="605224" cy="817200"/>
          </a:xfrm>
          <a:prstGeom prst="rect">
            <a:avLst/>
          </a:prstGeom>
          <a:ln/>
        </p:spPr>
      </p:pic>
      <p:pic>
        <p:nvPicPr>
          <p:cNvPr id="305" name="image2.png">
            <a:extLst>
              <a:ext uri="{FF2B5EF4-FFF2-40B4-BE49-F238E27FC236}">
                <a16:creationId xmlns:a16="http://schemas.microsoft.com/office/drawing/2014/main" id="{BE01827D-96F2-41F3-A98E-C87221E5932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3912346" y="779802"/>
            <a:ext cx="596177" cy="817200"/>
          </a:xfrm>
          <a:prstGeom prst="rect">
            <a:avLst/>
          </a:prstGeom>
          <a:ln/>
        </p:spPr>
      </p:pic>
      <p:pic>
        <p:nvPicPr>
          <p:cNvPr id="306" name="image2.png">
            <a:extLst>
              <a:ext uri="{FF2B5EF4-FFF2-40B4-BE49-F238E27FC236}">
                <a16:creationId xmlns:a16="http://schemas.microsoft.com/office/drawing/2014/main" id="{D141439D-EC78-421A-B50E-84A485F204B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4288041" y="993162"/>
            <a:ext cx="592871" cy="817200"/>
          </a:xfrm>
          <a:prstGeom prst="rect">
            <a:avLst/>
          </a:prstGeom>
          <a:ln/>
        </p:spPr>
      </p:pic>
      <p:pic>
        <p:nvPicPr>
          <p:cNvPr id="307" name="image2.png">
            <a:extLst>
              <a:ext uri="{FF2B5EF4-FFF2-40B4-BE49-F238E27FC236}">
                <a16:creationId xmlns:a16="http://schemas.microsoft.com/office/drawing/2014/main" id="{7C487835-CC2B-4048-9C8F-538789B9B2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3971400" y="1390023"/>
            <a:ext cx="591414" cy="817200"/>
          </a:xfrm>
          <a:prstGeom prst="rect">
            <a:avLst/>
          </a:prstGeom>
          <a:ln/>
        </p:spPr>
      </p:pic>
      <p:grpSp>
        <p:nvGrpSpPr>
          <p:cNvPr id="308" name="Groep 307">
            <a:extLst>
              <a:ext uri="{FF2B5EF4-FFF2-40B4-BE49-F238E27FC236}">
                <a16:creationId xmlns:a16="http://schemas.microsoft.com/office/drawing/2014/main" id="{541AD392-B846-4AEC-A539-7086871C4A08}"/>
              </a:ext>
            </a:extLst>
          </p:cNvPr>
          <p:cNvGrpSpPr>
            <a:grpSpLocks noChangeAspect="1"/>
          </p:cNvGrpSpPr>
          <p:nvPr/>
        </p:nvGrpSpPr>
        <p:grpSpPr>
          <a:xfrm>
            <a:off x="3919331" y="5220918"/>
            <a:ext cx="585662" cy="817317"/>
            <a:chOff x="154814" y="94750"/>
            <a:chExt cx="772366" cy="1076828"/>
          </a:xfrm>
        </p:grpSpPr>
        <p:pic>
          <p:nvPicPr>
            <p:cNvPr id="309" name="image2.png">
              <a:extLst>
                <a:ext uri="{FF2B5EF4-FFF2-40B4-BE49-F238E27FC236}">
                  <a16:creationId xmlns:a16="http://schemas.microsoft.com/office/drawing/2014/main" id="{4B96E69C-9006-44FE-8F0D-EF8DF9E20F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0" name="Afbeelding 309">
              <a:extLst>
                <a:ext uri="{FF2B5EF4-FFF2-40B4-BE49-F238E27FC236}">
                  <a16:creationId xmlns:a16="http://schemas.microsoft.com/office/drawing/2014/main" id="{243D419A-0CBC-41E4-A954-3DE19C31A8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1" name="Afbeelding 310">
              <a:extLst>
                <a:ext uri="{FF2B5EF4-FFF2-40B4-BE49-F238E27FC236}">
                  <a16:creationId xmlns:a16="http://schemas.microsoft.com/office/drawing/2014/main" id="{1E09E73D-E7E7-4EF9-AE42-EFF5231D11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2" name="Afbeelding 311">
              <a:extLst>
                <a:ext uri="{FF2B5EF4-FFF2-40B4-BE49-F238E27FC236}">
                  <a16:creationId xmlns:a16="http://schemas.microsoft.com/office/drawing/2014/main" id="{21E6E29F-C9F8-463F-B33F-3C4098D1B4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13" name="Groep 312">
            <a:extLst>
              <a:ext uri="{FF2B5EF4-FFF2-40B4-BE49-F238E27FC236}">
                <a16:creationId xmlns:a16="http://schemas.microsoft.com/office/drawing/2014/main" id="{4A068555-FADA-4CF6-89A4-4AF5FED87CA5}"/>
              </a:ext>
            </a:extLst>
          </p:cNvPr>
          <p:cNvGrpSpPr>
            <a:grpSpLocks noChangeAspect="1"/>
          </p:cNvGrpSpPr>
          <p:nvPr/>
        </p:nvGrpSpPr>
        <p:grpSpPr>
          <a:xfrm>
            <a:off x="4239370" y="5434278"/>
            <a:ext cx="585662" cy="817317"/>
            <a:chOff x="154993" y="99049"/>
            <a:chExt cx="772366" cy="1076827"/>
          </a:xfrm>
        </p:grpSpPr>
        <p:pic>
          <p:nvPicPr>
            <p:cNvPr id="314" name="image2.png">
              <a:extLst>
                <a:ext uri="{FF2B5EF4-FFF2-40B4-BE49-F238E27FC236}">
                  <a16:creationId xmlns:a16="http://schemas.microsoft.com/office/drawing/2014/main" id="{832F2C21-08EF-428D-8449-EE6F4ABBA7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5" name="Afbeelding 314">
              <a:extLst>
                <a:ext uri="{FF2B5EF4-FFF2-40B4-BE49-F238E27FC236}">
                  <a16:creationId xmlns:a16="http://schemas.microsoft.com/office/drawing/2014/main" id="{A4F82134-5CB7-4961-8D9A-0E321D88E5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16" name="Groep 315">
            <a:extLst>
              <a:ext uri="{FF2B5EF4-FFF2-40B4-BE49-F238E27FC236}">
                <a16:creationId xmlns:a16="http://schemas.microsoft.com/office/drawing/2014/main" id="{35690C3D-C58C-4128-8F2D-F5E4031DE85D}"/>
              </a:ext>
            </a:extLst>
          </p:cNvPr>
          <p:cNvGrpSpPr>
            <a:grpSpLocks noChangeAspect="1"/>
          </p:cNvGrpSpPr>
          <p:nvPr/>
        </p:nvGrpSpPr>
        <p:grpSpPr>
          <a:xfrm>
            <a:off x="3919331" y="5831139"/>
            <a:ext cx="591609" cy="817260"/>
            <a:chOff x="1537609" y="5128444"/>
            <a:chExt cx="779145" cy="1076325"/>
          </a:xfrm>
        </p:grpSpPr>
        <p:pic>
          <p:nvPicPr>
            <p:cNvPr id="317" name="image2.png">
              <a:extLst>
                <a:ext uri="{FF2B5EF4-FFF2-40B4-BE49-F238E27FC236}">
                  <a16:creationId xmlns:a16="http://schemas.microsoft.com/office/drawing/2014/main" id="{E60C2011-B111-41F2-AF77-6697D58815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8" name="Afbeelding 317">
              <a:extLst>
                <a:ext uri="{FF2B5EF4-FFF2-40B4-BE49-F238E27FC236}">
                  <a16:creationId xmlns:a16="http://schemas.microsoft.com/office/drawing/2014/main" id="{D60C57E0-81F7-4575-84C2-EFD6FB9971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19" name="image2.png">
            <a:extLst>
              <a:ext uri="{FF2B5EF4-FFF2-40B4-BE49-F238E27FC236}">
                <a16:creationId xmlns:a16="http://schemas.microsoft.com/office/drawing/2014/main" id="{CEA43D24-4303-4B9B-8DEC-5930009C09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5100431" y="175282"/>
            <a:ext cx="599377" cy="817200"/>
          </a:xfrm>
          <a:prstGeom prst="rect">
            <a:avLst/>
          </a:prstGeom>
          <a:ln/>
        </p:spPr>
      </p:pic>
      <p:pic>
        <p:nvPicPr>
          <p:cNvPr id="320" name="image2.png">
            <a:extLst>
              <a:ext uri="{FF2B5EF4-FFF2-40B4-BE49-F238E27FC236}">
                <a16:creationId xmlns:a16="http://schemas.microsoft.com/office/drawing/2014/main" id="{D6B9E8F8-0646-484B-8B83-0FB971C6BC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5437103" y="375308"/>
            <a:ext cx="605224" cy="817200"/>
          </a:xfrm>
          <a:prstGeom prst="rect">
            <a:avLst/>
          </a:prstGeom>
          <a:ln/>
        </p:spPr>
      </p:pic>
      <p:pic>
        <p:nvPicPr>
          <p:cNvPr id="321" name="image2.png">
            <a:extLst>
              <a:ext uri="{FF2B5EF4-FFF2-40B4-BE49-F238E27FC236}">
                <a16:creationId xmlns:a16="http://schemas.microsoft.com/office/drawing/2014/main" id="{0D0DE939-59A4-4E4F-8337-40172F8456F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5073761" y="779167"/>
            <a:ext cx="596177" cy="817200"/>
          </a:xfrm>
          <a:prstGeom prst="rect">
            <a:avLst/>
          </a:prstGeom>
          <a:ln/>
        </p:spPr>
      </p:pic>
      <p:pic>
        <p:nvPicPr>
          <p:cNvPr id="322" name="image2.png">
            <a:extLst>
              <a:ext uri="{FF2B5EF4-FFF2-40B4-BE49-F238E27FC236}">
                <a16:creationId xmlns:a16="http://schemas.microsoft.com/office/drawing/2014/main" id="{E03FA321-8BC9-4C0A-859E-CCB4BCCBB2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5449456" y="992527"/>
            <a:ext cx="592871" cy="817200"/>
          </a:xfrm>
          <a:prstGeom prst="rect">
            <a:avLst/>
          </a:prstGeom>
          <a:ln/>
        </p:spPr>
      </p:pic>
      <p:pic>
        <p:nvPicPr>
          <p:cNvPr id="323" name="image2.png">
            <a:extLst>
              <a:ext uri="{FF2B5EF4-FFF2-40B4-BE49-F238E27FC236}">
                <a16:creationId xmlns:a16="http://schemas.microsoft.com/office/drawing/2014/main" id="{17E6BC89-42CB-4BC2-BA70-72D30556DB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5132815" y="1389388"/>
            <a:ext cx="591414" cy="817200"/>
          </a:xfrm>
          <a:prstGeom prst="rect">
            <a:avLst/>
          </a:prstGeom>
          <a:ln/>
        </p:spPr>
      </p:pic>
      <p:grpSp>
        <p:nvGrpSpPr>
          <p:cNvPr id="324" name="Groep 323">
            <a:extLst>
              <a:ext uri="{FF2B5EF4-FFF2-40B4-BE49-F238E27FC236}">
                <a16:creationId xmlns:a16="http://schemas.microsoft.com/office/drawing/2014/main" id="{A379F89A-B787-421B-A620-A17E04C36D5D}"/>
              </a:ext>
            </a:extLst>
          </p:cNvPr>
          <p:cNvGrpSpPr>
            <a:grpSpLocks noChangeAspect="1"/>
          </p:cNvGrpSpPr>
          <p:nvPr/>
        </p:nvGrpSpPr>
        <p:grpSpPr>
          <a:xfrm>
            <a:off x="5080746" y="5220283"/>
            <a:ext cx="585662" cy="817317"/>
            <a:chOff x="154814" y="94750"/>
            <a:chExt cx="772366" cy="1076828"/>
          </a:xfrm>
        </p:grpSpPr>
        <p:pic>
          <p:nvPicPr>
            <p:cNvPr id="325" name="image2.png">
              <a:extLst>
                <a:ext uri="{FF2B5EF4-FFF2-40B4-BE49-F238E27FC236}">
                  <a16:creationId xmlns:a16="http://schemas.microsoft.com/office/drawing/2014/main" id="{BD165A02-3761-4330-B31D-BD5AF91DA8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6" name="Afbeelding 325">
              <a:extLst>
                <a:ext uri="{FF2B5EF4-FFF2-40B4-BE49-F238E27FC236}">
                  <a16:creationId xmlns:a16="http://schemas.microsoft.com/office/drawing/2014/main" id="{C28AE537-184C-46BF-8B9C-8505A53B27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7" name="Afbeelding 326">
              <a:extLst>
                <a:ext uri="{FF2B5EF4-FFF2-40B4-BE49-F238E27FC236}">
                  <a16:creationId xmlns:a16="http://schemas.microsoft.com/office/drawing/2014/main" id="{A05640B8-095C-4F6E-84F5-A89A689C54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8" name="Afbeelding 327">
              <a:extLst>
                <a:ext uri="{FF2B5EF4-FFF2-40B4-BE49-F238E27FC236}">
                  <a16:creationId xmlns:a16="http://schemas.microsoft.com/office/drawing/2014/main" id="{748F529A-654E-4A5B-B00C-39DE717BC5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29" name="Groep 328">
            <a:extLst>
              <a:ext uri="{FF2B5EF4-FFF2-40B4-BE49-F238E27FC236}">
                <a16:creationId xmlns:a16="http://schemas.microsoft.com/office/drawing/2014/main" id="{F7F8F77F-8B99-4436-9255-F44970BD3DFF}"/>
              </a:ext>
            </a:extLst>
          </p:cNvPr>
          <p:cNvGrpSpPr>
            <a:grpSpLocks noChangeAspect="1"/>
          </p:cNvGrpSpPr>
          <p:nvPr/>
        </p:nvGrpSpPr>
        <p:grpSpPr>
          <a:xfrm>
            <a:off x="5400785" y="5433643"/>
            <a:ext cx="585662" cy="817317"/>
            <a:chOff x="154993" y="99049"/>
            <a:chExt cx="772366" cy="1076827"/>
          </a:xfrm>
        </p:grpSpPr>
        <p:pic>
          <p:nvPicPr>
            <p:cNvPr id="330" name="image2.png">
              <a:extLst>
                <a:ext uri="{FF2B5EF4-FFF2-40B4-BE49-F238E27FC236}">
                  <a16:creationId xmlns:a16="http://schemas.microsoft.com/office/drawing/2014/main" id="{28E211E0-D1F3-44A9-A0D4-40C8E577BE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1" name="Afbeelding 330">
              <a:extLst>
                <a:ext uri="{FF2B5EF4-FFF2-40B4-BE49-F238E27FC236}">
                  <a16:creationId xmlns:a16="http://schemas.microsoft.com/office/drawing/2014/main" id="{94D3210F-920D-4AEC-ACC1-D036FE0259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32" name="Groep 331">
            <a:extLst>
              <a:ext uri="{FF2B5EF4-FFF2-40B4-BE49-F238E27FC236}">
                <a16:creationId xmlns:a16="http://schemas.microsoft.com/office/drawing/2014/main" id="{E754DCB7-A04B-4F53-BF15-3EABB5A99523}"/>
              </a:ext>
            </a:extLst>
          </p:cNvPr>
          <p:cNvGrpSpPr>
            <a:grpSpLocks noChangeAspect="1"/>
          </p:cNvGrpSpPr>
          <p:nvPr/>
        </p:nvGrpSpPr>
        <p:grpSpPr>
          <a:xfrm>
            <a:off x="5080746" y="5830504"/>
            <a:ext cx="591609" cy="817260"/>
            <a:chOff x="1537609" y="5128444"/>
            <a:chExt cx="779145" cy="1076325"/>
          </a:xfrm>
        </p:grpSpPr>
        <p:pic>
          <p:nvPicPr>
            <p:cNvPr id="333" name="image2.png">
              <a:extLst>
                <a:ext uri="{FF2B5EF4-FFF2-40B4-BE49-F238E27FC236}">
                  <a16:creationId xmlns:a16="http://schemas.microsoft.com/office/drawing/2014/main" id="{D189A5FE-E7DF-43B1-84DC-FC1462E735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4" name="Afbeelding 333">
              <a:extLst>
                <a:ext uri="{FF2B5EF4-FFF2-40B4-BE49-F238E27FC236}">
                  <a16:creationId xmlns:a16="http://schemas.microsoft.com/office/drawing/2014/main" id="{66C353E8-5EE2-4A27-829B-5D2B5742A5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35" name="image2.png">
            <a:extLst>
              <a:ext uri="{FF2B5EF4-FFF2-40B4-BE49-F238E27FC236}">
                <a16:creationId xmlns:a16="http://schemas.microsoft.com/office/drawing/2014/main" id="{27C16FA6-C69F-4E3D-8E5A-9749EA7DBA3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6245826" y="174647"/>
            <a:ext cx="599377" cy="817200"/>
          </a:xfrm>
          <a:prstGeom prst="rect">
            <a:avLst/>
          </a:prstGeom>
          <a:ln/>
        </p:spPr>
      </p:pic>
      <p:pic>
        <p:nvPicPr>
          <p:cNvPr id="336" name="image2.png">
            <a:extLst>
              <a:ext uri="{FF2B5EF4-FFF2-40B4-BE49-F238E27FC236}">
                <a16:creationId xmlns:a16="http://schemas.microsoft.com/office/drawing/2014/main" id="{061BAB50-E2F1-4698-9797-A89BFF6584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6582498" y="374673"/>
            <a:ext cx="605224" cy="817200"/>
          </a:xfrm>
          <a:prstGeom prst="rect">
            <a:avLst/>
          </a:prstGeom>
          <a:ln/>
        </p:spPr>
      </p:pic>
      <p:pic>
        <p:nvPicPr>
          <p:cNvPr id="337" name="image2.png">
            <a:extLst>
              <a:ext uri="{FF2B5EF4-FFF2-40B4-BE49-F238E27FC236}">
                <a16:creationId xmlns:a16="http://schemas.microsoft.com/office/drawing/2014/main" id="{1BBEB593-9997-4F85-B927-A936D81A5A0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6219156" y="778532"/>
            <a:ext cx="596177" cy="817200"/>
          </a:xfrm>
          <a:prstGeom prst="rect">
            <a:avLst/>
          </a:prstGeom>
          <a:ln/>
        </p:spPr>
      </p:pic>
      <p:pic>
        <p:nvPicPr>
          <p:cNvPr id="338" name="image2.png">
            <a:extLst>
              <a:ext uri="{FF2B5EF4-FFF2-40B4-BE49-F238E27FC236}">
                <a16:creationId xmlns:a16="http://schemas.microsoft.com/office/drawing/2014/main" id="{DDD49E99-5476-4B16-B706-5282B9CA8B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6594851" y="991892"/>
            <a:ext cx="592871" cy="817200"/>
          </a:xfrm>
          <a:prstGeom prst="rect">
            <a:avLst/>
          </a:prstGeom>
          <a:ln/>
        </p:spPr>
      </p:pic>
      <p:pic>
        <p:nvPicPr>
          <p:cNvPr id="339" name="image2.png">
            <a:extLst>
              <a:ext uri="{FF2B5EF4-FFF2-40B4-BE49-F238E27FC236}">
                <a16:creationId xmlns:a16="http://schemas.microsoft.com/office/drawing/2014/main" id="{869E2B2C-45FE-42E5-A38F-FAE6AA1BF6C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6278210" y="1388753"/>
            <a:ext cx="591414" cy="817200"/>
          </a:xfrm>
          <a:prstGeom prst="rect">
            <a:avLst/>
          </a:prstGeom>
          <a:ln/>
        </p:spPr>
      </p:pic>
      <p:grpSp>
        <p:nvGrpSpPr>
          <p:cNvPr id="340" name="Groep 339">
            <a:extLst>
              <a:ext uri="{FF2B5EF4-FFF2-40B4-BE49-F238E27FC236}">
                <a16:creationId xmlns:a16="http://schemas.microsoft.com/office/drawing/2014/main" id="{0F1464A3-3947-46A2-8EB1-B17A93E350ED}"/>
              </a:ext>
            </a:extLst>
          </p:cNvPr>
          <p:cNvGrpSpPr>
            <a:grpSpLocks noChangeAspect="1"/>
          </p:cNvGrpSpPr>
          <p:nvPr/>
        </p:nvGrpSpPr>
        <p:grpSpPr>
          <a:xfrm>
            <a:off x="6226141" y="5219648"/>
            <a:ext cx="585662" cy="817317"/>
            <a:chOff x="154814" y="94750"/>
            <a:chExt cx="772366" cy="1076828"/>
          </a:xfrm>
        </p:grpSpPr>
        <p:pic>
          <p:nvPicPr>
            <p:cNvPr id="341" name="image2.png">
              <a:extLst>
                <a:ext uri="{FF2B5EF4-FFF2-40B4-BE49-F238E27FC236}">
                  <a16:creationId xmlns:a16="http://schemas.microsoft.com/office/drawing/2014/main" id="{2EE08B35-FCAA-48B4-AA6D-317D6A9587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2" name="Afbeelding 341">
              <a:extLst>
                <a:ext uri="{FF2B5EF4-FFF2-40B4-BE49-F238E27FC236}">
                  <a16:creationId xmlns:a16="http://schemas.microsoft.com/office/drawing/2014/main" id="{3B192F8D-ED94-4B70-B1F9-2FA9F138D1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3" name="Afbeelding 342">
              <a:extLst>
                <a:ext uri="{FF2B5EF4-FFF2-40B4-BE49-F238E27FC236}">
                  <a16:creationId xmlns:a16="http://schemas.microsoft.com/office/drawing/2014/main" id="{800C8332-3022-449F-9352-CF5EEE4A77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4" name="Afbeelding 343">
              <a:extLst>
                <a:ext uri="{FF2B5EF4-FFF2-40B4-BE49-F238E27FC236}">
                  <a16:creationId xmlns:a16="http://schemas.microsoft.com/office/drawing/2014/main" id="{187B8652-25C4-44DC-BA87-A187334159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45" name="Groep 344">
            <a:extLst>
              <a:ext uri="{FF2B5EF4-FFF2-40B4-BE49-F238E27FC236}">
                <a16:creationId xmlns:a16="http://schemas.microsoft.com/office/drawing/2014/main" id="{158EFFD6-BC42-49E3-99B1-125A0D978E8B}"/>
              </a:ext>
            </a:extLst>
          </p:cNvPr>
          <p:cNvGrpSpPr>
            <a:grpSpLocks noChangeAspect="1"/>
          </p:cNvGrpSpPr>
          <p:nvPr/>
        </p:nvGrpSpPr>
        <p:grpSpPr>
          <a:xfrm>
            <a:off x="6546180" y="5433008"/>
            <a:ext cx="585662" cy="817317"/>
            <a:chOff x="154993" y="99049"/>
            <a:chExt cx="772366" cy="1076827"/>
          </a:xfrm>
        </p:grpSpPr>
        <p:pic>
          <p:nvPicPr>
            <p:cNvPr id="346" name="image2.png">
              <a:extLst>
                <a:ext uri="{FF2B5EF4-FFF2-40B4-BE49-F238E27FC236}">
                  <a16:creationId xmlns:a16="http://schemas.microsoft.com/office/drawing/2014/main" id="{9C36F5A0-FE5C-44C6-B120-EEF97ED48F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7" name="Afbeelding 346">
              <a:extLst>
                <a:ext uri="{FF2B5EF4-FFF2-40B4-BE49-F238E27FC236}">
                  <a16:creationId xmlns:a16="http://schemas.microsoft.com/office/drawing/2014/main" id="{3C834526-9560-4F47-9C51-4FD9F5DEFE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48" name="Groep 347">
            <a:extLst>
              <a:ext uri="{FF2B5EF4-FFF2-40B4-BE49-F238E27FC236}">
                <a16:creationId xmlns:a16="http://schemas.microsoft.com/office/drawing/2014/main" id="{32B88F77-1BB5-48AB-9E40-7E0486BE3868}"/>
              </a:ext>
            </a:extLst>
          </p:cNvPr>
          <p:cNvGrpSpPr>
            <a:grpSpLocks noChangeAspect="1"/>
          </p:cNvGrpSpPr>
          <p:nvPr/>
        </p:nvGrpSpPr>
        <p:grpSpPr>
          <a:xfrm>
            <a:off x="6226141" y="5829869"/>
            <a:ext cx="591609" cy="817260"/>
            <a:chOff x="1537609" y="5128444"/>
            <a:chExt cx="779145" cy="1076325"/>
          </a:xfrm>
        </p:grpSpPr>
        <p:pic>
          <p:nvPicPr>
            <p:cNvPr id="349" name="image2.png">
              <a:extLst>
                <a:ext uri="{FF2B5EF4-FFF2-40B4-BE49-F238E27FC236}">
                  <a16:creationId xmlns:a16="http://schemas.microsoft.com/office/drawing/2014/main" id="{779A34F8-8812-43DF-AB96-691729B8AF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0" name="Afbeelding 349">
              <a:extLst>
                <a:ext uri="{FF2B5EF4-FFF2-40B4-BE49-F238E27FC236}">
                  <a16:creationId xmlns:a16="http://schemas.microsoft.com/office/drawing/2014/main" id="{61D7FB09-DA19-43C0-823D-54D8B4D262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51" name="image2.png">
            <a:extLst>
              <a:ext uri="{FF2B5EF4-FFF2-40B4-BE49-F238E27FC236}">
                <a16:creationId xmlns:a16="http://schemas.microsoft.com/office/drawing/2014/main" id="{F76EA816-1D04-4DBD-8903-0D95217E17B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7385761" y="174012"/>
            <a:ext cx="599377" cy="817200"/>
          </a:xfrm>
          <a:prstGeom prst="rect">
            <a:avLst/>
          </a:prstGeom>
          <a:ln/>
        </p:spPr>
      </p:pic>
      <p:pic>
        <p:nvPicPr>
          <p:cNvPr id="352" name="image2.png">
            <a:extLst>
              <a:ext uri="{FF2B5EF4-FFF2-40B4-BE49-F238E27FC236}">
                <a16:creationId xmlns:a16="http://schemas.microsoft.com/office/drawing/2014/main" id="{C36F00C9-4DF2-4FD7-B3C2-98F882299CE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7722433" y="374038"/>
            <a:ext cx="605224" cy="817200"/>
          </a:xfrm>
          <a:prstGeom prst="rect">
            <a:avLst/>
          </a:prstGeom>
          <a:ln/>
        </p:spPr>
      </p:pic>
      <p:pic>
        <p:nvPicPr>
          <p:cNvPr id="353" name="image2.png">
            <a:extLst>
              <a:ext uri="{FF2B5EF4-FFF2-40B4-BE49-F238E27FC236}">
                <a16:creationId xmlns:a16="http://schemas.microsoft.com/office/drawing/2014/main" id="{F3B56F57-7000-4E4E-93BA-8013FA15CA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7359091" y="777897"/>
            <a:ext cx="596177" cy="817200"/>
          </a:xfrm>
          <a:prstGeom prst="rect">
            <a:avLst/>
          </a:prstGeom>
          <a:ln/>
        </p:spPr>
      </p:pic>
      <p:pic>
        <p:nvPicPr>
          <p:cNvPr id="354" name="image2.png">
            <a:extLst>
              <a:ext uri="{FF2B5EF4-FFF2-40B4-BE49-F238E27FC236}">
                <a16:creationId xmlns:a16="http://schemas.microsoft.com/office/drawing/2014/main" id="{D8890A55-04D1-47EC-BE58-9D225DA9327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7734786" y="991257"/>
            <a:ext cx="592871" cy="817200"/>
          </a:xfrm>
          <a:prstGeom prst="rect">
            <a:avLst/>
          </a:prstGeom>
          <a:ln/>
        </p:spPr>
      </p:pic>
      <p:pic>
        <p:nvPicPr>
          <p:cNvPr id="355" name="image2.png">
            <a:extLst>
              <a:ext uri="{FF2B5EF4-FFF2-40B4-BE49-F238E27FC236}">
                <a16:creationId xmlns:a16="http://schemas.microsoft.com/office/drawing/2014/main" id="{EF0254E7-D203-4882-BC46-C842E5193CB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7418145" y="1388118"/>
            <a:ext cx="591414" cy="817200"/>
          </a:xfrm>
          <a:prstGeom prst="rect">
            <a:avLst/>
          </a:prstGeom>
          <a:ln/>
        </p:spPr>
      </p:pic>
      <p:grpSp>
        <p:nvGrpSpPr>
          <p:cNvPr id="356" name="Groep 355">
            <a:extLst>
              <a:ext uri="{FF2B5EF4-FFF2-40B4-BE49-F238E27FC236}">
                <a16:creationId xmlns:a16="http://schemas.microsoft.com/office/drawing/2014/main" id="{4A4ED889-490B-4F52-92A4-84EE61D8DB64}"/>
              </a:ext>
            </a:extLst>
          </p:cNvPr>
          <p:cNvGrpSpPr>
            <a:grpSpLocks noChangeAspect="1"/>
          </p:cNvGrpSpPr>
          <p:nvPr/>
        </p:nvGrpSpPr>
        <p:grpSpPr>
          <a:xfrm>
            <a:off x="7366076" y="5219013"/>
            <a:ext cx="585662" cy="817317"/>
            <a:chOff x="154814" y="94750"/>
            <a:chExt cx="772366" cy="1076828"/>
          </a:xfrm>
        </p:grpSpPr>
        <p:pic>
          <p:nvPicPr>
            <p:cNvPr id="357" name="image2.png">
              <a:extLst>
                <a:ext uri="{FF2B5EF4-FFF2-40B4-BE49-F238E27FC236}">
                  <a16:creationId xmlns:a16="http://schemas.microsoft.com/office/drawing/2014/main" id="{0993A538-A249-4B39-9610-B0AC632954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8" name="Afbeelding 357">
              <a:extLst>
                <a:ext uri="{FF2B5EF4-FFF2-40B4-BE49-F238E27FC236}">
                  <a16:creationId xmlns:a16="http://schemas.microsoft.com/office/drawing/2014/main" id="{0D64CC2F-963F-4F94-99A4-C80163F55B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9" name="Afbeelding 358">
              <a:extLst>
                <a:ext uri="{FF2B5EF4-FFF2-40B4-BE49-F238E27FC236}">
                  <a16:creationId xmlns:a16="http://schemas.microsoft.com/office/drawing/2014/main" id="{B2846802-DE0A-4709-B45C-531E76536D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0" name="Afbeelding 359">
              <a:extLst>
                <a:ext uri="{FF2B5EF4-FFF2-40B4-BE49-F238E27FC236}">
                  <a16:creationId xmlns:a16="http://schemas.microsoft.com/office/drawing/2014/main" id="{2F85B78C-63F3-493D-99B4-D4292FE2B1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61" name="Groep 360">
            <a:extLst>
              <a:ext uri="{FF2B5EF4-FFF2-40B4-BE49-F238E27FC236}">
                <a16:creationId xmlns:a16="http://schemas.microsoft.com/office/drawing/2014/main" id="{5B47E172-DBEB-40EA-AA68-89949ED9B972}"/>
              </a:ext>
            </a:extLst>
          </p:cNvPr>
          <p:cNvGrpSpPr>
            <a:grpSpLocks noChangeAspect="1"/>
          </p:cNvGrpSpPr>
          <p:nvPr/>
        </p:nvGrpSpPr>
        <p:grpSpPr>
          <a:xfrm>
            <a:off x="7686115" y="5432373"/>
            <a:ext cx="585662" cy="817317"/>
            <a:chOff x="154993" y="99049"/>
            <a:chExt cx="772366" cy="1076827"/>
          </a:xfrm>
        </p:grpSpPr>
        <p:pic>
          <p:nvPicPr>
            <p:cNvPr id="362" name="image2.png">
              <a:extLst>
                <a:ext uri="{FF2B5EF4-FFF2-40B4-BE49-F238E27FC236}">
                  <a16:creationId xmlns:a16="http://schemas.microsoft.com/office/drawing/2014/main" id="{B090AEBC-EA7A-454D-94DE-EB1CCA5958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3" name="Afbeelding 362">
              <a:extLst>
                <a:ext uri="{FF2B5EF4-FFF2-40B4-BE49-F238E27FC236}">
                  <a16:creationId xmlns:a16="http://schemas.microsoft.com/office/drawing/2014/main" id="{B2F79012-603A-4DD4-BAFB-3BCB484D0E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64" name="Groep 363">
            <a:extLst>
              <a:ext uri="{FF2B5EF4-FFF2-40B4-BE49-F238E27FC236}">
                <a16:creationId xmlns:a16="http://schemas.microsoft.com/office/drawing/2014/main" id="{5D1DEAC3-AC33-4617-8EEF-962D5415AD95}"/>
              </a:ext>
            </a:extLst>
          </p:cNvPr>
          <p:cNvGrpSpPr>
            <a:grpSpLocks noChangeAspect="1"/>
          </p:cNvGrpSpPr>
          <p:nvPr/>
        </p:nvGrpSpPr>
        <p:grpSpPr>
          <a:xfrm>
            <a:off x="7366076" y="5829234"/>
            <a:ext cx="591609" cy="817260"/>
            <a:chOff x="1537609" y="5128444"/>
            <a:chExt cx="779145" cy="1076325"/>
          </a:xfrm>
        </p:grpSpPr>
        <p:pic>
          <p:nvPicPr>
            <p:cNvPr id="365" name="image2.png">
              <a:extLst>
                <a:ext uri="{FF2B5EF4-FFF2-40B4-BE49-F238E27FC236}">
                  <a16:creationId xmlns:a16="http://schemas.microsoft.com/office/drawing/2014/main" id="{F338A7C2-E693-40BE-8A2D-36C7D5B183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6" name="Afbeelding 365">
              <a:extLst>
                <a:ext uri="{FF2B5EF4-FFF2-40B4-BE49-F238E27FC236}">
                  <a16:creationId xmlns:a16="http://schemas.microsoft.com/office/drawing/2014/main" id="{969782BB-E681-4F12-930B-BCC468C6E1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67" name="image2.png">
            <a:extLst>
              <a:ext uri="{FF2B5EF4-FFF2-40B4-BE49-F238E27FC236}">
                <a16:creationId xmlns:a16="http://schemas.microsoft.com/office/drawing/2014/main" id="{51A32C26-1CDB-4F54-AD6C-33A75BC233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8507916" y="174012"/>
            <a:ext cx="599377" cy="817200"/>
          </a:xfrm>
          <a:prstGeom prst="rect">
            <a:avLst/>
          </a:prstGeom>
          <a:ln/>
        </p:spPr>
      </p:pic>
      <p:pic>
        <p:nvPicPr>
          <p:cNvPr id="368" name="image2.png">
            <a:extLst>
              <a:ext uri="{FF2B5EF4-FFF2-40B4-BE49-F238E27FC236}">
                <a16:creationId xmlns:a16="http://schemas.microsoft.com/office/drawing/2014/main" id="{07CEB486-2030-4A1D-9EBD-3191DE64D9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8844588" y="374038"/>
            <a:ext cx="605224" cy="817200"/>
          </a:xfrm>
          <a:prstGeom prst="rect">
            <a:avLst/>
          </a:prstGeom>
          <a:ln/>
        </p:spPr>
      </p:pic>
      <p:pic>
        <p:nvPicPr>
          <p:cNvPr id="369" name="image2.png">
            <a:extLst>
              <a:ext uri="{FF2B5EF4-FFF2-40B4-BE49-F238E27FC236}">
                <a16:creationId xmlns:a16="http://schemas.microsoft.com/office/drawing/2014/main" id="{9CD527A4-7232-4C36-812E-4C7A5989015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8481246" y="777897"/>
            <a:ext cx="596177" cy="817200"/>
          </a:xfrm>
          <a:prstGeom prst="rect">
            <a:avLst/>
          </a:prstGeom>
          <a:ln/>
        </p:spPr>
      </p:pic>
      <p:pic>
        <p:nvPicPr>
          <p:cNvPr id="370" name="image2.png">
            <a:extLst>
              <a:ext uri="{FF2B5EF4-FFF2-40B4-BE49-F238E27FC236}">
                <a16:creationId xmlns:a16="http://schemas.microsoft.com/office/drawing/2014/main" id="{20A29BBE-6C59-4ED4-B3DC-7C59A97A48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8856941" y="991257"/>
            <a:ext cx="592871" cy="817200"/>
          </a:xfrm>
          <a:prstGeom prst="rect">
            <a:avLst/>
          </a:prstGeom>
          <a:ln/>
        </p:spPr>
      </p:pic>
      <p:pic>
        <p:nvPicPr>
          <p:cNvPr id="371" name="image2.png">
            <a:extLst>
              <a:ext uri="{FF2B5EF4-FFF2-40B4-BE49-F238E27FC236}">
                <a16:creationId xmlns:a16="http://schemas.microsoft.com/office/drawing/2014/main" id="{B2896FCB-583E-418F-B360-68B3A4892E6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8540300" y="1388118"/>
            <a:ext cx="591414" cy="817200"/>
          </a:xfrm>
          <a:prstGeom prst="rect">
            <a:avLst/>
          </a:prstGeom>
          <a:ln/>
        </p:spPr>
      </p:pic>
      <p:grpSp>
        <p:nvGrpSpPr>
          <p:cNvPr id="372" name="Groep 371">
            <a:extLst>
              <a:ext uri="{FF2B5EF4-FFF2-40B4-BE49-F238E27FC236}">
                <a16:creationId xmlns:a16="http://schemas.microsoft.com/office/drawing/2014/main" id="{C68F30C1-B103-47D8-B8FE-C8AB1DFE0564}"/>
              </a:ext>
            </a:extLst>
          </p:cNvPr>
          <p:cNvGrpSpPr>
            <a:grpSpLocks noChangeAspect="1"/>
          </p:cNvGrpSpPr>
          <p:nvPr/>
        </p:nvGrpSpPr>
        <p:grpSpPr>
          <a:xfrm>
            <a:off x="8488231" y="5219013"/>
            <a:ext cx="585662" cy="817317"/>
            <a:chOff x="154814" y="94750"/>
            <a:chExt cx="772366" cy="1076828"/>
          </a:xfrm>
        </p:grpSpPr>
        <p:pic>
          <p:nvPicPr>
            <p:cNvPr id="373" name="image2.png">
              <a:extLst>
                <a:ext uri="{FF2B5EF4-FFF2-40B4-BE49-F238E27FC236}">
                  <a16:creationId xmlns:a16="http://schemas.microsoft.com/office/drawing/2014/main" id="{E93478B5-325F-4565-A9C4-D13D4043D4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4" name="Afbeelding 373">
              <a:extLst>
                <a:ext uri="{FF2B5EF4-FFF2-40B4-BE49-F238E27FC236}">
                  <a16:creationId xmlns:a16="http://schemas.microsoft.com/office/drawing/2014/main" id="{D97CFF17-5F9E-460E-9E3E-25D025562B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5" name="Afbeelding 374">
              <a:extLst>
                <a:ext uri="{FF2B5EF4-FFF2-40B4-BE49-F238E27FC236}">
                  <a16:creationId xmlns:a16="http://schemas.microsoft.com/office/drawing/2014/main" id="{879DC6F4-9A40-4A8F-9B24-D6449B3BF7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6" name="Afbeelding 375">
              <a:extLst>
                <a:ext uri="{FF2B5EF4-FFF2-40B4-BE49-F238E27FC236}">
                  <a16:creationId xmlns:a16="http://schemas.microsoft.com/office/drawing/2014/main" id="{7A875B18-807A-48AE-9F88-B26610B2E0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77" name="Groep 376">
            <a:extLst>
              <a:ext uri="{FF2B5EF4-FFF2-40B4-BE49-F238E27FC236}">
                <a16:creationId xmlns:a16="http://schemas.microsoft.com/office/drawing/2014/main" id="{558A3799-0980-4F79-99E7-1E3CA98F079A}"/>
              </a:ext>
            </a:extLst>
          </p:cNvPr>
          <p:cNvGrpSpPr>
            <a:grpSpLocks noChangeAspect="1"/>
          </p:cNvGrpSpPr>
          <p:nvPr/>
        </p:nvGrpSpPr>
        <p:grpSpPr>
          <a:xfrm>
            <a:off x="8808270" y="5432373"/>
            <a:ext cx="585662" cy="817317"/>
            <a:chOff x="154993" y="99049"/>
            <a:chExt cx="772366" cy="1076827"/>
          </a:xfrm>
        </p:grpSpPr>
        <p:pic>
          <p:nvPicPr>
            <p:cNvPr id="378" name="image2.png">
              <a:extLst>
                <a:ext uri="{FF2B5EF4-FFF2-40B4-BE49-F238E27FC236}">
                  <a16:creationId xmlns:a16="http://schemas.microsoft.com/office/drawing/2014/main" id="{10F29319-F3AB-4B60-9F6F-83373FBEA4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9" name="Afbeelding 378">
              <a:extLst>
                <a:ext uri="{FF2B5EF4-FFF2-40B4-BE49-F238E27FC236}">
                  <a16:creationId xmlns:a16="http://schemas.microsoft.com/office/drawing/2014/main" id="{E761189D-F0C3-467F-8190-97D8EAC036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80" name="Groep 379">
            <a:extLst>
              <a:ext uri="{FF2B5EF4-FFF2-40B4-BE49-F238E27FC236}">
                <a16:creationId xmlns:a16="http://schemas.microsoft.com/office/drawing/2014/main" id="{B002C205-E1F6-49A0-8AF5-8EE3240BE6F0}"/>
              </a:ext>
            </a:extLst>
          </p:cNvPr>
          <p:cNvGrpSpPr>
            <a:grpSpLocks noChangeAspect="1"/>
          </p:cNvGrpSpPr>
          <p:nvPr/>
        </p:nvGrpSpPr>
        <p:grpSpPr>
          <a:xfrm>
            <a:off x="8488231" y="5829234"/>
            <a:ext cx="591609" cy="817260"/>
            <a:chOff x="1537609" y="5128444"/>
            <a:chExt cx="779145" cy="1076325"/>
          </a:xfrm>
        </p:grpSpPr>
        <p:pic>
          <p:nvPicPr>
            <p:cNvPr id="381" name="image2.png">
              <a:extLst>
                <a:ext uri="{FF2B5EF4-FFF2-40B4-BE49-F238E27FC236}">
                  <a16:creationId xmlns:a16="http://schemas.microsoft.com/office/drawing/2014/main" id="{13A6AB10-2117-409E-B183-709278184B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82" name="Afbeelding 381">
              <a:extLst>
                <a:ext uri="{FF2B5EF4-FFF2-40B4-BE49-F238E27FC236}">
                  <a16:creationId xmlns:a16="http://schemas.microsoft.com/office/drawing/2014/main" id="{3CCB13D7-C811-42D9-996A-97DAFE23E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83" name="image2.png">
            <a:extLst>
              <a:ext uri="{FF2B5EF4-FFF2-40B4-BE49-F238E27FC236}">
                <a16:creationId xmlns:a16="http://schemas.microsoft.com/office/drawing/2014/main" id="{C431A907-A2C9-4EED-B0F1-0A486096B3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9669331" y="173377"/>
            <a:ext cx="599377" cy="817200"/>
          </a:xfrm>
          <a:prstGeom prst="rect">
            <a:avLst/>
          </a:prstGeom>
          <a:ln/>
        </p:spPr>
      </p:pic>
      <p:pic>
        <p:nvPicPr>
          <p:cNvPr id="384" name="image2.png">
            <a:extLst>
              <a:ext uri="{FF2B5EF4-FFF2-40B4-BE49-F238E27FC236}">
                <a16:creationId xmlns:a16="http://schemas.microsoft.com/office/drawing/2014/main" id="{AFEA229E-63CC-4B0F-8AD3-7CB3800DF8E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10006003" y="373403"/>
            <a:ext cx="605224" cy="817200"/>
          </a:xfrm>
          <a:prstGeom prst="rect">
            <a:avLst/>
          </a:prstGeom>
          <a:ln/>
        </p:spPr>
      </p:pic>
      <p:pic>
        <p:nvPicPr>
          <p:cNvPr id="385" name="image2.png">
            <a:extLst>
              <a:ext uri="{FF2B5EF4-FFF2-40B4-BE49-F238E27FC236}">
                <a16:creationId xmlns:a16="http://schemas.microsoft.com/office/drawing/2014/main" id="{BE35A132-BF43-49EA-AEEA-CA6ED23BB2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9642661" y="777262"/>
            <a:ext cx="596177" cy="817200"/>
          </a:xfrm>
          <a:prstGeom prst="rect">
            <a:avLst/>
          </a:prstGeom>
          <a:ln/>
        </p:spPr>
      </p:pic>
      <p:pic>
        <p:nvPicPr>
          <p:cNvPr id="386" name="image2.png">
            <a:extLst>
              <a:ext uri="{FF2B5EF4-FFF2-40B4-BE49-F238E27FC236}">
                <a16:creationId xmlns:a16="http://schemas.microsoft.com/office/drawing/2014/main" id="{0A4BA547-EC44-4454-BAF3-556027F562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10018356" y="990622"/>
            <a:ext cx="592871" cy="817200"/>
          </a:xfrm>
          <a:prstGeom prst="rect">
            <a:avLst/>
          </a:prstGeom>
          <a:ln/>
        </p:spPr>
      </p:pic>
      <p:pic>
        <p:nvPicPr>
          <p:cNvPr id="387" name="image2.png">
            <a:extLst>
              <a:ext uri="{FF2B5EF4-FFF2-40B4-BE49-F238E27FC236}">
                <a16:creationId xmlns:a16="http://schemas.microsoft.com/office/drawing/2014/main" id="{2A411B85-0386-4BFB-B981-5A773E668C8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9701715" y="1387483"/>
            <a:ext cx="591414" cy="817200"/>
          </a:xfrm>
          <a:prstGeom prst="rect">
            <a:avLst/>
          </a:prstGeom>
          <a:ln/>
        </p:spPr>
      </p:pic>
      <p:grpSp>
        <p:nvGrpSpPr>
          <p:cNvPr id="388" name="Groep 387">
            <a:extLst>
              <a:ext uri="{FF2B5EF4-FFF2-40B4-BE49-F238E27FC236}">
                <a16:creationId xmlns:a16="http://schemas.microsoft.com/office/drawing/2014/main" id="{2CA6F57E-D211-4ADB-8B48-DA58C4D87F23}"/>
              </a:ext>
            </a:extLst>
          </p:cNvPr>
          <p:cNvGrpSpPr>
            <a:grpSpLocks noChangeAspect="1"/>
          </p:cNvGrpSpPr>
          <p:nvPr/>
        </p:nvGrpSpPr>
        <p:grpSpPr>
          <a:xfrm>
            <a:off x="9649646" y="5218378"/>
            <a:ext cx="585662" cy="817317"/>
            <a:chOff x="154814" y="94750"/>
            <a:chExt cx="772366" cy="1076828"/>
          </a:xfrm>
        </p:grpSpPr>
        <p:pic>
          <p:nvPicPr>
            <p:cNvPr id="389" name="image2.png">
              <a:extLst>
                <a:ext uri="{FF2B5EF4-FFF2-40B4-BE49-F238E27FC236}">
                  <a16:creationId xmlns:a16="http://schemas.microsoft.com/office/drawing/2014/main" id="{CA7754E2-CE25-4906-B875-457C76E644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0" name="Afbeelding 389">
              <a:extLst>
                <a:ext uri="{FF2B5EF4-FFF2-40B4-BE49-F238E27FC236}">
                  <a16:creationId xmlns:a16="http://schemas.microsoft.com/office/drawing/2014/main" id="{ACF0D2C1-90A5-4AB0-AE7F-AD45B82D67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1" name="Afbeelding 390">
              <a:extLst>
                <a:ext uri="{FF2B5EF4-FFF2-40B4-BE49-F238E27FC236}">
                  <a16:creationId xmlns:a16="http://schemas.microsoft.com/office/drawing/2014/main" id="{F7B14CC7-F37F-4FC4-9A44-2E8DF30C99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2" name="Afbeelding 391">
              <a:extLst>
                <a:ext uri="{FF2B5EF4-FFF2-40B4-BE49-F238E27FC236}">
                  <a16:creationId xmlns:a16="http://schemas.microsoft.com/office/drawing/2014/main" id="{D50A0C66-3C65-4F7D-B03E-499E7C9B85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93" name="Groep 392">
            <a:extLst>
              <a:ext uri="{FF2B5EF4-FFF2-40B4-BE49-F238E27FC236}">
                <a16:creationId xmlns:a16="http://schemas.microsoft.com/office/drawing/2014/main" id="{72894BF3-C504-4C62-BCD6-BEC60D0C1829}"/>
              </a:ext>
            </a:extLst>
          </p:cNvPr>
          <p:cNvGrpSpPr>
            <a:grpSpLocks noChangeAspect="1"/>
          </p:cNvGrpSpPr>
          <p:nvPr/>
        </p:nvGrpSpPr>
        <p:grpSpPr>
          <a:xfrm>
            <a:off x="9969685" y="5431738"/>
            <a:ext cx="585662" cy="817317"/>
            <a:chOff x="154993" y="99049"/>
            <a:chExt cx="772366" cy="1076827"/>
          </a:xfrm>
        </p:grpSpPr>
        <p:pic>
          <p:nvPicPr>
            <p:cNvPr id="394" name="image2.png">
              <a:extLst>
                <a:ext uri="{FF2B5EF4-FFF2-40B4-BE49-F238E27FC236}">
                  <a16:creationId xmlns:a16="http://schemas.microsoft.com/office/drawing/2014/main" id="{DDEDE792-4E40-47A8-9DB1-168D2C4210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5" name="Afbeelding 394">
              <a:extLst>
                <a:ext uri="{FF2B5EF4-FFF2-40B4-BE49-F238E27FC236}">
                  <a16:creationId xmlns:a16="http://schemas.microsoft.com/office/drawing/2014/main" id="{F95BC471-DC08-41A3-ACBF-9BD6F08682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96" name="Groep 395">
            <a:extLst>
              <a:ext uri="{FF2B5EF4-FFF2-40B4-BE49-F238E27FC236}">
                <a16:creationId xmlns:a16="http://schemas.microsoft.com/office/drawing/2014/main" id="{C66B58BD-A273-4497-8F73-9EF56DF3C256}"/>
              </a:ext>
            </a:extLst>
          </p:cNvPr>
          <p:cNvGrpSpPr>
            <a:grpSpLocks noChangeAspect="1"/>
          </p:cNvGrpSpPr>
          <p:nvPr/>
        </p:nvGrpSpPr>
        <p:grpSpPr>
          <a:xfrm>
            <a:off x="9649646" y="5828599"/>
            <a:ext cx="591609" cy="817260"/>
            <a:chOff x="1537609" y="5128444"/>
            <a:chExt cx="779145" cy="1076325"/>
          </a:xfrm>
        </p:grpSpPr>
        <p:pic>
          <p:nvPicPr>
            <p:cNvPr id="397" name="image2.png">
              <a:extLst>
                <a:ext uri="{FF2B5EF4-FFF2-40B4-BE49-F238E27FC236}">
                  <a16:creationId xmlns:a16="http://schemas.microsoft.com/office/drawing/2014/main" id="{58F27AD3-2A8E-4B4F-A3BB-394599F1E1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8" name="Afbeelding 397">
              <a:extLst>
                <a:ext uri="{FF2B5EF4-FFF2-40B4-BE49-F238E27FC236}">
                  <a16:creationId xmlns:a16="http://schemas.microsoft.com/office/drawing/2014/main" id="{B2B89EDC-EFD8-43A0-B1D6-3E76F8E5C7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44" name="Ovaal 143">
            <a:extLst>
              <a:ext uri="{FF2B5EF4-FFF2-40B4-BE49-F238E27FC236}">
                <a16:creationId xmlns:a16="http://schemas.microsoft.com/office/drawing/2014/main" id="{77799180-ACEA-4D99-B797-8EA0644CFED1}"/>
              </a:ext>
            </a:extLst>
          </p:cNvPr>
          <p:cNvSpPr/>
          <p:nvPr/>
        </p:nvSpPr>
        <p:spPr>
          <a:xfrm>
            <a:off x="11174203" y="3358693"/>
            <a:ext cx="831099" cy="83127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00B4E24-B642-4845-B955-F7C3C55702BA}" type="slidenum">
              <a:rPr lang="nl-BE" sz="3000" b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12</a:t>
            </a:fld>
            <a:endParaRPr lang="nl-BE" sz="3000" b="1" dirty="0">
              <a:ln w="95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2729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8148E-6 L 0.00977 0.208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8.33333E-7 1.48148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" y="-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0.01627 0.2666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2.91667E-6 -2.96296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" y="-1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7 L 0.01433 0.2976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" y="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3.54167E-6 1.25767E-1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-0.01575 0.3567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6.25E-7 1.48148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0.01198 0.3858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7 L 3.95833E-6 1.11111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" y="-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0.01368 -0.2659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8 -0.26597 L -2.91667E-6 4.07407E-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1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33333E-6 L -0.01224 -0.208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-1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-2.5E-6 -4.81481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" y="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33333E-6 L 0.01394 -0.1768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-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-3.125E-6 1.11111E-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48148E-6 L 0.00977 0.2087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2.70833E-6 1.48148E-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85185E-6 L -0.01627 0.2666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4.375E-6 1.85185E-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85185E-6 L 0.01432 0.2976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2 0.29768 L 4.79167E-6 1.85185E-6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85185E-6 L -0.01575 0.35671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3.54167E-6 -1.85185E-6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81481E-6 L 0.01198 0.38587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7 L 1.04167E-6 4.81481E-6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01367 -0.26597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16667E-6 -2.22222E-6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-0.01224 -0.2081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2.5E-6 -1.85185E-6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0.01393 -0.17685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3 -0.17685 L 4.58333E-6 -3.33333E-6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48148E-6 L 0.00977 0.2087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5.55112E-17 1.48148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-0.01627 0.26666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1.66667E-6 1.85185E-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0.01433 0.29768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2.5E-6 1.85185E-6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5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-0.01575 0.35671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8.33333E-7 -1.85185E-6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4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81481E-6 L 0.01198 0.38587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7 L 3.75E-6 4.81481E-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3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L 0.01368 -0.26597 " pathEditMode="relative" rAng="0" ptsTypes="AA">
                                      <p:cBhvr>
                                        <p:cTn id="195" dur="2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8 -0.26597 L -3.125E-6 -2.22222E-6 " pathEditMode="relative" rAng="0" ptsTypes="AA">
                                      <p:cBhvr>
                                        <p:cTn id="199" dur="2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6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85185E-6 L -0.01223 -0.2081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3 -0.2081 L -4.58333E-6 -1.85185E-6 " pathEditMode="relative" rAng="0" ptsTypes="AA">
                                      <p:cBhvr>
                                        <p:cTn id="208" dur="2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33333E-6 L 0.01394 -0.17685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-2.70833E-6 -3.33333E-6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96296E-6 L 0.00977 0.20879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2.29167E-6 2.96296E-6 " pathEditMode="relative" rAng="0" ptsTypes="AA">
                                      <p:cBhvr>
                                        <p:cTn id="226" dur="2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33333E-6 L -0.01627 0.26666 " pathEditMode="relative" rAng="0" ptsTypes="AA">
                                      <p:cBhvr>
                                        <p:cTn id="231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3.95833E-6 3.33333E-6 " pathEditMode="relative" rAng="0" ptsTypes="AA">
                                      <p:cBhvr>
                                        <p:cTn id="235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3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0.01433 0.29768 " pathEditMode="relative" rAng="0" ptsTypes="AA">
                                      <p:cBhvr>
                                        <p:cTn id="240" dur="2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5E-6 1.85185E-6 " pathEditMode="relative" rAng="0" ptsTypes="AA">
                                      <p:cBhvr>
                                        <p:cTn id="244" dur="2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1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3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-0.01575 0.35671 " pathEditMode="relative" rAng="0" ptsTypes="AA">
                                      <p:cBhvr>
                                        <p:cTn id="249" dur="2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3.125E-6 -3.7037E-7 " pathEditMode="relative" rAng="0" ptsTypes="AA">
                                      <p:cBhvr>
                                        <p:cTn id="253" dur="2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0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3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0.01198 0.38588 " pathEditMode="relative" rAng="0" ptsTypes="AA">
                                      <p:cBhvr>
                                        <p:cTn id="258" dur="2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1.45833E-6 -3.7037E-6 " pathEditMode="relative" rAng="0" ptsTypes="AA">
                                      <p:cBhvr>
                                        <p:cTn id="262" dur="2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9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3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22222E-6 L 0.01367 -0.26597 " pathEditMode="relative" rAng="0" ptsTypes="AA">
                                      <p:cBhvr>
                                        <p:cTn id="267" dur="2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58333E-6 -2.22222E-6 " pathEditMode="relative" rAng="0" ptsTypes="AA">
                                      <p:cBhvr>
                                        <p:cTn id="271" dur="2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2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3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85185E-6 L -0.01224 -0.2081 " pathEditMode="relative" rAng="0" ptsTypes="AA">
                                      <p:cBhvr>
                                        <p:cTn id="276" dur="2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2.91667E-6 -1.85185E-6 " pathEditMode="relative" rAng="0" ptsTypes="AA">
                                      <p:cBhvr>
                                        <p:cTn id="280" dur="2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9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3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01394 -0.17685 " pathEditMode="relative" rAng="0" ptsTypes="AA">
                                      <p:cBhvr>
                                        <p:cTn id="285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5E-6 -1.85185E-6 " pathEditMode="relative" rAng="0" ptsTypes="AA">
                                      <p:cBhvr>
                                        <p:cTn id="289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4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0.00977 0.20879 " pathEditMode="relative" rAng="0" ptsTypes="AA">
                                      <p:cBhvr>
                                        <p:cTn id="294" dur="2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2.70833E-6 2.96296E-6 " pathEditMode="relative" rAng="0" ptsTypes="AA">
                                      <p:cBhvr>
                                        <p:cTn id="298" dur="2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9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33333E-6 L -0.01627 0.26666 " pathEditMode="relative" rAng="0" ptsTypes="AA">
                                      <p:cBhvr>
                                        <p:cTn id="303" dur="2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4.375E-6 3.33333E-6 " pathEditMode="relative" rAng="0" ptsTypes="AA">
                                      <p:cBhvr>
                                        <p:cTn id="307" dur="2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33333E-6 L 0.01432 0.29768 " pathEditMode="relative" rAng="0" ptsTypes="AA">
                                      <p:cBhvr>
                                        <p:cTn id="312" dur="2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2 0.29768 L 4.79167E-6 3.33333E-6 " pathEditMode="relative" rAng="0" ptsTypes="AA">
                                      <p:cBhvr>
                                        <p:cTn id="316" dur="2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L -0.01575 0.35671 " pathEditMode="relative" rAng="0" ptsTypes="AA">
                                      <p:cBhvr>
                                        <p:cTn id="321" dur="2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3.54167E-6 -3.7037E-7 " pathEditMode="relative" rAng="0" ptsTypes="AA">
                                      <p:cBhvr>
                                        <p:cTn id="325" dur="2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6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3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6 L 0.01198 0.38588 " pathEditMode="relative" rAng="0" ptsTypes="AA">
                                      <p:cBhvr>
                                        <p:cTn id="330" dur="2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1.04167E-6 -3.7037E-6 " pathEditMode="relative" rAng="0" ptsTypes="AA">
                                      <p:cBhvr>
                                        <p:cTn id="334" dur="2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5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3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0.01367 -0.26597 " pathEditMode="relative" rAng="0" ptsTypes="AA">
                                      <p:cBhvr>
                                        <p:cTn id="339" dur="2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16667E-6 -7.40741E-7 " pathEditMode="relative" rAng="0" ptsTypes="AA">
                                      <p:cBhvr>
                                        <p:cTn id="343" dur="2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3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-0.01224 -0.2081 " pathEditMode="relative" rAng="0" ptsTypes="AA">
                                      <p:cBhvr>
                                        <p:cTn id="348" dur="2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2.5E-6 -3.7037E-7 " pathEditMode="relative" rAng="0" ptsTypes="AA">
                                      <p:cBhvr>
                                        <p:cTn id="352" dur="2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5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85185E-6 L 0.01393 -0.17685 " pathEditMode="relative" rAng="0" ptsTypes="AA">
                                      <p:cBhvr>
                                        <p:cTn id="357" dur="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3 -0.17685 L 4.58333E-6 -1.85185E-6 " pathEditMode="relative" rAng="0" ptsTypes="AA">
                                      <p:cBhvr>
                                        <p:cTn id="361" dur="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0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3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44444E-6 L 0.00977 0.20879 " pathEditMode="relative" rAng="0" ptsTypes="AA">
                                      <p:cBhvr>
                                        <p:cTn id="366" dur="2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2.29167E-6 4.44444E-6 " pathEditMode="relative" rAng="0" ptsTypes="AA">
                                      <p:cBhvr>
                                        <p:cTn id="370" dur="2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5"/>
                  </p:tgtEl>
                </p:cond>
              </p:nextCondLst>
            </p:seq>
            <p:seq concurrent="1" nextAc="seek">
              <p:cTn id="371" restart="whenNotActive" fill="hold" evtFilter="cancelBubble" nodeType="interactiveSeq">
                <p:stCondLst>
                  <p:cond evt="onClick" delay="0">
                    <p:tgtEl>
                      <p:spTgt spid="3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2" fill="hold">
                      <p:stCondLst>
                        <p:cond delay="0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81481E-6 L -0.01627 0.26666 " pathEditMode="relative" rAng="0" ptsTypes="AA">
                                      <p:cBhvr>
                                        <p:cTn id="375" dur="2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3.95833E-6 4.81481E-6 " pathEditMode="relative" rAng="0" ptsTypes="AA">
                                      <p:cBhvr>
                                        <p:cTn id="379" dur="2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4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3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33333E-6 L 0.01433 0.29768 " pathEditMode="relative" rAng="0" ptsTypes="AA">
                                      <p:cBhvr>
                                        <p:cTn id="384" dur="2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4.79167E-6 3.33333E-6 " pathEditMode="relative" rAng="0" ptsTypes="AA">
                                      <p:cBhvr>
                                        <p:cTn id="388" dur="2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3"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3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-0.01575 0.35671 " pathEditMode="relative" rAng="0" ptsTypes="AA">
                                      <p:cBhvr>
                                        <p:cTn id="393" dur="2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3.125E-6 -3.7037E-7 " pathEditMode="relative" rAng="0" ptsTypes="AA">
                                      <p:cBhvr>
                                        <p:cTn id="397" dur="2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2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3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>
                      <p:stCondLst>
                        <p:cond delay="0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0.01198 0.38588 " pathEditMode="relative" rAng="0" ptsTypes="AA">
                                      <p:cBhvr>
                                        <p:cTn id="402" dur="2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1.45833E-6 -3.7037E-6 " pathEditMode="relative" rAng="0" ptsTypes="AA">
                                      <p:cBhvr>
                                        <p:cTn id="406" dur="2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1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3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7.40741E-7 L 0.01367 -0.26597 " pathEditMode="relative" rAng="0" ptsTypes="AA">
                                      <p:cBhvr>
                                        <p:cTn id="411" dur="2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58333E-6 -7.40741E-7 " pathEditMode="relative" rAng="0" ptsTypes="AA">
                                      <p:cBhvr>
                                        <p:cTn id="415" dur="2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4"/>
                  </p:tgtEl>
                </p:cond>
              </p:nextCondLst>
            </p:seq>
            <p:seq concurrent="1" nextAc="seek">
              <p:cTn id="416" restart="whenNotActive" fill="hold" evtFilter="cancelBubble" nodeType="interactiveSeq">
                <p:stCondLst>
                  <p:cond evt="onClick" delay="0">
                    <p:tgtEl>
                      <p:spTgt spid="3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7" fill="hold">
                      <p:stCondLst>
                        <p:cond delay="0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-0.01224 -0.2081 " pathEditMode="relative" rAng="0" ptsTypes="AA">
                                      <p:cBhvr>
                                        <p:cTn id="420" dur="2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2.91667E-6 -3.7037E-7 " pathEditMode="relative" rAng="0" ptsTypes="AA">
                                      <p:cBhvr>
                                        <p:cTn id="424" dur="2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1"/>
                  </p:tgtEl>
                </p:cond>
              </p:nextCondLst>
            </p:seq>
            <p:seq concurrent="1" nextAc="seek">
              <p:cTn id="425" restart="whenNotActive" fill="hold" evtFilter="cancelBubble" nodeType="interactiveSeq">
                <p:stCondLst>
                  <p:cond evt="onClick" delay="0">
                    <p:tgtEl>
                      <p:spTgt spid="3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6" fill="hold">
                      <p:stCondLst>
                        <p:cond delay="0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01394 -0.17685 " pathEditMode="relative" rAng="0" ptsTypes="AA">
                                      <p:cBhvr>
                                        <p:cTn id="429" dur="2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fill="hold">
                      <p:stCondLst>
                        <p:cond delay="indefinite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5E-6 -1.85185E-6 " pathEditMode="relative" rAng="0" ptsTypes="AA">
                                      <p:cBhvr>
                                        <p:cTn id="433" dur="2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6"/>
                  </p:tgtEl>
                </p:cond>
              </p:nextCondLst>
            </p:seq>
            <p:seq concurrent="1" nextAc="seek">
              <p:cTn id="434" restart="whenNotActive" fill="hold" evtFilter="cancelBubble" nodeType="interactiveSeq">
                <p:stCondLst>
                  <p:cond evt="onClick" delay="0">
                    <p:tgtEl>
                      <p:spTgt spid="3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5" fill="hold">
                      <p:stCondLst>
                        <p:cond delay="0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44444E-6 L 0.00977 0.20879 " pathEditMode="relative" rAng="0" ptsTypes="AA">
                                      <p:cBhvr>
                                        <p:cTn id="438" dur="2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4.16667E-7 4.44444E-6 " pathEditMode="relative" rAng="0" ptsTypes="AA">
                                      <p:cBhvr>
                                        <p:cTn id="442" dur="2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1"/>
                  </p:tgtEl>
                </p:cond>
              </p:nextCondLst>
            </p:seq>
            <p:seq concurrent="1" nextAc="seek">
              <p:cTn id="443" restart="whenNotActive" fill="hold" evtFilter="cancelBubble" nodeType="interactiveSeq">
                <p:stCondLst>
                  <p:cond evt="onClick" delay="0">
                    <p:tgtEl>
                      <p:spTgt spid="3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4" fill="hold">
                      <p:stCondLst>
                        <p:cond delay="0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81481E-6 L -0.01627 0.26666 " pathEditMode="relative" rAng="0" ptsTypes="AA">
                                      <p:cBhvr>
                                        <p:cTn id="447" dur="2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8" fill="hold">
                      <p:stCondLst>
                        <p:cond delay="indefinite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1.25E-6 4.81481E-6 " pathEditMode="relative" rAng="0" ptsTypes="AA">
                                      <p:cBhvr>
                                        <p:cTn id="451" dur="2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0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3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33333E-6 L 0.01433 0.29768 " pathEditMode="relative" rAng="0" ptsTypes="AA">
                                      <p:cBhvr>
                                        <p:cTn id="456" dur="2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7" fill="hold">
                      <p:stCondLst>
                        <p:cond delay="indefinite"/>
                      </p:stCondLst>
                      <p:childTnLst>
                        <p:par>
                          <p:cTn id="458" fill="hold">
                            <p:stCondLst>
                              <p:cond delay="0"/>
                            </p:stCondLst>
                            <p:childTnLst>
                              <p:par>
                                <p:cTn id="4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2.08333E-6 3.33333E-6 " pathEditMode="relative" rAng="0" ptsTypes="AA">
                                      <p:cBhvr>
                                        <p:cTn id="460" dur="2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9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0.01575 0.35671 " pathEditMode="relative" rAng="0" ptsTypes="AA">
                                      <p:cBhvr>
                                        <p:cTn id="465" dur="2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6" fill="hold">
                      <p:stCondLst>
                        <p:cond delay="indefinite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4.16667E-7 -3.7037E-7 " pathEditMode="relative" rAng="0" ptsTypes="AA">
                                      <p:cBhvr>
                                        <p:cTn id="469" dur="2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"/>
                  </p:tgtEl>
                </p:cond>
              </p:nextCondLst>
            </p:seq>
            <p:seq concurrent="1" nextAc="seek">
              <p:cTn id="470" restart="whenNotActive" fill="hold" evtFilter="cancelBubble" nodeType="interactiveSeq">
                <p:stCondLst>
                  <p:cond evt="onClick" delay="0">
                    <p:tgtEl>
                      <p:spTgt spid="3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1" fill="hold">
                      <p:stCondLst>
                        <p:cond delay="0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0.01198 0.38588 " pathEditMode="relative" rAng="0" ptsTypes="AA">
                                      <p:cBhvr>
                                        <p:cTn id="474" dur="2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4.16667E-6 -3.7037E-6 " pathEditMode="relative" rAng="0" ptsTypes="AA">
                                      <p:cBhvr>
                                        <p:cTn id="478" dur="2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7"/>
                  </p:tgtEl>
                </p:cond>
              </p:nextCondLst>
            </p:seq>
            <p:seq concurrent="1" nextAc="seek">
              <p:cTn id="479" restart="whenNotActive" fill="hold" evtFilter="cancelBubble" nodeType="interactiveSeq">
                <p:stCondLst>
                  <p:cond evt="onClick" delay="0">
                    <p:tgtEl>
                      <p:spTgt spid="3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0" fill="hold">
                      <p:stCondLst>
                        <p:cond delay="0"/>
                      </p:stCondLst>
                      <p:childTnLst>
                        <p:par>
                          <p:cTn id="481" fill="hold">
                            <p:stCondLst>
                              <p:cond delay="0"/>
                            </p:stCondLst>
                            <p:childTnLst>
                              <p:par>
                                <p:cTn id="4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7.40741E-7 L 0.01367 -0.26597 " pathEditMode="relative" rAng="0" ptsTypes="AA">
                                      <p:cBhvr>
                                        <p:cTn id="483" dur="2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4" fill="hold">
                      <p:stCondLst>
                        <p:cond delay="indefinite"/>
                      </p:stCondLst>
                      <p:childTnLst>
                        <p:par>
                          <p:cTn id="485" fill="hold">
                            <p:stCondLst>
                              <p:cond delay="0"/>
                            </p:stCondLst>
                            <p:childTnLst>
                              <p:par>
                                <p:cTn id="4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-2.70833E-6 -7.40741E-7 " pathEditMode="relative" rAng="0" ptsTypes="AA">
                                      <p:cBhvr>
                                        <p:cTn id="487" dur="2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0"/>
                  </p:tgtEl>
                </p:cond>
              </p:nextCondLst>
            </p:seq>
            <p:seq concurrent="1" nextAc="seek">
              <p:cTn id="488" restart="whenNotActive" fill="hold" evtFilter="cancelBubble" nodeType="interactiveSeq">
                <p:stCondLst>
                  <p:cond evt="onClick" delay="0">
                    <p:tgtEl>
                      <p:spTgt spid="3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9" fill="hold">
                      <p:stCondLst>
                        <p:cond delay="0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7 L -0.01224 -0.2081 " pathEditMode="relative" rAng="0" ptsTypes="AA">
                                      <p:cBhvr>
                                        <p:cTn id="492" dur="2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3" fill="hold">
                      <p:stCondLst>
                        <p:cond delay="indefinite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-4.375E-6 -3.7037E-7 " pathEditMode="relative" rAng="0" ptsTypes="AA">
                                      <p:cBhvr>
                                        <p:cTn id="496" dur="2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7"/>
                  </p:tgtEl>
                </p:cond>
              </p:nextCondLst>
            </p:seq>
            <p:seq concurrent="1" nextAc="seek">
              <p:cTn id="497" restart="whenNotActive" fill="hold" evtFilter="cancelBubble" nodeType="interactiveSeq">
                <p:stCondLst>
                  <p:cond evt="onClick" delay="0">
                    <p:tgtEl>
                      <p:spTgt spid="3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8" fill="hold">
                      <p:stCondLst>
                        <p:cond delay="0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0.01393 -0.17685 " pathEditMode="relative" rAng="0" ptsTypes="AA">
                                      <p:cBhvr>
                                        <p:cTn id="501" dur="2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2" fill="hold">
                      <p:stCondLst>
                        <p:cond delay="indefinite"/>
                      </p:stCondLst>
                      <p:childTnLst>
                        <p:par>
                          <p:cTn id="503" fill="hold">
                            <p:stCondLst>
                              <p:cond delay="0"/>
                            </p:stCondLst>
                            <p:childTnLst>
                              <p:par>
                                <p:cTn id="5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3 -0.17685 L -2.29167E-6 -1.85185E-6 " pathEditMode="relative" rAng="0" ptsTypes="AA">
                                      <p:cBhvr>
                                        <p:cTn id="505" dur="2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2"/>
                  </p:tgtEl>
                </p:cond>
              </p:nextCondLst>
            </p:seq>
            <p:seq concurrent="1" nextAc="seek">
              <p:cTn id="506" restart="whenNotActive" fill="hold" evtFilter="cancelBubble" nodeType="interactiveSeq">
                <p:stCondLst>
                  <p:cond evt="onClick" delay="0">
                    <p:tgtEl>
                      <p:spTgt spid="3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7" fill="hold">
                      <p:stCondLst>
                        <p:cond delay="0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0.00977 0.20879 " pathEditMode="relative" rAng="0" ptsTypes="AA">
                                      <p:cBhvr>
                                        <p:cTn id="510" dur="20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1" fill="hold">
                      <p:stCondLst>
                        <p:cond delay="indefinite"/>
                      </p:stCondLst>
                      <p:childTnLst>
                        <p:par>
                          <p:cTn id="512" fill="hold">
                            <p:stCondLst>
                              <p:cond delay="0"/>
                            </p:stCondLst>
                            <p:childTnLst>
                              <p:par>
                                <p:cTn id="5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1.875E-6 4.44444E-6 " pathEditMode="relative" rAng="0" ptsTypes="AA">
                                      <p:cBhvr>
                                        <p:cTn id="514" dur="20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7"/>
                  </p:tgtEl>
                </p:cond>
              </p:nextCondLst>
            </p:seq>
            <p:seq concurrent="1" nextAc="seek">
              <p:cTn id="515" restart="whenNotActive" fill="hold" evtFilter="cancelBubble" nodeType="interactiveSeq">
                <p:stCondLst>
                  <p:cond evt="onClick" delay="0">
                    <p:tgtEl>
                      <p:spTgt spid="3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6" fill="hold">
                      <p:stCondLst>
                        <p:cond delay="0"/>
                      </p:stCondLst>
                      <p:childTnLst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01627 0.26666 " pathEditMode="relative" rAng="0" ptsTypes="AA">
                                      <p:cBhvr>
                                        <p:cTn id="519" dur="2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0" fill="hold">
                      <p:stCondLst>
                        <p:cond delay="indefinite"/>
                      </p:stCondLst>
                      <p:childTnLst>
                        <p:par>
                          <p:cTn id="521" fill="hold">
                            <p:stCondLst>
                              <p:cond delay="0"/>
                            </p:stCondLst>
                            <p:childTnLst>
                              <p:par>
                                <p:cTn id="5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3.54167E-6 4.81481E-6 " pathEditMode="relative" rAng="0" ptsTypes="AA">
                                      <p:cBhvr>
                                        <p:cTn id="523" dur="2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6"/>
                  </p:tgtEl>
                </p:cond>
              </p:nextCondLst>
            </p:seq>
            <p:seq concurrent="1" nextAc="seek">
              <p:cTn id="524" restart="whenNotActive" fill="hold" evtFilter="cancelBubble" nodeType="interactiveSeq">
                <p:stCondLst>
                  <p:cond evt="onClick" delay="0">
                    <p:tgtEl>
                      <p:spTgt spid="3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5" fill="hold">
                      <p:stCondLst>
                        <p:cond delay="0"/>
                      </p:stCondLst>
                      <p:childTnLst>
                        <p:par>
                          <p:cTn id="526" fill="hold">
                            <p:stCondLst>
                              <p:cond delay="0"/>
                            </p:stCondLst>
                            <p:childTnLst>
                              <p:par>
                                <p:cTn id="5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0.01433 0.29768 " pathEditMode="relative" rAng="0" ptsTypes="AA">
                                      <p:cBhvr>
                                        <p:cTn id="528" dur="2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9" fill="hold">
                      <p:stCondLst>
                        <p:cond delay="indefinite"/>
                      </p:stCondLst>
                      <p:childTnLst>
                        <p:par>
                          <p:cTn id="530" fill="hold">
                            <p:stCondLst>
                              <p:cond delay="0"/>
                            </p:stCondLst>
                            <p:childTnLst>
                              <p:par>
                                <p:cTn id="5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4.58333E-6 3.33333E-6 " pathEditMode="relative" rAng="0" ptsTypes="AA">
                                      <p:cBhvr>
                                        <p:cTn id="532" dur="2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5"/>
                  </p:tgtEl>
                </p:cond>
              </p:nextCondLst>
            </p:seq>
            <p:seq concurrent="1" nextAc="seek">
              <p:cTn id="533" restart="whenNotActive" fill="hold" evtFilter="cancelBubble" nodeType="interactiveSeq">
                <p:stCondLst>
                  <p:cond evt="onClick" delay="0">
                    <p:tgtEl>
                      <p:spTgt spid="3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4" fill="hold">
                      <p:stCondLst>
                        <p:cond delay="0"/>
                      </p:stCondLst>
                      <p:childTnLst>
                        <p:par>
                          <p:cTn id="535" fill="hold">
                            <p:stCondLst>
                              <p:cond delay="0"/>
                            </p:stCondLst>
                            <p:childTnLst>
                              <p:par>
                                <p:cTn id="5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-0.01575 0.35671 " pathEditMode="relative" rAng="0" ptsTypes="AA">
                                      <p:cBhvr>
                                        <p:cTn id="537" dur="2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2.70833E-6 1.11111E-6 " pathEditMode="relative" rAng="0" ptsTypes="AA">
                                      <p:cBhvr>
                                        <p:cTn id="541" dur="2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4"/>
                  </p:tgtEl>
                </p:cond>
              </p:nextCondLst>
            </p:seq>
            <p:seq concurrent="1" nextAc="seek">
              <p:cTn id="542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3" fill="hold">
                      <p:stCondLst>
                        <p:cond delay="0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0.01198 0.38588 " pathEditMode="relative" rAng="0" ptsTypes="AA">
                                      <p:cBhvr>
                                        <p:cTn id="546" dur="2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7" fill="hold">
                      <p:stCondLst>
                        <p:cond delay="indefinite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1.875E-6 -2.22222E-6 " pathEditMode="relative" rAng="0" ptsTypes="AA">
                                      <p:cBhvr>
                                        <p:cTn id="550" dur="2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551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2" fill="hold">
                      <p:stCondLst>
                        <p:cond delay="0"/>
                      </p:stCondLst>
                      <p:childTnLst>
                        <p:par>
                          <p:cTn id="553" fill="hold">
                            <p:stCondLst>
                              <p:cond delay="0"/>
                            </p:stCondLst>
                            <p:childTnLst>
                              <p:par>
                                <p:cTn id="5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0.01367 -0.26597 " pathEditMode="relative" rAng="0" ptsTypes="AA">
                                      <p:cBhvr>
                                        <p:cTn id="555" dur="2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6" fill="hold">
                      <p:stCondLst>
                        <p:cond delay="indefinite"/>
                      </p:stCondLst>
                      <p:childTnLst>
                        <p:par>
                          <p:cTn id="557" fill="hold">
                            <p:stCondLst>
                              <p:cond delay="0"/>
                            </p:stCondLst>
                            <p:childTnLst>
                              <p:par>
                                <p:cTn id="5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79167E-6 -7.40741E-7 " pathEditMode="relative" rAng="0" ptsTypes="AA">
                                      <p:cBhvr>
                                        <p:cTn id="559" dur="2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560" restart="whenNotActive" fill="hold" evtFilter="cancelBubble" nodeType="interactiveSeq">
                <p:stCondLst>
                  <p:cond evt="onClick" delay="0">
                    <p:tgtEl>
                      <p:spTgt spid="3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1" fill="hold">
                      <p:stCondLst>
                        <p:cond delay="0"/>
                      </p:stCondLst>
                      <p:childTnLst>
                        <p:par>
                          <p:cTn id="562" fill="hold">
                            <p:stCondLst>
                              <p:cond delay="0"/>
                            </p:stCondLst>
                            <p:childTnLst>
                              <p:par>
                                <p:cTn id="5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-0.01224 -0.2081 " pathEditMode="relative" rAng="0" ptsTypes="AA">
                                      <p:cBhvr>
                                        <p:cTn id="564" dur="2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5" fill="hold">
                      <p:stCondLst>
                        <p:cond delay="indefinite"/>
                      </p:stCondLst>
                      <p:childTnLst>
                        <p:par>
                          <p:cTn id="566" fill="hold">
                            <p:stCondLst>
                              <p:cond delay="0"/>
                            </p:stCondLst>
                            <p:childTnLst>
                              <p:par>
                                <p:cTn id="5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3.33333E-6 -3.7037E-7 " pathEditMode="relative" rAng="0" ptsTypes="AA">
                                      <p:cBhvr>
                                        <p:cTn id="568" dur="2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3"/>
                  </p:tgtEl>
                </p:cond>
              </p:nextCondLst>
            </p:seq>
            <p:seq concurrent="1" nextAc="seek">
              <p:cTn id="569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0" fill="hold">
                      <p:stCondLst>
                        <p:cond delay="0"/>
                      </p:stCondLst>
                      <p:childTnLst>
                        <p:par>
                          <p:cTn id="571" fill="hold">
                            <p:stCondLst>
                              <p:cond delay="0"/>
                            </p:stCondLst>
                            <p:childTnLst>
                              <p:par>
                                <p:cTn id="5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7 L 0.01394 -0.17685 " pathEditMode="relative" rAng="0" ptsTypes="AA">
                                      <p:cBhvr>
                                        <p:cTn id="573" dur="20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4" fill="hold">
                      <p:stCondLst>
                        <p:cond delay="indefinite"/>
                      </p:stCondLst>
                      <p:childTnLst>
                        <p:par>
                          <p:cTn id="575" fill="hold">
                            <p:stCondLst>
                              <p:cond delay="0"/>
                            </p:stCondLst>
                            <p:childTnLst>
                              <p:par>
                                <p:cTn id="5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-4.79167E-6 -3.7037E-7 " pathEditMode="relative" rAng="0" ptsTypes="AA">
                                      <p:cBhvr>
                                        <p:cTn id="577" dur="20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 descr="Afbeelding met tekst, helm&#10;&#10;Automatisch gegenereerde beschrijving">
            <a:extLst>
              <a:ext uri="{FF2B5EF4-FFF2-40B4-BE49-F238E27FC236}">
                <a16:creationId xmlns:a16="http://schemas.microsoft.com/office/drawing/2014/main" id="{29DAA645-1020-4EE5-A9BE-F53092A90C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95"/>
          <a:stretch/>
        </p:blipFill>
        <p:spPr>
          <a:xfrm>
            <a:off x="0" y="-22523"/>
            <a:ext cx="12192000" cy="6880523"/>
          </a:xfrm>
          <a:prstGeom prst="rect">
            <a:avLst/>
          </a:prstGeom>
        </p:spPr>
      </p:pic>
      <p:grpSp>
        <p:nvGrpSpPr>
          <p:cNvPr id="14" name="Groep 13">
            <a:extLst>
              <a:ext uri="{FF2B5EF4-FFF2-40B4-BE49-F238E27FC236}">
                <a16:creationId xmlns:a16="http://schemas.microsoft.com/office/drawing/2014/main" id="{8A5A44A1-DD83-43F2-ADA4-2B09BC21F527}"/>
              </a:ext>
            </a:extLst>
          </p:cNvPr>
          <p:cNvGrpSpPr/>
          <p:nvPr/>
        </p:nvGrpSpPr>
        <p:grpSpPr>
          <a:xfrm>
            <a:off x="1240171" y="2495685"/>
            <a:ext cx="9726930" cy="2660015"/>
            <a:chOff x="1240171" y="2495685"/>
            <a:chExt cx="9726930" cy="2660015"/>
          </a:xfrm>
        </p:grpSpPr>
        <p:pic>
          <p:nvPicPr>
            <p:cNvPr id="4" name="image3.png">
              <a:extLst>
                <a:ext uri="{FF2B5EF4-FFF2-40B4-BE49-F238E27FC236}">
                  <a16:creationId xmlns:a16="http://schemas.microsoft.com/office/drawing/2014/main" id="{39899C1C-75BB-4451-89BA-31C0851CAC6A}"/>
                </a:ext>
              </a:extLst>
            </p:cNvPr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3000" b="64400" l="1000" r="91200">
                          <a14:foregroundMark x1="2300" y1="34800" x2="53000" y2="37600"/>
                          <a14:foregroundMark x1="53000" y1="37600" x2="61000" y2="37200"/>
                          <a14:foregroundMark x1="63000" y1="35400" x2="62900" y2="57600"/>
                          <a14:foregroundMark x1="6100" y1="59300" x2="5500" y2="47000"/>
                          <a14:foregroundMark x1="52100" y1="33700" x2="32500" y2="33800"/>
                          <a14:foregroundMark x1="65400" y1="33500" x2="50700" y2="33500"/>
                          <a14:foregroundMark x1="65300" y1="40000" x2="65100" y2="50400"/>
                          <a14:foregroundMark x1="66500" y1="36600" x2="67200" y2="45000"/>
                          <a14:foregroundMark x1="68700" y1="34300" x2="68900" y2="40300"/>
                          <a14:foregroundMark x1="74100" y1="33500" x2="82300" y2="34000"/>
                          <a14:foregroundMark x1="82300" y1="34000" x2="82600" y2="34600"/>
                          <a14:foregroundMark x1="77100" y1="33300" x2="78100" y2="34000"/>
                          <a14:foregroundMark x1="84600" y1="34900" x2="91200" y2="34100"/>
                          <a14:foregroundMark x1="71100" y1="33200" x2="72300" y2="33200"/>
                          <a14:foregroundMark x1="21700" y1="33600" x2="11500" y2="33000"/>
                          <a14:foregroundMark x1="8300" y1="33000" x2="4200" y2="33200"/>
                          <a14:foregroundMark x1="1000" y1="34000" x2="1300" y2="43000"/>
                        </a14:backgroundRemoval>
                      </a14:imgEffect>
                    </a14:imgLayer>
                  </a14:imgProps>
                </a:ext>
              </a:extLst>
            </a:blip>
            <a:srcRect t="32113" r="34329" b="31946"/>
            <a:stretch>
              <a:fillRect/>
            </a:stretch>
          </p:blipFill>
          <p:spPr>
            <a:xfrm>
              <a:off x="1240171" y="2495685"/>
              <a:ext cx="4857750" cy="266001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99" name="image3.png">
              <a:extLst>
                <a:ext uri="{FF2B5EF4-FFF2-40B4-BE49-F238E27FC236}">
                  <a16:creationId xmlns:a16="http://schemas.microsoft.com/office/drawing/2014/main" id="{67CBC4E2-1B59-4629-867E-A12099518D46}"/>
                </a:ext>
              </a:extLst>
            </p:cNvPr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3000" b="64400" l="1000" r="91200">
                          <a14:foregroundMark x1="2300" y1="34800" x2="53000" y2="37600"/>
                          <a14:foregroundMark x1="53000" y1="37600" x2="61000" y2="37200"/>
                          <a14:foregroundMark x1="63000" y1="35400" x2="62900" y2="57600"/>
                          <a14:foregroundMark x1="6100" y1="59300" x2="5500" y2="47000"/>
                          <a14:foregroundMark x1="52100" y1="33700" x2="32500" y2="33800"/>
                          <a14:foregroundMark x1="65400" y1="33500" x2="50700" y2="33500"/>
                          <a14:foregroundMark x1="65300" y1="40000" x2="65100" y2="50400"/>
                          <a14:foregroundMark x1="66500" y1="36600" x2="67200" y2="45000"/>
                          <a14:foregroundMark x1="68700" y1="34300" x2="68900" y2="40300"/>
                          <a14:foregroundMark x1="74100" y1="33500" x2="82300" y2="34000"/>
                          <a14:foregroundMark x1="82300" y1="34000" x2="82600" y2="34600"/>
                          <a14:foregroundMark x1="77100" y1="33300" x2="78100" y2="34000"/>
                          <a14:foregroundMark x1="84600" y1="34900" x2="91200" y2="34100"/>
                          <a14:foregroundMark x1="71100" y1="33200" x2="72300" y2="33200"/>
                          <a14:foregroundMark x1="21700" y1="33600" x2="11500" y2="33000"/>
                          <a14:foregroundMark x1="8300" y1="33000" x2="4200" y2="33200"/>
                          <a14:foregroundMark x1="1000" y1="34000" x2="1300" y2="43000"/>
                        </a14:backgroundRemoval>
                      </a14:imgEffect>
                    </a14:imgLayer>
                  </a14:imgProps>
                </a:ext>
              </a:extLst>
            </a:blip>
            <a:srcRect t="32113" r="34329" b="31946"/>
            <a:stretch>
              <a:fillRect/>
            </a:stretch>
          </p:blipFill>
          <p:spPr>
            <a:xfrm flipH="1">
              <a:off x="6109351" y="2495685"/>
              <a:ext cx="4857750" cy="266001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7" name="image2.png">
            <a:extLst>
              <a:ext uri="{FF2B5EF4-FFF2-40B4-BE49-F238E27FC236}">
                <a16:creationId xmlns:a16="http://schemas.microsoft.com/office/drawing/2014/main" id="{121F6520-93A3-4C1D-ABDD-457CA10769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1584326" y="176552"/>
            <a:ext cx="599377" cy="817200"/>
          </a:xfrm>
          <a:prstGeom prst="rect">
            <a:avLst/>
          </a:prstGeom>
          <a:ln/>
        </p:spPr>
      </p:pic>
      <p:pic>
        <p:nvPicPr>
          <p:cNvPr id="11" name="image2.png">
            <a:extLst>
              <a:ext uri="{FF2B5EF4-FFF2-40B4-BE49-F238E27FC236}">
                <a16:creationId xmlns:a16="http://schemas.microsoft.com/office/drawing/2014/main" id="{275B2516-48DB-4CC3-8DC9-CDD4FB39F5A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1920998" y="376578"/>
            <a:ext cx="605224" cy="817200"/>
          </a:xfrm>
          <a:prstGeom prst="rect">
            <a:avLst/>
          </a:prstGeom>
          <a:ln/>
        </p:spPr>
      </p:pic>
      <p:pic>
        <p:nvPicPr>
          <p:cNvPr id="8" name="image2.png">
            <a:extLst>
              <a:ext uri="{FF2B5EF4-FFF2-40B4-BE49-F238E27FC236}">
                <a16:creationId xmlns:a16="http://schemas.microsoft.com/office/drawing/2014/main" id="{8967C6AC-D1DB-4AF4-A89B-6B8584868B4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1557656" y="780437"/>
            <a:ext cx="596177" cy="817200"/>
          </a:xfrm>
          <a:prstGeom prst="rect">
            <a:avLst/>
          </a:prstGeom>
          <a:ln/>
        </p:spPr>
      </p:pic>
      <p:pic>
        <p:nvPicPr>
          <p:cNvPr id="9" name="image2.png">
            <a:extLst>
              <a:ext uri="{FF2B5EF4-FFF2-40B4-BE49-F238E27FC236}">
                <a16:creationId xmlns:a16="http://schemas.microsoft.com/office/drawing/2014/main" id="{2A99BAAC-8F10-49C9-887C-4A6CAD9172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1933351" y="993797"/>
            <a:ext cx="592871" cy="817200"/>
          </a:xfrm>
          <a:prstGeom prst="rect">
            <a:avLst/>
          </a:prstGeom>
          <a:ln/>
        </p:spPr>
      </p:pic>
      <p:pic>
        <p:nvPicPr>
          <p:cNvPr id="10" name="image2.png">
            <a:extLst>
              <a:ext uri="{FF2B5EF4-FFF2-40B4-BE49-F238E27FC236}">
                <a16:creationId xmlns:a16="http://schemas.microsoft.com/office/drawing/2014/main" id="{B36F40A8-6F7D-4FF4-8CF6-056591C9A2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1616710" y="1390658"/>
            <a:ext cx="591414" cy="817200"/>
          </a:xfrm>
          <a:prstGeom prst="rect">
            <a:avLst/>
          </a:prstGeom>
          <a:ln/>
        </p:spPr>
      </p:pic>
      <p:sp>
        <p:nvSpPr>
          <p:cNvPr id="54" name="Tekstvak 2">
            <a:extLst>
              <a:ext uri="{FF2B5EF4-FFF2-40B4-BE49-F238E27FC236}">
                <a16:creationId xmlns:a16="http://schemas.microsoft.com/office/drawing/2014/main" id="{0E7D81BE-F98D-4CA2-AE4D-030856ABD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1146" y="2104976"/>
            <a:ext cx="8836194" cy="9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nl-NL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		    2			 3	           4</a:t>
            </a:r>
            <a:endParaRPr lang="nl-BE" sz="15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83544579-77FC-4A79-9A12-252D59AC48CF}"/>
              </a:ext>
            </a:extLst>
          </p:cNvPr>
          <p:cNvCxnSpPr/>
          <p:nvPr/>
        </p:nvCxnSpPr>
        <p:spPr>
          <a:xfrm>
            <a:off x="3790765" y="2334831"/>
            <a:ext cx="0" cy="295626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Rechte verbindingslijn 55">
            <a:extLst>
              <a:ext uri="{FF2B5EF4-FFF2-40B4-BE49-F238E27FC236}">
                <a16:creationId xmlns:a16="http://schemas.microsoft.com/office/drawing/2014/main" id="{753D987D-0D07-4DEA-A50D-C3B09E47628A}"/>
              </a:ext>
            </a:extLst>
          </p:cNvPr>
          <p:cNvCxnSpPr/>
          <p:nvPr/>
        </p:nvCxnSpPr>
        <p:spPr>
          <a:xfrm>
            <a:off x="6109317" y="2362944"/>
            <a:ext cx="0" cy="295626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Rechte verbindingslijn 56">
            <a:extLst>
              <a:ext uri="{FF2B5EF4-FFF2-40B4-BE49-F238E27FC236}">
                <a16:creationId xmlns:a16="http://schemas.microsoft.com/office/drawing/2014/main" id="{7238A313-F471-4F1C-98F4-6165E6446C8C}"/>
              </a:ext>
            </a:extLst>
          </p:cNvPr>
          <p:cNvCxnSpPr/>
          <p:nvPr/>
        </p:nvCxnSpPr>
        <p:spPr>
          <a:xfrm>
            <a:off x="8418997" y="2355546"/>
            <a:ext cx="0" cy="295626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9E4C2D8F-DDB0-453A-A059-2FCB60A3FF67}"/>
              </a:ext>
            </a:extLst>
          </p:cNvPr>
          <p:cNvGrpSpPr/>
          <p:nvPr/>
        </p:nvGrpSpPr>
        <p:grpSpPr>
          <a:xfrm>
            <a:off x="270626" y="1213196"/>
            <a:ext cx="831099" cy="831273"/>
            <a:chOff x="270626" y="761076"/>
            <a:chExt cx="831099" cy="83127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62" name="Ovaal 161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693FFB60-5294-47F0-85DE-20F709CDC8FC}"/>
                </a:ext>
              </a:extLst>
            </p:cNvPr>
            <p:cNvSpPr/>
            <p:nvPr/>
          </p:nvSpPr>
          <p:spPr>
            <a:xfrm>
              <a:off x="270626" y="761076"/>
              <a:ext cx="831099" cy="831273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61" name="Pijl: rechts 16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FC2CC865-0D98-45F9-98DB-93F12AF2A45C}"/>
                </a:ext>
              </a:extLst>
            </p:cNvPr>
            <p:cNvSpPr/>
            <p:nvPr/>
          </p:nvSpPr>
          <p:spPr>
            <a:xfrm>
              <a:off x="466090" y="1003300"/>
              <a:ext cx="416560" cy="345440"/>
            </a:xfrm>
            <a:prstGeom prst="rightArrow">
              <a:avLst>
                <a:gd name="adj1" fmla="val 10000"/>
                <a:gd name="adj2" fmla="val 46923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chemeClr val="tx1"/>
                </a:solidFill>
              </a:endParaRPr>
            </a:p>
          </p:txBody>
        </p:sp>
      </p:grpSp>
      <p:grpSp>
        <p:nvGrpSpPr>
          <p:cNvPr id="163" name="Groep 162">
            <a:extLst>
              <a:ext uri="{FF2B5EF4-FFF2-40B4-BE49-F238E27FC236}">
                <a16:creationId xmlns:a16="http://schemas.microsoft.com/office/drawing/2014/main" id="{B6497D7B-FF97-48C9-9AE8-9BC76DFC252D}"/>
              </a:ext>
            </a:extLst>
          </p:cNvPr>
          <p:cNvGrpSpPr/>
          <p:nvPr/>
        </p:nvGrpSpPr>
        <p:grpSpPr>
          <a:xfrm flipH="1">
            <a:off x="270626" y="293716"/>
            <a:ext cx="831099" cy="831273"/>
            <a:chOff x="270626" y="761076"/>
            <a:chExt cx="831099" cy="83127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65" name="Ovaal 164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3EE0C56E-0080-494E-8BA9-E9698F6D8D04}"/>
                </a:ext>
              </a:extLst>
            </p:cNvPr>
            <p:cNvSpPr/>
            <p:nvPr/>
          </p:nvSpPr>
          <p:spPr>
            <a:xfrm>
              <a:off x="270626" y="761076"/>
              <a:ext cx="831099" cy="831273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64" name="Pijl: rechts 163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80C0431C-BF07-4085-B5BD-C649E35A27DE}"/>
                </a:ext>
              </a:extLst>
            </p:cNvPr>
            <p:cNvSpPr/>
            <p:nvPr/>
          </p:nvSpPr>
          <p:spPr>
            <a:xfrm>
              <a:off x="466090" y="1003300"/>
              <a:ext cx="416560" cy="345440"/>
            </a:xfrm>
            <a:prstGeom prst="rightArrow">
              <a:avLst>
                <a:gd name="adj1" fmla="val 10000"/>
                <a:gd name="adj2" fmla="val 46923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chemeClr val="tx1"/>
                </a:solidFill>
              </a:endParaRPr>
            </a:p>
          </p:txBody>
        </p:sp>
      </p:grpSp>
      <p:grpSp>
        <p:nvGrpSpPr>
          <p:cNvPr id="166" name="Groep 165">
            <a:extLst>
              <a:ext uri="{FF2B5EF4-FFF2-40B4-BE49-F238E27FC236}">
                <a16:creationId xmlns:a16="http://schemas.microsoft.com/office/drawing/2014/main" id="{11ACFA00-2A27-43E9-A181-F66A76364E21}"/>
              </a:ext>
            </a:extLst>
          </p:cNvPr>
          <p:cNvGrpSpPr>
            <a:grpSpLocks noChangeAspect="1"/>
          </p:cNvGrpSpPr>
          <p:nvPr/>
        </p:nvGrpSpPr>
        <p:grpSpPr>
          <a:xfrm>
            <a:off x="1564641" y="5221553"/>
            <a:ext cx="585662" cy="817317"/>
            <a:chOff x="154814" y="94750"/>
            <a:chExt cx="772366" cy="1076828"/>
          </a:xfrm>
        </p:grpSpPr>
        <p:pic>
          <p:nvPicPr>
            <p:cNvPr id="167" name="image2.png">
              <a:extLst>
                <a:ext uri="{FF2B5EF4-FFF2-40B4-BE49-F238E27FC236}">
                  <a16:creationId xmlns:a16="http://schemas.microsoft.com/office/drawing/2014/main" id="{03F002C7-E00A-44C5-8787-1936633E2C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8" name="Afbeelding 167">
              <a:extLst>
                <a:ext uri="{FF2B5EF4-FFF2-40B4-BE49-F238E27FC236}">
                  <a16:creationId xmlns:a16="http://schemas.microsoft.com/office/drawing/2014/main" id="{70870481-A8CD-4249-A2A0-8263086AF4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9" name="Afbeelding 168">
              <a:extLst>
                <a:ext uri="{FF2B5EF4-FFF2-40B4-BE49-F238E27FC236}">
                  <a16:creationId xmlns:a16="http://schemas.microsoft.com/office/drawing/2014/main" id="{11B45A6D-C736-4A22-993E-834A6D843B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0" name="Afbeelding 169">
              <a:extLst>
                <a:ext uri="{FF2B5EF4-FFF2-40B4-BE49-F238E27FC236}">
                  <a16:creationId xmlns:a16="http://schemas.microsoft.com/office/drawing/2014/main" id="{EA4E3460-05CA-4C25-A829-10A80E6670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71" name="Groep 170">
            <a:extLst>
              <a:ext uri="{FF2B5EF4-FFF2-40B4-BE49-F238E27FC236}">
                <a16:creationId xmlns:a16="http://schemas.microsoft.com/office/drawing/2014/main" id="{8E7EE6E4-25FB-4AB4-83D1-09DAD85B9DC2}"/>
              </a:ext>
            </a:extLst>
          </p:cNvPr>
          <p:cNvGrpSpPr>
            <a:grpSpLocks noChangeAspect="1"/>
          </p:cNvGrpSpPr>
          <p:nvPr/>
        </p:nvGrpSpPr>
        <p:grpSpPr>
          <a:xfrm>
            <a:off x="1884680" y="5434913"/>
            <a:ext cx="585662" cy="817317"/>
            <a:chOff x="154993" y="99049"/>
            <a:chExt cx="772366" cy="1076827"/>
          </a:xfrm>
        </p:grpSpPr>
        <p:pic>
          <p:nvPicPr>
            <p:cNvPr id="172" name="image2.png">
              <a:extLst>
                <a:ext uri="{FF2B5EF4-FFF2-40B4-BE49-F238E27FC236}">
                  <a16:creationId xmlns:a16="http://schemas.microsoft.com/office/drawing/2014/main" id="{3398AA0B-30DD-4408-8E65-FE7012BFAF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3" name="Afbeelding 172">
              <a:extLst>
                <a:ext uri="{FF2B5EF4-FFF2-40B4-BE49-F238E27FC236}">
                  <a16:creationId xmlns:a16="http://schemas.microsoft.com/office/drawing/2014/main" id="{5A62C1B7-9E7A-4627-BF13-ED295E81AE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74" name="Groep 173">
            <a:extLst>
              <a:ext uri="{FF2B5EF4-FFF2-40B4-BE49-F238E27FC236}">
                <a16:creationId xmlns:a16="http://schemas.microsoft.com/office/drawing/2014/main" id="{E2363B51-9A2F-4C61-BE4A-D035BF2B3267}"/>
              </a:ext>
            </a:extLst>
          </p:cNvPr>
          <p:cNvGrpSpPr>
            <a:grpSpLocks noChangeAspect="1"/>
          </p:cNvGrpSpPr>
          <p:nvPr/>
        </p:nvGrpSpPr>
        <p:grpSpPr>
          <a:xfrm>
            <a:off x="1564641" y="5831774"/>
            <a:ext cx="591609" cy="817260"/>
            <a:chOff x="1537609" y="5128444"/>
            <a:chExt cx="779145" cy="1076325"/>
          </a:xfrm>
        </p:grpSpPr>
        <p:pic>
          <p:nvPicPr>
            <p:cNvPr id="175" name="image2.png">
              <a:extLst>
                <a:ext uri="{FF2B5EF4-FFF2-40B4-BE49-F238E27FC236}">
                  <a16:creationId xmlns:a16="http://schemas.microsoft.com/office/drawing/2014/main" id="{0FA19B37-00F6-49EC-9C7C-E3EE005568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6" name="Afbeelding 175">
              <a:extLst>
                <a:ext uri="{FF2B5EF4-FFF2-40B4-BE49-F238E27FC236}">
                  <a16:creationId xmlns:a16="http://schemas.microsoft.com/office/drawing/2014/main" id="{FDFD89C6-C17D-431C-8F5D-6ACFD28225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87" name="image2.png">
            <a:extLst>
              <a:ext uri="{FF2B5EF4-FFF2-40B4-BE49-F238E27FC236}">
                <a16:creationId xmlns:a16="http://schemas.microsoft.com/office/drawing/2014/main" id="{4510C0D8-6456-4CE3-B5BA-089F60F528C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2816861" y="175917"/>
            <a:ext cx="599377" cy="817200"/>
          </a:xfrm>
          <a:prstGeom prst="rect">
            <a:avLst/>
          </a:prstGeom>
          <a:ln/>
        </p:spPr>
      </p:pic>
      <p:pic>
        <p:nvPicPr>
          <p:cNvPr id="288" name="image2.png">
            <a:extLst>
              <a:ext uri="{FF2B5EF4-FFF2-40B4-BE49-F238E27FC236}">
                <a16:creationId xmlns:a16="http://schemas.microsoft.com/office/drawing/2014/main" id="{15A52DFC-D622-48AC-869D-4A18DCF1D0B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3153533" y="375943"/>
            <a:ext cx="605224" cy="817200"/>
          </a:xfrm>
          <a:prstGeom prst="rect">
            <a:avLst/>
          </a:prstGeom>
          <a:ln/>
        </p:spPr>
      </p:pic>
      <p:pic>
        <p:nvPicPr>
          <p:cNvPr id="289" name="image2.png">
            <a:extLst>
              <a:ext uri="{FF2B5EF4-FFF2-40B4-BE49-F238E27FC236}">
                <a16:creationId xmlns:a16="http://schemas.microsoft.com/office/drawing/2014/main" id="{F2AAB2E2-79AC-457D-8DCB-C3760BD833D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2790191" y="779802"/>
            <a:ext cx="596177" cy="817200"/>
          </a:xfrm>
          <a:prstGeom prst="rect">
            <a:avLst/>
          </a:prstGeom>
          <a:ln/>
        </p:spPr>
      </p:pic>
      <p:pic>
        <p:nvPicPr>
          <p:cNvPr id="290" name="image2.png">
            <a:extLst>
              <a:ext uri="{FF2B5EF4-FFF2-40B4-BE49-F238E27FC236}">
                <a16:creationId xmlns:a16="http://schemas.microsoft.com/office/drawing/2014/main" id="{9F42208E-FBFF-42E3-930C-33C239F92F7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3165886" y="993162"/>
            <a:ext cx="592871" cy="817200"/>
          </a:xfrm>
          <a:prstGeom prst="rect">
            <a:avLst/>
          </a:prstGeom>
          <a:ln/>
        </p:spPr>
      </p:pic>
      <p:pic>
        <p:nvPicPr>
          <p:cNvPr id="291" name="image2.png">
            <a:extLst>
              <a:ext uri="{FF2B5EF4-FFF2-40B4-BE49-F238E27FC236}">
                <a16:creationId xmlns:a16="http://schemas.microsoft.com/office/drawing/2014/main" id="{358568D2-343E-4144-911F-C7FAF411F8F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2849245" y="1390023"/>
            <a:ext cx="591414" cy="817200"/>
          </a:xfrm>
          <a:prstGeom prst="rect">
            <a:avLst/>
          </a:prstGeom>
          <a:ln/>
        </p:spPr>
      </p:pic>
      <p:grpSp>
        <p:nvGrpSpPr>
          <p:cNvPr id="292" name="Groep 291">
            <a:extLst>
              <a:ext uri="{FF2B5EF4-FFF2-40B4-BE49-F238E27FC236}">
                <a16:creationId xmlns:a16="http://schemas.microsoft.com/office/drawing/2014/main" id="{6BFA05BC-20BB-4A9C-8129-F83804C46C09}"/>
              </a:ext>
            </a:extLst>
          </p:cNvPr>
          <p:cNvGrpSpPr>
            <a:grpSpLocks noChangeAspect="1"/>
          </p:cNvGrpSpPr>
          <p:nvPr/>
        </p:nvGrpSpPr>
        <p:grpSpPr>
          <a:xfrm>
            <a:off x="2797176" y="5220918"/>
            <a:ext cx="585662" cy="817317"/>
            <a:chOff x="154814" y="94750"/>
            <a:chExt cx="772366" cy="1076828"/>
          </a:xfrm>
        </p:grpSpPr>
        <p:pic>
          <p:nvPicPr>
            <p:cNvPr id="293" name="image2.png">
              <a:extLst>
                <a:ext uri="{FF2B5EF4-FFF2-40B4-BE49-F238E27FC236}">
                  <a16:creationId xmlns:a16="http://schemas.microsoft.com/office/drawing/2014/main" id="{EC3CBE05-66D1-4E69-960A-973F051D17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4" name="Afbeelding 293">
              <a:extLst>
                <a:ext uri="{FF2B5EF4-FFF2-40B4-BE49-F238E27FC236}">
                  <a16:creationId xmlns:a16="http://schemas.microsoft.com/office/drawing/2014/main" id="{C99B0B44-8B75-4F45-A7B3-80821BBBAE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5" name="Afbeelding 294">
              <a:extLst>
                <a:ext uri="{FF2B5EF4-FFF2-40B4-BE49-F238E27FC236}">
                  <a16:creationId xmlns:a16="http://schemas.microsoft.com/office/drawing/2014/main" id="{6664FCA8-4C91-4FD9-BA45-BA61101672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6" name="Afbeelding 295">
              <a:extLst>
                <a:ext uri="{FF2B5EF4-FFF2-40B4-BE49-F238E27FC236}">
                  <a16:creationId xmlns:a16="http://schemas.microsoft.com/office/drawing/2014/main" id="{8959D814-EBD7-4893-A5DA-51B5BC5728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97" name="Groep 296">
            <a:extLst>
              <a:ext uri="{FF2B5EF4-FFF2-40B4-BE49-F238E27FC236}">
                <a16:creationId xmlns:a16="http://schemas.microsoft.com/office/drawing/2014/main" id="{E0B5B285-0350-4FA4-B211-89ECC24FAB22}"/>
              </a:ext>
            </a:extLst>
          </p:cNvPr>
          <p:cNvGrpSpPr>
            <a:grpSpLocks noChangeAspect="1"/>
          </p:cNvGrpSpPr>
          <p:nvPr/>
        </p:nvGrpSpPr>
        <p:grpSpPr>
          <a:xfrm>
            <a:off x="3117215" y="5434278"/>
            <a:ext cx="585662" cy="817317"/>
            <a:chOff x="154993" y="99049"/>
            <a:chExt cx="772366" cy="1076827"/>
          </a:xfrm>
        </p:grpSpPr>
        <p:pic>
          <p:nvPicPr>
            <p:cNvPr id="298" name="image2.png">
              <a:extLst>
                <a:ext uri="{FF2B5EF4-FFF2-40B4-BE49-F238E27FC236}">
                  <a16:creationId xmlns:a16="http://schemas.microsoft.com/office/drawing/2014/main" id="{E8925FD7-7D56-436E-86C9-5CFE1199DD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9" name="Afbeelding 298">
              <a:extLst>
                <a:ext uri="{FF2B5EF4-FFF2-40B4-BE49-F238E27FC236}">
                  <a16:creationId xmlns:a16="http://schemas.microsoft.com/office/drawing/2014/main" id="{E57ADDCF-D27D-4A96-903B-76A9DFBBF5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00" name="Groep 299">
            <a:extLst>
              <a:ext uri="{FF2B5EF4-FFF2-40B4-BE49-F238E27FC236}">
                <a16:creationId xmlns:a16="http://schemas.microsoft.com/office/drawing/2014/main" id="{026D5B49-5F4D-46D7-8DC8-7D9A2C3A70B5}"/>
              </a:ext>
            </a:extLst>
          </p:cNvPr>
          <p:cNvGrpSpPr>
            <a:grpSpLocks noChangeAspect="1"/>
          </p:cNvGrpSpPr>
          <p:nvPr/>
        </p:nvGrpSpPr>
        <p:grpSpPr>
          <a:xfrm>
            <a:off x="2797176" y="5831139"/>
            <a:ext cx="591609" cy="817260"/>
            <a:chOff x="1537609" y="5128444"/>
            <a:chExt cx="779145" cy="1076325"/>
          </a:xfrm>
        </p:grpSpPr>
        <p:pic>
          <p:nvPicPr>
            <p:cNvPr id="301" name="image2.png">
              <a:extLst>
                <a:ext uri="{FF2B5EF4-FFF2-40B4-BE49-F238E27FC236}">
                  <a16:creationId xmlns:a16="http://schemas.microsoft.com/office/drawing/2014/main" id="{128B98C3-74B2-456B-9680-A0587D0123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02" name="Afbeelding 301">
              <a:extLst>
                <a:ext uri="{FF2B5EF4-FFF2-40B4-BE49-F238E27FC236}">
                  <a16:creationId xmlns:a16="http://schemas.microsoft.com/office/drawing/2014/main" id="{125EA52B-DBFC-40A1-8622-92590BCE41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03" name="image2.png">
            <a:extLst>
              <a:ext uri="{FF2B5EF4-FFF2-40B4-BE49-F238E27FC236}">
                <a16:creationId xmlns:a16="http://schemas.microsoft.com/office/drawing/2014/main" id="{435AB3BD-F392-489A-AD3F-31D5A16219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3939016" y="175917"/>
            <a:ext cx="599377" cy="817200"/>
          </a:xfrm>
          <a:prstGeom prst="rect">
            <a:avLst/>
          </a:prstGeom>
          <a:ln/>
        </p:spPr>
      </p:pic>
      <p:pic>
        <p:nvPicPr>
          <p:cNvPr id="304" name="image2.png">
            <a:extLst>
              <a:ext uri="{FF2B5EF4-FFF2-40B4-BE49-F238E27FC236}">
                <a16:creationId xmlns:a16="http://schemas.microsoft.com/office/drawing/2014/main" id="{4D5B8067-52C4-450E-85F3-74F4FD13B9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4275688" y="375943"/>
            <a:ext cx="605224" cy="817200"/>
          </a:xfrm>
          <a:prstGeom prst="rect">
            <a:avLst/>
          </a:prstGeom>
          <a:ln/>
        </p:spPr>
      </p:pic>
      <p:pic>
        <p:nvPicPr>
          <p:cNvPr id="305" name="image2.png">
            <a:extLst>
              <a:ext uri="{FF2B5EF4-FFF2-40B4-BE49-F238E27FC236}">
                <a16:creationId xmlns:a16="http://schemas.microsoft.com/office/drawing/2014/main" id="{BE01827D-96F2-41F3-A98E-C87221E5932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3912346" y="779802"/>
            <a:ext cx="596177" cy="817200"/>
          </a:xfrm>
          <a:prstGeom prst="rect">
            <a:avLst/>
          </a:prstGeom>
          <a:ln/>
        </p:spPr>
      </p:pic>
      <p:pic>
        <p:nvPicPr>
          <p:cNvPr id="306" name="image2.png">
            <a:extLst>
              <a:ext uri="{FF2B5EF4-FFF2-40B4-BE49-F238E27FC236}">
                <a16:creationId xmlns:a16="http://schemas.microsoft.com/office/drawing/2014/main" id="{D141439D-EC78-421A-B50E-84A485F204B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4288041" y="993162"/>
            <a:ext cx="592871" cy="817200"/>
          </a:xfrm>
          <a:prstGeom prst="rect">
            <a:avLst/>
          </a:prstGeom>
          <a:ln/>
        </p:spPr>
      </p:pic>
      <p:pic>
        <p:nvPicPr>
          <p:cNvPr id="307" name="image2.png">
            <a:extLst>
              <a:ext uri="{FF2B5EF4-FFF2-40B4-BE49-F238E27FC236}">
                <a16:creationId xmlns:a16="http://schemas.microsoft.com/office/drawing/2014/main" id="{7C487835-CC2B-4048-9C8F-538789B9B2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3971400" y="1390023"/>
            <a:ext cx="591414" cy="817200"/>
          </a:xfrm>
          <a:prstGeom prst="rect">
            <a:avLst/>
          </a:prstGeom>
          <a:ln/>
        </p:spPr>
      </p:pic>
      <p:grpSp>
        <p:nvGrpSpPr>
          <p:cNvPr id="308" name="Groep 307">
            <a:extLst>
              <a:ext uri="{FF2B5EF4-FFF2-40B4-BE49-F238E27FC236}">
                <a16:creationId xmlns:a16="http://schemas.microsoft.com/office/drawing/2014/main" id="{541AD392-B846-4AEC-A539-7086871C4A08}"/>
              </a:ext>
            </a:extLst>
          </p:cNvPr>
          <p:cNvGrpSpPr>
            <a:grpSpLocks noChangeAspect="1"/>
          </p:cNvGrpSpPr>
          <p:nvPr/>
        </p:nvGrpSpPr>
        <p:grpSpPr>
          <a:xfrm>
            <a:off x="3919331" y="5220918"/>
            <a:ext cx="585662" cy="817317"/>
            <a:chOff x="154814" y="94750"/>
            <a:chExt cx="772366" cy="1076828"/>
          </a:xfrm>
        </p:grpSpPr>
        <p:pic>
          <p:nvPicPr>
            <p:cNvPr id="309" name="image2.png">
              <a:extLst>
                <a:ext uri="{FF2B5EF4-FFF2-40B4-BE49-F238E27FC236}">
                  <a16:creationId xmlns:a16="http://schemas.microsoft.com/office/drawing/2014/main" id="{4B96E69C-9006-44FE-8F0D-EF8DF9E20F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0" name="Afbeelding 309">
              <a:extLst>
                <a:ext uri="{FF2B5EF4-FFF2-40B4-BE49-F238E27FC236}">
                  <a16:creationId xmlns:a16="http://schemas.microsoft.com/office/drawing/2014/main" id="{243D419A-0CBC-41E4-A954-3DE19C31A8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1" name="Afbeelding 310">
              <a:extLst>
                <a:ext uri="{FF2B5EF4-FFF2-40B4-BE49-F238E27FC236}">
                  <a16:creationId xmlns:a16="http://schemas.microsoft.com/office/drawing/2014/main" id="{1E09E73D-E7E7-4EF9-AE42-EFF5231D11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2" name="Afbeelding 311">
              <a:extLst>
                <a:ext uri="{FF2B5EF4-FFF2-40B4-BE49-F238E27FC236}">
                  <a16:creationId xmlns:a16="http://schemas.microsoft.com/office/drawing/2014/main" id="{21E6E29F-C9F8-463F-B33F-3C4098D1B4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13" name="Groep 312">
            <a:extLst>
              <a:ext uri="{FF2B5EF4-FFF2-40B4-BE49-F238E27FC236}">
                <a16:creationId xmlns:a16="http://schemas.microsoft.com/office/drawing/2014/main" id="{4A068555-FADA-4CF6-89A4-4AF5FED87CA5}"/>
              </a:ext>
            </a:extLst>
          </p:cNvPr>
          <p:cNvGrpSpPr>
            <a:grpSpLocks noChangeAspect="1"/>
          </p:cNvGrpSpPr>
          <p:nvPr/>
        </p:nvGrpSpPr>
        <p:grpSpPr>
          <a:xfrm>
            <a:off x="4239370" y="5434278"/>
            <a:ext cx="585662" cy="817317"/>
            <a:chOff x="154993" y="99049"/>
            <a:chExt cx="772366" cy="1076827"/>
          </a:xfrm>
        </p:grpSpPr>
        <p:pic>
          <p:nvPicPr>
            <p:cNvPr id="314" name="image2.png">
              <a:extLst>
                <a:ext uri="{FF2B5EF4-FFF2-40B4-BE49-F238E27FC236}">
                  <a16:creationId xmlns:a16="http://schemas.microsoft.com/office/drawing/2014/main" id="{832F2C21-08EF-428D-8449-EE6F4ABBA7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5" name="Afbeelding 314">
              <a:extLst>
                <a:ext uri="{FF2B5EF4-FFF2-40B4-BE49-F238E27FC236}">
                  <a16:creationId xmlns:a16="http://schemas.microsoft.com/office/drawing/2014/main" id="{A4F82134-5CB7-4961-8D9A-0E321D88E5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16" name="Groep 315">
            <a:extLst>
              <a:ext uri="{FF2B5EF4-FFF2-40B4-BE49-F238E27FC236}">
                <a16:creationId xmlns:a16="http://schemas.microsoft.com/office/drawing/2014/main" id="{35690C3D-C58C-4128-8F2D-F5E4031DE85D}"/>
              </a:ext>
            </a:extLst>
          </p:cNvPr>
          <p:cNvGrpSpPr>
            <a:grpSpLocks noChangeAspect="1"/>
          </p:cNvGrpSpPr>
          <p:nvPr/>
        </p:nvGrpSpPr>
        <p:grpSpPr>
          <a:xfrm>
            <a:off x="3919331" y="5831139"/>
            <a:ext cx="591609" cy="817260"/>
            <a:chOff x="1537609" y="5128444"/>
            <a:chExt cx="779145" cy="1076325"/>
          </a:xfrm>
        </p:grpSpPr>
        <p:pic>
          <p:nvPicPr>
            <p:cNvPr id="317" name="image2.png">
              <a:extLst>
                <a:ext uri="{FF2B5EF4-FFF2-40B4-BE49-F238E27FC236}">
                  <a16:creationId xmlns:a16="http://schemas.microsoft.com/office/drawing/2014/main" id="{E60C2011-B111-41F2-AF77-6697D58815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8" name="Afbeelding 317">
              <a:extLst>
                <a:ext uri="{FF2B5EF4-FFF2-40B4-BE49-F238E27FC236}">
                  <a16:creationId xmlns:a16="http://schemas.microsoft.com/office/drawing/2014/main" id="{D60C57E0-81F7-4575-84C2-EFD6FB9971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19" name="image2.png">
            <a:extLst>
              <a:ext uri="{FF2B5EF4-FFF2-40B4-BE49-F238E27FC236}">
                <a16:creationId xmlns:a16="http://schemas.microsoft.com/office/drawing/2014/main" id="{CEA43D24-4303-4B9B-8DEC-5930009C09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5100431" y="175282"/>
            <a:ext cx="599377" cy="817200"/>
          </a:xfrm>
          <a:prstGeom prst="rect">
            <a:avLst/>
          </a:prstGeom>
          <a:ln/>
        </p:spPr>
      </p:pic>
      <p:pic>
        <p:nvPicPr>
          <p:cNvPr id="320" name="image2.png">
            <a:extLst>
              <a:ext uri="{FF2B5EF4-FFF2-40B4-BE49-F238E27FC236}">
                <a16:creationId xmlns:a16="http://schemas.microsoft.com/office/drawing/2014/main" id="{D6B9E8F8-0646-484B-8B83-0FB971C6BC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5437103" y="375308"/>
            <a:ext cx="605224" cy="817200"/>
          </a:xfrm>
          <a:prstGeom prst="rect">
            <a:avLst/>
          </a:prstGeom>
          <a:ln/>
        </p:spPr>
      </p:pic>
      <p:pic>
        <p:nvPicPr>
          <p:cNvPr id="321" name="image2.png">
            <a:extLst>
              <a:ext uri="{FF2B5EF4-FFF2-40B4-BE49-F238E27FC236}">
                <a16:creationId xmlns:a16="http://schemas.microsoft.com/office/drawing/2014/main" id="{0D0DE939-59A4-4E4F-8337-40172F8456F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5073761" y="779167"/>
            <a:ext cx="596177" cy="817200"/>
          </a:xfrm>
          <a:prstGeom prst="rect">
            <a:avLst/>
          </a:prstGeom>
          <a:ln/>
        </p:spPr>
      </p:pic>
      <p:pic>
        <p:nvPicPr>
          <p:cNvPr id="322" name="image2.png">
            <a:extLst>
              <a:ext uri="{FF2B5EF4-FFF2-40B4-BE49-F238E27FC236}">
                <a16:creationId xmlns:a16="http://schemas.microsoft.com/office/drawing/2014/main" id="{E03FA321-8BC9-4C0A-859E-CCB4BCCBB2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5449456" y="992527"/>
            <a:ext cx="592871" cy="817200"/>
          </a:xfrm>
          <a:prstGeom prst="rect">
            <a:avLst/>
          </a:prstGeom>
          <a:ln/>
        </p:spPr>
      </p:pic>
      <p:pic>
        <p:nvPicPr>
          <p:cNvPr id="323" name="image2.png">
            <a:extLst>
              <a:ext uri="{FF2B5EF4-FFF2-40B4-BE49-F238E27FC236}">
                <a16:creationId xmlns:a16="http://schemas.microsoft.com/office/drawing/2014/main" id="{17E6BC89-42CB-4BC2-BA70-72D30556DB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5132815" y="1389388"/>
            <a:ext cx="591414" cy="817200"/>
          </a:xfrm>
          <a:prstGeom prst="rect">
            <a:avLst/>
          </a:prstGeom>
          <a:ln/>
        </p:spPr>
      </p:pic>
      <p:grpSp>
        <p:nvGrpSpPr>
          <p:cNvPr id="324" name="Groep 323">
            <a:extLst>
              <a:ext uri="{FF2B5EF4-FFF2-40B4-BE49-F238E27FC236}">
                <a16:creationId xmlns:a16="http://schemas.microsoft.com/office/drawing/2014/main" id="{A379F89A-B787-421B-A620-A17E04C36D5D}"/>
              </a:ext>
            </a:extLst>
          </p:cNvPr>
          <p:cNvGrpSpPr>
            <a:grpSpLocks noChangeAspect="1"/>
          </p:cNvGrpSpPr>
          <p:nvPr/>
        </p:nvGrpSpPr>
        <p:grpSpPr>
          <a:xfrm>
            <a:off x="5080746" y="5220283"/>
            <a:ext cx="585662" cy="817317"/>
            <a:chOff x="154814" y="94750"/>
            <a:chExt cx="772366" cy="1076828"/>
          </a:xfrm>
        </p:grpSpPr>
        <p:pic>
          <p:nvPicPr>
            <p:cNvPr id="325" name="image2.png">
              <a:extLst>
                <a:ext uri="{FF2B5EF4-FFF2-40B4-BE49-F238E27FC236}">
                  <a16:creationId xmlns:a16="http://schemas.microsoft.com/office/drawing/2014/main" id="{BD165A02-3761-4330-B31D-BD5AF91DA8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6" name="Afbeelding 325">
              <a:extLst>
                <a:ext uri="{FF2B5EF4-FFF2-40B4-BE49-F238E27FC236}">
                  <a16:creationId xmlns:a16="http://schemas.microsoft.com/office/drawing/2014/main" id="{C28AE537-184C-46BF-8B9C-8505A53B27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7" name="Afbeelding 326">
              <a:extLst>
                <a:ext uri="{FF2B5EF4-FFF2-40B4-BE49-F238E27FC236}">
                  <a16:creationId xmlns:a16="http://schemas.microsoft.com/office/drawing/2014/main" id="{A05640B8-095C-4F6E-84F5-A89A689C54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8" name="Afbeelding 327">
              <a:extLst>
                <a:ext uri="{FF2B5EF4-FFF2-40B4-BE49-F238E27FC236}">
                  <a16:creationId xmlns:a16="http://schemas.microsoft.com/office/drawing/2014/main" id="{748F529A-654E-4A5B-B00C-39DE717BC5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29" name="Groep 328">
            <a:extLst>
              <a:ext uri="{FF2B5EF4-FFF2-40B4-BE49-F238E27FC236}">
                <a16:creationId xmlns:a16="http://schemas.microsoft.com/office/drawing/2014/main" id="{F7F8F77F-8B99-4436-9255-F44970BD3DFF}"/>
              </a:ext>
            </a:extLst>
          </p:cNvPr>
          <p:cNvGrpSpPr>
            <a:grpSpLocks noChangeAspect="1"/>
          </p:cNvGrpSpPr>
          <p:nvPr/>
        </p:nvGrpSpPr>
        <p:grpSpPr>
          <a:xfrm>
            <a:off x="5400785" y="5433643"/>
            <a:ext cx="585662" cy="817317"/>
            <a:chOff x="154993" y="99049"/>
            <a:chExt cx="772366" cy="1076827"/>
          </a:xfrm>
        </p:grpSpPr>
        <p:pic>
          <p:nvPicPr>
            <p:cNvPr id="330" name="image2.png">
              <a:extLst>
                <a:ext uri="{FF2B5EF4-FFF2-40B4-BE49-F238E27FC236}">
                  <a16:creationId xmlns:a16="http://schemas.microsoft.com/office/drawing/2014/main" id="{28E211E0-D1F3-44A9-A0D4-40C8E577BE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1" name="Afbeelding 330">
              <a:extLst>
                <a:ext uri="{FF2B5EF4-FFF2-40B4-BE49-F238E27FC236}">
                  <a16:creationId xmlns:a16="http://schemas.microsoft.com/office/drawing/2014/main" id="{94D3210F-920D-4AEC-ACC1-D036FE0259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32" name="Groep 331">
            <a:extLst>
              <a:ext uri="{FF2B5EF4-FFF2-40B4-BE49-F238E27FC236}">
                <a16:creationId xmlns:a16="http://schemas.microsoft.com/office/drawing/2014/main" id="{E754DCB7-A04B-4F53-BF15-3EABB5A99523}"/>
              </a:ext>
            </a:extLst>
          </p:cNvPr>
          <p:cNvGrpSpPr>
            <a:grpSpLocks noChangeAspect="1"/>
          </p:cNvGrpSpPr>
          <p:nvPr/>
        </p:nvGrpSpPr>
        <p:grpSpPr>
          <a:xfrm>
            <a:off x="5080746" y="5830504"/>
            <a:ext cx="591609" cy="817260"/>
            <a:chOff x="1537609" y="5128444"/>
            <a:chExt cx="779145" cy="1076325"/>
          </a:xfrm>
        </p:grpSpPr>
        <p:pic>
          <p:nvPicPr>
            <p:cNvPr id="333" name="image2.png">
              <a:extLst>
                <a:ext uri="{FF2B5EF4-FFF2-40B4-BE49-F238E27FC236}">
                  <a16:creationId xmlns:a16="http://schemas.microsoft.com/office/drawing/2014/main" id="{D189A5FE-E7DF-43B1-84DC-FC1462E735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4" name="Afbeelding 333">
              <a:extLst>
                <a:ext uri="{FF2B5EF4-FFF2-40B4-BE49-F238E27FC236}">
                  <a16:creationId xmlns:a16="http://schemas.microsoft.com/office/drawing/2014/main" id="{66C353E8-5EE2-4A27-829B-5D2B5742A5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35" name="image2.png">
            <a:extLst>
              <a:ext uri="{FF2B5EF4-FFF2-40B4-BE49-F238E27FC236}">
                <a16:creationId xmlns:a16="http://schemas.microsoft.com/office/drawing/2014/main" id="{27C16FA6-C69F-4E3D-8E5A-9749EA7DBA3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6245826" y="174647"/>
            <a:ext cx="599377" cy="817200"/>
          </a:xfrm>
          <a:prstGeom prst="rect">
            <a:avLst/>
          </a:prstGeom>
          <a:ln/>
        </p:spPr>
      </p:pic>
      <p:pic>
        <p:nvPicPr>
          <p:cNvPr id="336" name="image2.png">
            <a:extLst>
              <a:ext uri="{FF2B5EF4-FFF2-40B4-BE49-F238E27FC236}">
                <a16:creationId xmlns:a16="http://schemas.microsoft.com/office/drawing/2014/main" id="{061BAB50-E2F1-4698-9797-A89BFF6584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6582498" y="374673"/>
            <a:ext cx="605224" cy="817200"/>
          </a:xfrm>
          <a:prstGeom prst="rect">
            <a:avLst/>
          </a:prstGeom>
          <a:ln/>
        </p:spPr>
      </p:pic>
      <p:pic>
        <p:nvPicPr>
          <p:cNvPr id="337" name="image2.png">
            <a:extLst>
              <a:ext uri="{FF2B5EF4-FFF2-40B4-BE49-F238E27FC236}">
                <a16:creationId xmlns:a16="http://schemas.microsoft.com/office/drawing/2014/main" id="{1BBEB593-9997-4F85-B927-A936D81A5A0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6219156" y="778532"/>
            <a:ext cx="596177" cy="817200"/>
          </a:xfrm>
          <a:prstGeom prst="rect">
            <a:avLst/>
          </a:prstGeom>
          <a:ln/>
        </p:spPr>
      </p:pic>
      <p:pic>
        <p:nvPicPr>
          <p:cNvPr id="338" name="image2.png">
            <a:extLst>
              <a:ext uri="{FF2B5EF4-FFF2-40B4-BE49-F238E27FC236}">
                <a16:creationId xmlns:a16="http://schemas.microsoft.com/office/drawing/2014/main" id="{DDD49E99-5476-4B16-B706-5282B9CA8B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6594851" y="991892"/>
            <a:ext cx="592871" cy="817200"/>
          </a:xfrm>
          <a:prstGeom prst="rect">
            <a:avLst/>
          </a:prstGeom>
          <a:ln/>
        </p:spPr>
      </p:pic>
      <p:pic>
        <p:nvPicPr>
          <p:cNvPr id="339" name="image2.png">
            <a:extLst>
              <a:ext uri="{FF2B5EF4-FFF2-40B4-BE49-F238E27FC236}">
                <a16:creationId xmlns:a16="http://schemas.microsoft.com/office/drawing/2014/main" id="{869E2B2C-45FE-42E5-A38F-FAE6AA1BF6C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6278210" y="1388753"/>
            <a:ext cx="591414" cy="817200"/>
          </a:xfrm>
          <a:prstGeom prst="rect">
            <a:avLst/>
          </a:prstGeom>
          <a:ln/>
        </p:spPr>
      </p:pic>
      <p:grpSp>
        <p:nvGrpSpPr>
          <p:cNvPr id="340" name="Groep 339">
            <a:extLst>
              <a:ext uri="{FF2B5EF4-FFF2-40B4-BE49-F238E27FC236}">
                <a16:creationId xmlns:a16="http://schemas.microsoft.com/office/drawing/2014/main" id="{0F1464A3-3947-46A2-8EB1-B17A93E350ED}"/>
              </a:ext>
            </a:extLst>
          </p:cNvPr>
          <p:cNvGrpSpPr>
            <a:grpSpLocks noChangeAspect="1"/>
          </p:cNvGrpSpPr>
          <p:nvPr/>
        </p:nvGrpSpPr>
        <p:grpSpPr>
          <a:xfrm>
            <a:off x="6226141" y="5219648"/>
            <a:ext cx="585662" cy="817317"/>
            <a:chOff x="154814" y="94750"/>
            <a:chExt cx="772366" cy="1076828"/>
          </a:xfrm>
        </p:grpSpPr>
        <p:pic>
          <p:nvPicPr>
            <p:cNvPr id="341" name="image2.png">
              <a:extLst>
                <a:ext uri="{FF2B5EF4-FFF2-40B4-BE49-F238E27FC236}">
                  <a16:creationId xmlns:a16="http://schemas.microsoft.com/office/drawing/2014/main" id="{2EE08B35-FCAA-48B4-AA6D-317D6A9587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2" name="Afbeelding 341">
              <a:extLst>
                <a:ext uri="{FF2B5EF4-FFF2-40B4-BE49-F238E27FC236}">
                  <a16:creationId xmlns:a16="http://schemas.microsoft.com/office/drawing/2014/main" id="{3B192F8D-ED94-4B70-B1F9-2FA9F138D1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3" name="Afbeelding 342">
              <a:extLst>
                <a:ext uri="{FF2B5EF4-FFF2-40B4-BE49-F238E27FC236}">
                  <a16:creationId xmlns:a16="http://schemas.microsoft.com/office/drawing/2014/main" id="{800C8332-3022-449F-9352-CF5EEE4A77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4" name="Afbeelding 343">
              <a:extLst>
                <a:ext uri="{FF2B5EF4-FFF2-40B4-BE49-F238E27FC236}">
                  <a16:creationId xmlns:a16="http://schemas.microsoft.com/office/drawing/2014/main" id="{187B8652-25C4-44DC-BA87-A187334159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45" name="Groep 344">
            <a:extLst>
              <a:ext uri="{FF2B5EF4-FFF2-40B4-BE49-F238E27FC236}">
                <a16:creationId xmlns:a16="http://schemas.microsoft.com/office/drawing/2014/main" id="{158EFFD6-BC42-49E3-99B1-125A0D978E8B}"/>
              </a:ext>
            </a:extLst>
          </p:cNvPr>
          <p:cNvGrpSpPr>
            <a:grpSpLocks noChangeAspect="1"/>
          </p:cNvGrpSpPr>
          <p:nvPr/>
        </p:nvGrpSpPr>
        <p:grpSpPr>
          <a:xfrm>
            <a:off x="6546180" y="5433008"/>
            <a:ext cx="585662" cy="817317"/>
            <a:chOff x="154993" y="99049"/>
            <a:chExt cx="772366" cy="1076827"/>
          </a:xfrm>
        </p:grpSpPr>
        <p:pic>
          <p:nvPicPr>
            <p:cNvPr id="346" name="image2.png">
              <a:extLst>
                <a:ext uri="{FF2B5EF4-FFF2-40B4-BE49-F238E27FC236}">
                  <a16:creationId xmlns:a16="http://schemas.microsoft.com/office/drawing/2014/main" id="{9C36F5A0-FE5C-44C6-B120-EEF97ED48F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7" name="Afbeelding 346">
              <a:extLst>
                <a:ext uri="{FF2B5EF4-FFF2-40B4-BE49-F238E27FC236}">
                  <a16:creationId xmlns:a16="http://schemas.microsoft.com/office/drawing/2014/main" id="{3C834526-9560-4F47-9C51-4FD9F5DEFE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48" name="Groep 347">
            <a:extLst>
              <a:ext uri="{FF2B5EF4-FFF2-40B4-BE49-F238E27FC236}">
                <a16:creationId xmlns:a16="http://schemas.microsoft.com/office/drawing/2014/main" id="{32B88F77-1BB5-48AB-9E40-7E0486BE3868}"/>
              </a:ext>
            </a:extLst>
          </p:cNvPr>
          <p:cNvGrpSpPr>
            <a:grpSpLocks noChangeAspect="1"/>
          </p:cNvGrpSpPr>
          <p:nvPr/>
        </p:nvGrpSpPr>
        <p:grpSpPr>
          <a:xfrm>
            <a:off x="6226141" y="5829869"/>
            <a:ext cx="591609" cy="817260"/>
            <a:chOff x="1537609" y="5128444"/>
            <a:chExt cx="779145" cy="1076325"/>
          </a:xfrm>
        </p:grpSpPr>
        <p:pic>
          <p:nvPicPr>
            <p:cNvPr id="349" name="image2.png">
              <a:extLst>
                <a:ext uri="{FF2B5EF4-FFF2-40B4-BE49-F238E27FC236}">
                  <a16:creationId xmlns:a16="http://schemas.microsoft.com/office/drawing/2014/main" id="{779A34F8-8812-43DF-AB96-691729B8AF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0" name="Afbeelding 349">
              <a:extLst>
                <a:ext uri="{FF2B5EF4-FFF2-40B4-BE49-F238E27FC236}">
                  <a16:creationId xmlns:a16="http://schemas.microsoft.com/office/drawing/2014/main" id="{61D7FB09-DA19-43C0-823D-54D8B4D262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51" name="image2.png">
            <a:extLst>
              <a:ext uri="{FF2B5EF4-FFF2-40B4-BE49-F238E27FC236}">
                <a16:creationId xmlns:a16="http://schemas.microsoft.com/office/drawing/2014/main" id="{F76EA816-1D04-4DBD-8903-0D95217E17B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7385761" y="174012"/>
            <a:ext cx="599377" cy="817200"/>
          </a:xfrm>
          <a:prstGeom prst="rect">
            <a:avLst/>
          </a:prstGeom>
          <a:ln/>
        </p:spPr>
      </p:pic>
      <p:pic>
        <p:nvPicPr>
          <p:cNvPr id="352" name="image2.png">
            <a:extLst>
              <a:ext uri="{FF2B5EF4-FFF2-40B4-BE49-F238E27FC236}">
                <a16:creationId xmlns:a16="http://schemas.microsoft.com/office/drawing/2014/main" id="{C36F00C9-4DF2-4FD7-B3C2-98F882299CE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7722433" y="374038"/>
            <a:ext cx="605224" cy="817200"/>
          </a:xfrm>
          <a:prstGeom prst="rect">
            <a:avLst/>
          </a:prstGeom>
          <a:ln/>
        </p:spPr>
      </p:pic>
      <p:pic>
        <p:nvPicPr>
          <p:cNvPr id="353" name="image2.png">
            <a:extLst>
              <a:ext uri="{FF2B5EF4-FFF2-40B4-BE49-F238E27FC236}">
                <a16:creationId xmlns:a16="http://schemas.microsoft.com/office/drawing/2014/main" id="{F3B56F57-7000-4E4E-93BA-8013FA15CA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7359091" y="777897"/>
            <a:ext cx="596177" cy="817200"/>
          </a:xfrm>
          <a:prstGeom prst="rect">
            <a:avLst/>
          </a:prstGeom>
          <a:ln/>
        </p:spPr>
      </p:pic>
      <p:pic>
        <p:nvPicPr>
          <p:cNvPr id="354" name="image2.png">
            <a:extLst>
              <a:ext uri="{FF2B5EF4-FFF2-40B4-BE49-F238E27FC236}">
                <a16:creationId xmlns:a16="http://schemas.microsoft.com/office/drawing/2014/main" id="{D8890A55-04D1-47EC-BE58-9D225DA9327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7734786" y="991257"/>
            <a:ext cx="592871" cy="817200"/>
          </a:xfrm>
          <a:prstGeom prst="rect">
            <a:avLst/>
          </a:prstGeom>
          <a:ln/>
        </p:spPr>
      </p:pic>
      <p:pic>
        <p:nvPicPr>
          <p:cNvPr id="355" name="image2.png">
            <a:extLst>
              <a:ext uri="{FF2B5EF4-FFF2-40B4-BE49-F238E27FC236}">
                <a16:creationId xmlns:a16="http://schemas.microsoft.com/office/drawing/2014/main" id="{EF0254E7-D203-4882-BC46-C842E5193CB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7418145" y="1388118"/>
            <a:ext cx="591414" cy="817200"/>
          </a:xfrm>
          <a:prstGeom prst="rect">
            <a:avLst/>
          </a:prstGeom>
          <a:ln/>
        </p:spPr>
      </p:pic>
      <p:grpSp>
        <p:nvGrpSpPr>
          <p:cNvPr id="356" name="Groep 355">
            <a:extLst>
              <a:ext uri="{FF2B5EF4-FFF2-40B4-BE49-F238E27FC236}">
                <a16:creationId xmlns:a16="http://schemas.microsoft.com/office/drawing/2014/main" id="{4A4ED889-490B-4F52-92A4-84EE61D8DB64}"/>
              </a:ext>
            </a:extLst>
          </p:cNvPr>
          <p:cNvGrpSpPr>
            <a:grpSpLocks noChangeAspect="1"/>
          </p:cNvGrpSpPr>
          <p:nvPr/>
        </p:nvGrpSpPr>
        <p:grpSpPr>
          <a:xfrm>
            <a:off x="7366076" y="5219013"/>
            <a:ext cx="585662" cy="817317"/>
            <a:chOff x="154814" y="94750"/>
            <a:chExt cx="772366" cy="1076828"/>
          </a:xfrm>
        </p:grpSpPr>
        <p:pic>
          <p:nvPicPr>
            <p:cNvPr id="357" name="image2.png">
              <a:extLst>
                <a:ext uri="{FF2B5EF4-FFF2-40B4-BE49-F238E27FC236}">
                  <a16:creationId xmlns:a16="http://schemas.microsoft.com/office/drawing/2014/main" id="{0993A538-A249-4B39-9610-B0AC632954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8" name="Afbeelding 357">
              <a:extLst>
                <a:ext uri="{FF2B5EF4-FFF2-40B4-BE49-F238E27FC236}">
                  <a16:creationId xmlns:a16="http://schemas.microsoft.com/office/drawing/2014/main" id="{0D64CC2F-963F-4F94-99A4-C80163F55B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9" name="Afbeelding 358">
              <a:extLst>
                <a:ext uri="{FF2B5EF4-FFF2-40B4-BE49-F238E27FC236}">
                  <a16:creationId xmlns:a16="http://schemas.microsoft.com/office/drawing/2014/main" id="{B2846802-DE0A-4709-B45C-531E76536D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0" name="Afbeelding 359">
              <a:extLst>
                <a:ext uri="{FF2B5EF4-FFF2-40B4-BE49-F238E27FC236}">
                  <a16:creationId xmlns:a16="http://schemas.microsoft.com/office/drawing/2014/main" id="{2F85B78C-63F3-493D-99B4-D4292FE2B1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61" name="Groep 360">
            <a:extLst>
              <a:ext uri="{FF2B5EF4-FFF2-40B4-BE49-F238E27FC236}">
                <a16:creationId xmlns:a16="http://schemas.microsoft.com/office/drawing/2014/main" id="{5B47E172-DBEB-40EA-AA68-89949ED9B972}"/>
              </a:ext>
            </a:extLst>
          </p:cNvPr>
          <p:cNvGrpSpPr>
            <a:grpSpLocks noChangeAspect="1"/>
          </p:cNvGrpSpPr>
          <p:nvPr/>
        </p:nvGrpSpPr>
        <p:grpSpPr>
          <a:xfrm>
            <a:off x="7686115" y="5432373"/>
            <a:ext cx="585662" cy="817317"/>
            <a:chOff x="154993" y="99049"/>
            <a:chExt cx="772366" cy="1076827"/>
          </a:xfrm>
        </p:grpSpPr>
        <p:pic>
          <p:nvPicPr>
            <p:cNvPr id="362" name="image2.png">
              <a:extLst>
                <a:ext uri="{FF2B5EF4-FFF2-40B4-BE49-F238E27FC236}">
                  <a16:creationId xmlns:a16="http://schemas.microsoft.com/office/drawing/2014/main" id="{B090AEBC-EA7A-454D-94DE-EB1CCA5958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3" name="Afbeelding 362">
              <a:extLst>
                <a:ext uri="{FF2B5EF4-FFF2-40B4-BE49-F238E27FC236}">
                  <a16:creationId xmlns:a16="http://schemas.microsoft.com/office/drawing/2014/main" id="{B2F79012-603A-4DD4-BAFB-3BCB484D0E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64" name="Groep 363">
            <a:extLst>
              <a:ext uri="{FF2B5EF4-FFF2-40B4-BE49-F238E27FC236}">
                <a16:creationId xmlns:a16="http://schemas.microsoft.com/office/drawing/2014/main" id="{5D1DEAC3-AC33-4617-8EEF-962D5415AD95}"/>
              </a:ext>
            </a:extLst>
          </p:cNvPr>
          <p:cNvGrpSpPr>
            <a:grpSpLocks noChangeAspect="1"/>
          </p:cNvGrpSpPr>
          <p:nvPr/>
        </p:nvGrpSpPr>
        <p:grpSpPr>
          <a:xfrm>
            <a:off x="7366076" y="5829234"/>
            <a:ext cx="591609" cy="817260"/>
            <a:chOff x="1537609" y="5128444"/>
            <a:chExt cx="779145" cy="1076325"/>
          </a:xfrm>
        </p:grpSpPr>
        <p:pic>
          <p:nvPicPr>
            <p:cNvPr id="365" name="image2.png">
              <a:extLst>
                <a:ext uri="{FF2B5EF4-FFF2-40B4-BE49-F238E27FC236}">
                  <a16:creationId xmlns:a16="http://schemas.microsoft.com/office/drawing/2014/main" id="{F338A7C2-E693-40BE-8A2D-36C7D5B183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6" name="Afbeelding 365">
              <a:extLst>
                <a:ext uri="{FF2B5EF4-FFF2-40B4-BE49-F238E27FC236}">
                  <a16:creationId xmlns:a16="http://schemas.microsoft.com/office/drawing/2014/main" id="{969782BB-E681-4F12-930B-BCC468C6E1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67" name="image2.png">
            <a:extLst>
              <a:ext uri="{FF2B5EF4-FFF2-40B4-BE49-F238E27FC236}">
                <a16:creationId xmlns:a16="http://schemas.microsoft.com/office/drawing/2014/main" id="{51A32C26-1CDB-4F54-AD6C-33A75BC233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8507916" y="174012"/>
            <a:ext cx="599377" cy="817200"/>
          </a:xfrm>
          <a:prstGeom prst="rect">
            <a:avLst/>
          </a:prstGeom>
          <a:ln/>
        </p:spPr>
      </p:pic>
      <p:pic>
        <p:nvPicPr>
          <p:cNvPr id="368" name="image2.png">
            <a:extLst>
              <a:ext uri="{FF2B5EF4-FFF2-40B4-BE49-F238E27FC236}">
                <a16:creationId xmlns:a16="http://schemas.microsoft.com/office/drawing/2014/main" id="{07CEB486-2030-4A1D-9EBD-3191DE64D9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8844588" y="374038"/>
            <a:ext cx="605224" cy="817200"/>
          </a:xfrm>
          <a:prstGeom prst="rect">
            <a:avLst/>
          </a:prstGeom>
          <a:ln/>
        </p:spPr>
      </p:pic>
      <p:pic>
        <p:nvPicPr>
          <p:cNvPr id="369" name="image2.png">
            <a:extLst>
              <a:ext uri="{FF2B5EF4-FFF2-40B4-BE49-F238E27FC236}">
                <a16:creationId xmlns:a16="http://schemas.microsoft.com/office/drawing/2014/main" id="{9CD527A4-7232-4C36-812E-4C7A5989015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8481246" y="777897"/>
            <a:ext cx="596177" cy="817200"/>
          </a:xfrm>
          <a:prstGeom prst="rect">
            <a:avLst/>
          </a:prstGeom>
          <a:ln/>
        </p:spPr>
      </p:pic>
      <p:pic>
        <p:nvPicPr>
          <p:cNvPr id="370" name="image2.png">
            <a:extLst>
              <a:ext uri="{FF2B5EF4-FFF2-40B4-BE49-F238E27FC236}">
                <a16:creationId xmlns:a16="http://schemas.microsoft.com/office/drawing/2014/main" id="{20A29BBE-6C59-4ED4-B3DC-7C59A97A48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8856941" y="991257"/>
            <a:ext cx="592871" cy="817200"/>
          </a:xfrm>
          <a:prstGeom prst="rect">
            <a:avLst/>
          </a:prstGeom>
          <a:ln/>
        </p:spPr>
      </p:pic>
      <p:pic>
        <p:nvPicPr>
          <p:cNvPr id="371" name="image2.png">
            <a:extLst>
              <a:ext uri="{FF2B5EF4-FFF2-40B4-BE49-F238E27FC236}">
                <a16:creationId xmlns:a16="http://schemas.microsoft.com/office/drawing/2014/main" id="{B2896FCB-583E-418F-B360-68B3A4892E6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8540300" y="1388118"/>
            <a:ext cx="591414" cy="817200"/>
          </a:xfrm>
          <a:prstGeom prst="rect">
            <a:avLst/>
          </a:prstGeom>
          <a:ln/>
        </p:spPr>
      </p:pic>
      <p:grpSp>
        <p:nvGrpSpPr>
          <p:cNvPr id="372" name="Groep 371">
            <a:extLst>
              <a:ext uri="{FF2B5EF4-FFF2-40B4-BE49-F238E27FC236}">
                <a16:creationId xmlns:a16="http://schemas.microsoft.com/office/drawing/2014/main" id="{C68F30C1-B103-47D8-B8FE-C8AB1DFE0564}"/>
              </a:ext>
            </a:extLst>
          </p:cNvPr>
          <p:cNvGrpSpPr>
            <a:grpSpLocks noChangeAspect="1"/>
          </p:cNvGrpSpPr>
          <p:nvPr/>
        </p:nvGrpSpPr>
        <p:grpSpPr>
          <a:xfrm>
            <a:off x="8488231" y="5219013"/>
            <a:ext cx="585662" cy="817317"/>
            <a:chOff x="154814" y="94750"/>
            <a:chExt cx="772366" cy="1076828"/>
          </a:xfrm>
        </p:grpSpPr>
        <p:pic>
          <p:nvPicPr>
            <p:cNvPr id="373" name="image2.png">
              <a:extLst>
                <a:ext uri="{FF2B5EF4-FFF2-40B4-BE49-F238E27FC236}">
                  <a16:creationId xmlns:a16="http://schemas.microsoft.com/office/drawing/2014/main" id="{E93478B5-325F-4565-A9C4-D13D4043D4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4" name="Afbeelding 373">
              <a:extLst>
                <a:ext uri="{FF2B5EF4-FFF2-40B4-BE49-F238E27FC236}">
                  <a16:creationId xmlns:a16="http://schemas.microsoft.com/office/drawing/2014/main" id="{D97CFF17-5F9E-460E-9E3E-25D025562B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5" name="Afbeelding 374">
              <a:extLst>
                <a:ext uri="{FF2B5EF4-FFF2-40B4-BE49-F238E27FC236}">
                  <a16:creationId xmlns:a16="http://schemas.microsoft.com/office/drawing/2014/main" id="{879DC6F4-9A40-4A8F-9B24-D6449B3BF7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6" name="Afbeelding 375">
              <a:extLst>
                <a:ext uri="{FF2B5EF4-FFF2-40B4-BE49-F238E27FC236}">
                  <a16:creationId xmlns:a16="http://schemas.microsoft.com/office/drawing/2014/main" id="{7A875B18-807A-48AE-9F88-B26610B2E0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77" name="Groep 376">
            <a:extLst>
              <a:ext uri="{FF2B5EF4-FFF2-40B4-BE49-F238E27FC236}">
                <a16:creationId xmlns:a16="http://schemas.microsoft.com/office/drawing/2014/main" id="{558A3799-0980-4F79-99E7-1E3CA98F079A}"/>
              </a:ext>
            </a:extLst>
          </p:cNvPr>
          <p:cNvGrpSpPr>
            <a:grpSpLocks noChangeAspect="1"/>
          </p:cNvGrpSpPr>
          <p:nvPr/>
        </p:nvGrpSpPr>
        <p:grpSpPr>
          <a:xfrm>
            <a:off x="8808270" y="5432373"/>
            <a:ext cx="585662" cy="817317"/>
            <a:chOff x="154993" y="99049"/>
            <a:chExt cx="772366" cy="1076827"/>
          </a:xfrm>
        </p:grpSpPr>
        <p:pic>
          <p:nvPicPr>
            <p:cNvPr id="378" name="image2.png">
              <a:extLst>
                <a:ext uri="{FF2B5EF4-FFF2-40B4-BE49-F238E27FC236}">
                  <a16:creationId xmlns:a16="http://schemas.microsoft.com/office/drawing/2014/main" id="{10F29319-F3AB-4B60-9F6F-83373FBEA4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9" name="Afbeelding 378">
              <a:extLst>
                <a:ext uri="{FF2B5EF4-FFF2-40B4-BE49-F238E27FC236}">
                  <a16:creationId xmlns:a16="http://schemas.microsoft.com/office/drawing/2014/main" id="{E761189D-F0C3-467F-8190-97D8EAC036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80" name="Groep 379">
            <a:extLst>
              <a:ext uri="{FF2B5EF4-FFF2-40B4-BE49-F238E27FC236}">
                <a16:creationId xmlns:a16="http://schemas.microsoft.com/office/drawing/2014/main" id="{B002C205-E1F6-49A0-8AF5-8EE3240BE6F0}"/>
              </a:ext>
            </a:extLst>
          </p:cNvPr>
          <p:cNvGrpSpPr>
            <a:grpSpLocks noChangeAspect="1"/>
          </p:cNvGrpSpPr>
          <p:nvPr/>
        </p:nvGrpSpPr>
        <p:grpSpPr>
          <a:xfrm>
            <a:off x="8488231" y="5829234"/>
            <a:ext cx="591609" cy="817260"/>
            <a:chOff x="1537609" y="5128444"/>
            <a:chExt cx="779145" cy="1076325"/>
          </a:xfrm>
        </p:grpSpPr>
        <p:pic>
          <p:nvPicPr>
            <p:cNvPr id="381" name="image2.png">
              <a:extLst>
                <a:ext uri="{FF2B5EF4-FFF2-40B4-BE49-F238E27FC236}">
                  <a16:creationId xmlns:a16="http://schemas.microsoft.com/office/drawing/2014/main" id="{13A6AB10-2117-409E-B183-709278184B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82" name="Afbeelding 381">
              <a:extLst>
                <a:ext uri="{FF2B5EF4-FFF2-40B4-BE49-F238E27FC236}">
                  <a16:creationId xmlns:a16="http://schemas.microsoft.com/office/drawing/2014/main" id="{3CCB13D7-C811-42D9-996A-97DAFE23E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83" name="image2.png">
            <a:extLst>
              <a:ext uri="{FF2B5EF4-FFF2-40B4-BE49-F238E27FC236}">
                <a16:creationId xmlns:a16="http://schemas.microsoft.com/office/drawing/2014/main" id="{C431A907-A2C9-4EED-B0F1-0A486096B3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9669331" y="173377"/>
            <a:ext cx="599377" cy="817200"/>
          </a:xfrm>
          <a:prstGeom prst="rect">
            <a:avLst/>
          </a:prstGeom>
          <a:ln/>
        </p:spPr>
      </p:pic>
      <p:pic>
        <p:nvPicPr>
          <p:cNvPr id="384" name="image2.png">
            <a:extLst>
              <a:ext uri="{FF2B5EF4-FFF2-40B4-BE49-F238E27FC236}">
                <a16:creationId xmlns:a16="http://schemas.microsoft.com/office/drawing/2014/main" id="{AFEA229E-63CC-4B0F-8AD3-7CB3800DF8E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10006003" y="373403"/>
            <a:ext cx="605224" cy="817200"/>
          </a:xfrm>
          <a:prstGeom prst="rect">
            <a:avLst/>
          </a:prstGeom>
          <a:ln/>
        </p:spPr>
      </p:pic>
      <p:pic>
        <p:nvPicPr>
          <p:cNvPr id="385" name="image2.png">
            <a:extLst>
              <a:ext uri="{FF2B5EF4-FFF2-40B4-BE49-F238E27FC236}">
                <a16:creationId xmlns:a16="http://schemas.microsoft.com/office/drawing/2014/main" id="{BE35A132-BF43-49EA-AEEA-CA6ED23BB2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9642661" y="777262"/>
            <a:ext cx="596177" cy="817200"/>
          </a:xfrm>
          <a:prstGeom prst="rect">
            <a:avLst/>
          </a:prstGeom>
          <a:ln/>
        </p:spPr>
      </p:pic>
      <p:pic>
        <p:nvPicPr>
          <p:cNvPr id="386" name="image2.png">
            <a:extLst>
              <a:ext uri="{FF2B5EF4-FFF2-40B4-BE49-F238E27FC236}">
                <a16:creationId xmlns:a16="http://schemas.microsoft.com/office/drawing/2014/main" id="{0A4BA547-EC44-4454-BAF3-556027F562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10018356" y="990622"/>
            <a:ext cx="592871" cy="817200"/>
          </a:xfrm>
          <a:prstGeom prst="rect">
            <a:avLst/>
          </a:prstGeom>
          <a:ln/>
        </p:spPr>
      </p:pic>
      <p:pic>
        <p:nvPicPr>
          <p:cNvPr id="387" name="image2.png">
            <a:extLst>
              <a:ext uri="{FF2B5EF4-FFF2-40B4-BE49-F238E27FC236}">
                <a16:creationId xmlns:a16="http://schemas.microsoft.com/office/drawing/2014/main" id="{2A411B85-0386-4BFB-B981-5A773E668C8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9701715" y="1387483"/>
            <a:ext cx="591414" cy="817200"/>
          </a:xfrm>
          <a:prstGeom prst="rect">
            <a:avLst/>
          </a:prstGeom>
          <a:ln/>
        </p:spPr>
      </p:pic>
      <p:grpSp>
        <p:nvGrpSpPr>
          <p:cNvPr id="388" name="Groep 387">
            <a:extLst>
              <a:ext uri="{FF2B5EF4-FFF2-40B4-BE49-F238E27FC236}">
                <a16:creationId xmlns:a16="http://schemas.microsoft.com/office/drawing/2014/main" id="{2CA6F57E-D211-4ADB-8B48-DA58C4D87F23}"/>
              </a:ext>
            </a:extLst>
          </p:cNvPr>
          <p:cNvGrpSpPr>
            <a:grpSpLocks noChangeAspect="1"/>
          </p:cNvGrpSpPr>
          <p:nvPr/>
        </p:nvGrpSpPr>
        <p:grpSpPr>
          <a:xfrm>
            <a:off x="9649646" y="5218378"/>
            <a:ext cx="585662" cy="817317"/>
            <a:chOff x="154814" y="94750"/>
            <a:chExt cx="772366" cy="1076828"/>
          </a:xfrm>
        </p:grpSpPr>
        <p:pic>
          <p:nvPicPr>
            <p:cNvPr id="389" name="image2.png">
              <a:extLst>
                <a:ext uri="{FF2B5EF4-FFF2-40B4-BE49-F238E27FC236}">
                  <a16:creationId xmlns:a16="http://schemas.microsoft.com/office/drawing/2014/main" id="{CA7754E2-CE25-4906-B875-457C76E644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0" name="Afbeelding 389">
              <a:extLst>
                <a:ext uri="{FF2B5EF4-FFF2-40B4-BE49-F238E27FC236}">
                  <a16:creationId xmlns:a16="http://schemas.microsoft.com/office/drawing/2014/main" id="{ACF0D2C1-90A5-4AB0-AE7F-AD45B82D67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1" name="Afbeelding 390">
              <a:extLst>
                <a:ext uri="{FF2B5EF4-FFF2-40B4-BE49-F238E27FC236}">
                  <a16:creationId xmlns:a16="http://schemas.microsoft.com/office/drawing/2014/main" id="{F7B14CC7-F37F-4FC4-9A44-2E8DF30C99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2" name="Afbeelding 391">
              <a:extLst>
                <a:ext uri="{FF2B5EF4-FFF2-40B4-BE49-F238E27FC236}">
                  <a16:creationId xmlns:a16="http://schemas.microsoft.com/office/drawing/2014/main" id="{D50A0C66-3C65-4F7D-B03E-499E7C9B85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93" name="Groep 392">
            <a:extLst>
              <a:ext uri="{FF2B5EF4-FFF2-40B4-BE49-F238E27FC236}">
                <a16:creationId xmlns:a16="http://schemas.microsoft.com/office/drawing/2014/main" id="{72894BF3-C504-4C62-BCD6-BEC60D0C1829}"/>
              </a:ext>
            </a:extLst>
          </p:cNvPr>
          <p:cNvGrpSpPr>
            <a:grpSpLocks noChangeAspect="1"/>
          </p:cNvGrpSpPr>
          <p:nvPr/>
        </p:nvGrpSpPr>
        <p:grpSpPr>
          <a:xfrm>
            <a:off x="9969685" y="5431738"/>
            <a:ext cx="585662" cy="817317"/>
            <a:chOff x="154993" y="99049"/>
            <a:chExt cx="772366" cy="1076827"/>
          </a:xfrm>
        </p:grpSpPr>
        <p:pic>
          <p:nvPicPr>
            <p:cNvPr id="394" name="image2.png">
              <a:extLst>
                <a:ext uri="{FF2B5EF4-FFF2-40B4-BE49-F238E27FC236}">
                  <a16:creationId xmlns:a16="http://schemas.microsoft.com/office/drawing/2014/main" id="{DDEDE792-4E40-47A8-9DB1-168D2C4210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5" name="Afbeelding 394">
              <a:extLst>
                <a:ext uri="{FF2B5EF4-FFF2-40B4-BE49-F238E27FC236}">
                  <a16:creationId xmlns:a16="http://schemas.microsoft.com/office/drawing/2014/main" id="{F95BC471-DC08-41A3-ACBF-9BD6F08682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96" name="Groep 395">
            <a:extLst>
              <a:ext uri="{FF2B5EF4-FFF2-40B4-BE49-F238E27FC236}">
                <a16:creationId xmlns:a16="http://schemas.microsoft.com/office/drawing/2014/main" id="{C66B58BD-A273-4497-8F73-9EF56DF3C256}"/>
              </a:ext>
            </a:extLst>
          </p:cNvPr>
          <p:cNvGrpSpPr>
            <a:grpSpLocks noChangeAspect="1"/>
          </p:cNvGrpSpPr>
          <p:nvPr/>
        </p:nvGrpSpPr>
        <p:grpSpPr>
          <a:xfrm>
            <a:off x="9649646" y="5828599"/>
            <a:ext cx="591609" cy="817260"/>
            <a:chOff x="1537609" y="5128444"/>
            <a:chExt cx="779145" cy="1076325"/>
          </a:xfrm>
        </p:grpSpPr>
        <p:pic>
          <p:nvPicPr>
            <p:cNvPr id="397" name="image2.png">
              <a:extLst>
                <a:ext uri="{FF2B5EF4-FFF2-40B4-BE49-F238E27FC236}">
                  <a16:creationId xmlns:a16="http://schemas.microsoft.com/office/drawing/2014/main" id="{58F27AD3-2A8E-4B4F-A3BB-394599F1E1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8" name="Afbeelding 397">
              <a:extLst>
                <a:ext uri="{FF2B5EF4-FFF2-40B4-BE49-F238E27FC236}">
                  <a16:creationId xmlns:a16="http://schemas.microsoft.com/office/drawing/2014/main" id="{B2B89EDC-EFD8-43A0-B1D6-3E76F8E5C7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44" name="Ovaal 143">
            <a:extLst>
              <a:ext uri="{FF2B5EF4-FFF2-40B4-BE49-F238E27FC236}">
                <a16:creationId xmlns:a16="http://schemas.microsoft.com/office/drawing/2014/main" id="{77799180-ACEA-4D99-B797-8EA0644CFED1}"/>
              </a:ext>
            </a:extLst>
          </p:cNvPr>
          <p:cNvSpPr/>
          <p:nvPr/>
        </p:nvSpPr>
        <p:spPr>
          <a:xfrm>
            <a:off x="11174203" y="3358693"/>
            <a:ext cx="831099" cy="83127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00B4E24-B642-4845-B955-F7C3C55702BA}" type="slidenum">
              <a:rPr lang="nl-BE" sz="3000" b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13</a:t>
            </a:fld>
            <a:endParaRPr lang="nl-BE" sz="3000" b="1" dirty="0">
              <a:ln w="95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724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8148E-6 L 0.00977 0.208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8.33333E-7 1.48148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" y="-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0.01627 0.2666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2.91667E-6 -2.96296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" y="-1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7 L 0.01433 0.2976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" y="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3.54167E-6 1.25767E-1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-0.01575 0.3567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6.25E-7 1.48148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0.01198 0.3858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7 L 3.95833E-6 1.11111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" y="-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0.01368 -0.2659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8 -0.26597 L -2.91667E-6 4.07407E-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1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33333E-6 L -0.01224 -0.208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-1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-2.5E-6 -4.81481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" y="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33333E-6 L 0.01394 -0.1768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-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-3.125E-6 1.11111E-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48148E-6 L 0.00977 0.2087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2.70833E-6 1.48148E-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85185E-6 L -0.01627 0.2666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4.375E-6 1.85185E-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85185E-6 L 0.01432 0.2976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2 0.29768 L 4.79167E-6 1.85185E-6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85185E-6 L -0.01575 0.35671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3.54167E-6 -1.85185E-6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81481E-6 L 0.01198 0.38587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7 L 1.04167E-6 4.81481E-6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01367 -0.26597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16667E-6 -2.22222E-6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-0.01224 -0.2081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2.5E-6 -1.85185E-6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0.01393 -0.17685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3 -0.17685 L 4.58333E-6 -3.33333E-6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48148E-6 L 0.00977 0.2087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5.55112E-17 1.48148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-0.01627 0.26666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1.66667E-6 1.85185E-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0.01433 0.29768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2.5E-6 1.85185E-6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5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-0.01575 0.35671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8.33333E-7 -1.85185E-6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4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81481E-6 L 0.01198 0.38587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7 L 3.75E-6 4.81481E-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3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L 0.01368 -0.26597 " pathEditMode="relative" rAng="0" ptsTypes="AA">
                                      <p:cBhvr>
                                        <p:cTn id="195" dur="2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8 -0.26597 L -3.125E-6 -2.22222E-6 " pathEditMode="relative" rAng="0" ptsTypes="AA">
                                      <p:cBhvr>
                                        <p:cTn id="199" dur="2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6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85185E-6 L -0.01223 -0.2081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3 -0.2081 L -4.58333E-6 -1.85185E-6 " pathEditMode="relative" rAng="0" ptsTypes="AA">
                                      <p:cBhvr>
                                        <p:cTn id="208" dur="2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33333E-6 L 0.01394 -0.17685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-2.70833E-6 -3.33333E-6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96296E-6 L 0.00977 0.20879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2.29167E-6 2.96296E-6 " pathEditMode="relative" rAng="0" ptsTypes="AA">
                                      <p:cBhvr>
                                        <p:cTn id="226" dur="2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33333E-6 L -0.01627 0.26666 " pathEditMode="relative" rAng="0" ptsTypes="AA">
                                      <p:cBhvr>
                                        <p:cTn id="231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3.95833E-6 3.33333E-6 " pathEditMode="relative" rAng="0" ptsTypes="AA">
                                      <p:cBhvr>
                                        <p:cTn id="235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3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0.01433 0.29768 " pathEditMode="relative" rAng="0" ptsTypes="AA">
                                      <p:cBhvr>
                                        <p:cTn id="240" dur="2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5E-6 1.85185E-6 " pathEditMode="relative" rAng="0" ptsTypes="AA">
                                      <p:cBhvr>
                                        <p:cTn id="244" dur="2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1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3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-0.01575 0.35671 " pathEditMode="relative" rAng="0" ptsTypes="AA">
                                      <p:cBhvr>
                                        <p:cTn id="249" dur="2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3.125E-6 -3.7037E-7 " pathEditMode="relative" rAng="0" ptsTypes="AA">
                                      <p:cBhvr>
                                        <p:cTn id="253" dur="2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0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3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0.01198 0.38588 " pathEditMode="relative" rAng="0" ptsTypes="AA">
                                      <p:cBhvr>
                                        <p:cTn id="258" dur="2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1.45833E-6 -3.7037E-6 " pathEditMode="relative" rAng="0" ptsTypes="AA">
                                      <p:cBhvr>
                                        <p:cTn id="262" dur="2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9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3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22222E-6 L 0.01367 -0.26597 " pathEditMode="relative" rAng="0" ptsTypes="AA">
                                      <p:cBhvr>
                                        <p:cTn id="267" dur="2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58333E-6 -2.22222E-6 " pathEditMode="relative" rAng="0" ptsTypes="AA">
                                      <p:cBhvr>
                                        <p:cTn id="271" dur="2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2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3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85185E-6 L -0.01224 -0.2081 " pathEditMode="relative" rAng="0" ptsTypes="AA">
                                      <p:cBhvr>
                                        <p:cTn id="276" dur="2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2.91667E-6 -1.85185E-6 " pathEditMode="relative" rAng="0" ptsTypes="AA">
                                      <p:cBhvr>
                                        <p:cTn id="280" dur="2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9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3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01394 -0.17685 " pathEditMode="relative" rAng="0" ptsTypes="AA">
                                      <p:cBhvr>
                                        <p:cTn id="285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5E-6 -1.85185E-6 " pathEditMode="relative" rAng="0" ptsTypes="AA">
                                      <p:cBhvr>
                                        <p:cTn id="289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4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0.00977 0.20879 " pathEditMode="relative" rAng="0" ptsTypes="AA">
                                      <p:cBhvr>
                                        <p:cTn id="294" dur="2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2.70833E-6 2.96296E-6 " pathEditMode="relative" rAng="0" ptsTypes="AA">
                                      <p:cBhvr>
                                        <p:cTn id="298" dur="2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9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33333E-6 L -0.01627 0.26666 " pathEditMode="relative" rAng="0" ptsTypes="AA">
                                      <p:cBhvr>
                                        <p:cTn id="303" dur="2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4.375E-6 3.33333E-6 " pathEditMode="relative" rAng="0" ptsTypes="AA">
                                      <p:cBhvr>
                                        <p:cTn id="307" dur="2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33333E-6 L 0.01432 0.29768 " pathEditMode="relative" rAng="0" ptsTypes="AA">
                                      <p:cBhvr>
                                        <p:cTn id="312" dur="2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2 0.29768 L 4.79167E-6 3.33333E-6 " pathEditMode="relative" rAng="0" ptsTypes="AA">
                                      <p:cBhvr>
                                        <p:cTn id="316" dur="2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L -0.01575 0.35671 " pathEditMode="relative" rAng="0" ptsTypes="AA">
                                      <p:cBhvr>
                                        <p:cTn id="321" dur="2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3.54167E-6 -3.7037E-7 " pathEditMode="relative" rAng="0" ptsTypes="AA">
                                      <p:cBhvr>
                                        <p:cTn id="325" dur="2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6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3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6 L 0.01198 0.38588 " pathEditMode="relative" rAng="0" ptsTypes="AA">
                                      <p:cBhvr>
                                        <p:cTn id="330" dur="2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1.04167E-6 -3.7037E-6 " pathEditMode="relative" rAng="0" ptsTypes="AA">
                                      <p:cBhvr>
                                        <p:cTn id="334" dur="2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5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3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0.01367 -0.26597 " pathEditMode="relative" rAng="0" ptsTypes="AA">
                                      <p:cBhvr>
                                        <p:cTn id="339" dur="2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16667E-6 -7.40741E-7 " pathEditMode="relative" rAng="0" ptsTypes="AA">
                                      <p:cBhvr>
                                        <p:cTn id="343" dur="2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3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-0.01224 -0.2081 " pathEditMode="relative" rAng="0" ptsTypes="AA">
                                      <p:cBhvr>
                                        <p:cTn id="348" dur="2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2.5E-6 -3.7037E-7 " pathEditMode="relative" rAng="0" ptsTypes="AA">
                                      <p:cBhvr>
                                        <p:cTn id="352" dur="2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5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85185E-6 L 0.01393 -0.17685 " pathEditMode="relative" rAng="0" ptsTypes="AA">
                                      <p:cBhvr>
                                        <p:cTn id="357" dur="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3 -0.17685 L 4.58333E-6 -1.85185E-6 " pathEditMode="relative" rAng="0" ptsTypes="AA">
                                      <p:cBhvr>
                                        <p:cTn id="361" dur="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0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3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44444E-6 L 0.00977 0.20879 " pathEditMode="relative" rAng="0" ptsTypes="AA">
                                      <p:cBhvr>
                                        <p:cTn id="366" dur="2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2.29167E-6 4.44444E-6 " pathEditMode="relative" rAng="0" ptsTypes="AA">
                                      <p:cBhvr>
                                        <p:cTn id="370" dur="2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5"/>
                  </p:tgtEl>
                </p:cond>
              </p:nextCondLst>
            </p:seq>
            <p:seq concurrent="1" nextAc="seek">
              <p:cTn id="371" restart="whenNotActive" fill="hold" evtFilter="cancelBubble" nodeType="interactiveSeq">
                <p:stCondLst>
                  <p:cond evt="onClick" delay="0">
                    <p:tgtEl>
                      <p:spTgt spid="3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2" fill="hold">
                      <p:stCondLst>
                        <p:cond delay="0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81481E-6 L -0.01627 0.26666 " pathEditMode="relative" rAng="0" ptsTypes="AA">
                                      <p:cBhvr>
                                        <p:cTn id="375" dur="2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3.95833E-6 4.81481E-6 " pathEditMode="relative" rAng="0" ptsTypes="AA">
                                      <p:cBhvr>
                                        <p:cTn id="379" dur="2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4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3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33333E-6 L 0.01433 0.29768 " pathEditMode="relative" rAng="0" ptsTypes="AA">
                                      <p:cBhvr>
                                        <p:cTn id="384" dur="2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4.79167E-6 3.33333E-6 " pathEditMode="relative" rAng="0" ptsTypes="AA">
                                      <p:cBhvr>
                                        <p:cTn id="388" dur="2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3"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3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-0.01575 0.35671 " pathEditMode="relative" rAng="0" ptsTypes="AA">
                                      <p:cBhvr>
                                        <p:cTn id="393" dur="2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3.125E-6 -3.7037E-7 " pathEditMode="relative" rAng="0" ptsTypes="AA">
                                      <p:cBhvr>
                                        <p:cTn id="397" dur="2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2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3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>
                      <p:stCondLst>
                        <p:cond delay="0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0.01198 0.38588 " pathEditMode="relative" rAng="0" ptsTypes="AA">
                                      <p:cBhvr>
                                        <p:cTn id="402" dur="2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1.45833E-6 -3.7037E-6 " pathEditMode="relative" rAng="0" ptsTypes="AA">
                                      <p:cBhvr>
                                        <p:cTn id="406" dur="2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1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3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7.40741E-7 L 0.01367 -0.26597 " pathEditMode="relative" rAng="0" ptsTypes="AA">
                                      <p:cBhvr>
                                        <p:cTn id="411" dur="2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58333E-6 -7.40741E-7 " pathEditMode="relative" rAng="0" ptsTypes="AA">
                                      <p:cBhvr>
                                        <p:cTn id="415" dur="2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4"/>
                  </p:tgtEl>
                </p:cond>
              </p:nextCondLst>
            </p:seq>
            <p:seq concurrent="1" nextAc="seek">
              <p:cTn id="416" restart="whenNotActive" fill="hold" evtFilter="cancelBubble" nodeType="interactiveSeq">
                <p:stCondLst>
                  <p:cond evt="onClick" delay="0">
                    <p:tgtEl>
                      <p:spTgt spid="3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7" fill="hold">
                      <p:stCondLst>
                        <p:cond delay="0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-0.01224 -0.2081 " pathEditMode="relative" rAng="0" ptsTypes="AA">
                                      <p:cBhvr>
                                        <p:cTn id="420" dur="2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2.91667E-6 -3.7037E-7 " pathEditMode="relative" rAng="0" ptsTypes="AA">
                                      <p:cBhvr>
                                        <p:cTn id="424" dur="2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1"/>
                  </p:tgtEl>
                </p:cond>
              </p:nextCondLst>
            </p:seq>
            <p:seq concurrent="1" nextAc="seek">
              <p:cTn id="425" restart="whenNotActive" fill="hold" evtFilter="cancelBubble" nodeType="interactiveSeq">
                <p:stCondLst>
                  <p:cond evt="onClick" delay="0">
                    <p:tgtEl>
                      <p:spTgt spid="3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6" fill="hold">
                      <p:stCondLst>
                        <p:cond delay="0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01394 -0.17685 " pathEditMode="relative" rAng="0" ptsTypes="AA">
                                      <p:cBhvr>
                                        <p:cTn id="429" dur="2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fill="hold">
                      <p:stCondLst>
                        <p:cond delay="indefinite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5E-6 -1.85185E-6 " pathEditMode="relative" rAng="0" ptsTypes="AA">
                                      <p:cBhvr>
                                        <p:cTn id="433" dur="2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6"/>
                  </p:tgtEl>
                </p:cond>
              </p:nextCondLst>
            </p:seq>
            <p:seq concurrent="1" nextAc="seek">
              <p:cTn id="434" restart="whenNotActive" fill="hold" evtFilter="cancelBubble" nodeType="interactiveSeq">
                <p:stCondLst>
                  <p:cond evt="onClick" delay="0">
                    <p:tgtEl>
                      <p:spTgt spid="3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5" fill="hold">
                      <p:stCondLst>
                        <p:cond delay="0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44444E-6 L 0.00977 0.20879 " pathEditMode="relative" rAng="0" ptsTypes="AA">
                                      <p:cBhvr>
                                        <p:cTn id="438" dur="2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4.16667E-7 4.44444E-6 " pathEditMode="relative" rAng="0" ptsTypes="AA">
                                      <p:cBhvr>
                                        <p:cTn id="442" dur="2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1"/>
                  </p:tgtEl>
                </p:cond>
              </p:nextCondLst>
            </p:seq>
            <p:seq concurrent="1" nextAc="seek">
              <p:cTn id="443" restart="whenNotActive" fill="hold" evtFilter="cancelBubble" nodeType="interactiveSeq">
                <p:stCondLst>
                  <p:cond evt="onClick" delay="0">
                    <p:tgtEl>
                      <p:spTgt spid="3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4" fill="hold">
                      <p:stCondLst>
                        <p:cond delay="0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81481E-6 L -0.01627 0.26666 " pathEditMode="relative" rAng="0" ptsTypes="AA">
                                      <p:cBhvr>
                                        <p:cTn id="447" dur="2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8" fill="hold">
                      <p:stCondLst>
                        <p:cond delay="indefinite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1.25E-6 4.81481E-6 " pathEditMode="relative" rAng="0" ptsTypes="AA">
                                      <p:cBhvr>
                                        <p:cTn id="451" dur="2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0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3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33333E-6 L 0.01433 0.29768 " pathEditMode="relative" rAng="0" ptsTypes="AA">
                                      <p:cBhvr>
                                        <p:cTn id="456" dur="2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7" fill="hold">
                      <p:stCondLst>
                        <p:cond delay="indefinite"/>
                      </p:stCondLst>
                      <p:childTnLst>
                        <p:par>
                          <p:cTn id="458" fill="hold">
                            <p:stCondLst>
                              <p:cond delay="0"/>
                            </p:stCondLst>
                            <p:childTnLst>
                              <p:par>
                                <p:cTn id="4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2.08333E-6 3.33333E-6 " pathEditMode="relative" rAng="0" ptsTypes="AA">
                                      <p:cBhvr>
                                        <p:cTn id="460" dur="2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9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0.01575 0.35671 " pathEditMode="relative" rAng="0" ptsTypes="AA">
                                      <p:cBhvr>
                                        <p:cTn id="465" dur="2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6" fill="hold">
                      <p:stCondLst>
                        <p:cond delay="indefinite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4.16667E-7 -3.7037E-7 " pathEditMode="relative" rAng="0" ptsTypes="AA">
                                      <p:cBhvr>
                                        <p:cTn id="469" dur="2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"/>
                  </p:tgtEl>
                </p:cond>
              </p:nextCondLst>
            </p:seq>
            <p:seq concurrent="1" nextAc="seek">
              <p:cTn id="470" restart="whenNotActive" fill="hold" evtFilter="cancelBubble" nodeType="interactiveSeq">
                <p:stCondLst>
                  <p:cond evt="onClick" delay="0">
                    <p:tgtEl>
                      <p:spTgt spid="3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1" fill="hold">
                      <p:stCondLst>
                        <p:cond delay="0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0.01198 0.38588 " pathEditMode="relative" rAng="0" ptsTypes="AA">
                                      <p:cBhvr>
                                        <p:cTn id="474" dur="2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4.16667E-6 -3.7037E-6 " pathEditMode="relative" rAng="0" ptsTypes="AA">
                                      <p:cBhvr>
                                        <p:cTn id="478" dur="2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7"/>
                  </p:tgtEl>
                </p:cond>
              </p:nextCondLst>
            </p:seq>
            <p:seq concurrent="1" nextAc="seek">
              <p:cTn id="479" restart="whenNotActive" fill="hold" evtFilter="cancelBubble" nodeType="interactiveSeq">
                <p:stCondLst>
                  <p:cond evt="onClick" delay="0">
                    <p:tgtEl>
                      <p:spTgt spid="3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0" fill="hold">
                      <p:stCondLst>
                        <p:cond delay="0"/>
                      </p:stCondLst>
                      <p:childTnLst>
                        <p:par>
                          <p:cTn id="481" fill="hold">
                            <p:stCondLst>
                              <p:cond delay="0"/>
                            </p:stCondLst>
                            <p:childTnLst>
                              <p:par>
                                <p:cTn id="4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7.40741E-7 L 0.01367 -0.26597 " pathEditMode="relative" rAng="0" ptsTypes="AA">
                                      <p:cBhvr>
                                        <p:cTn id="483" dur="2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4" fill="hold">
                      <p:stCondLst>
                        <p:cond delay="indefinite"/>
                      </p:stCondLst>
                      <p:childTnLst>
                        <p:par>
                          <p:cTn id="485" fill="hold">
                            <p:stCondLst>
                              <p:cond delay="0"/>
                            </p:stCondLst>
                            <p:childTnLst>
                              <p:par>
                                <p:cTn id="4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-2.70833E-6 -7.40741E-7 " pathEditMode="relative" rAng="0" ptsTypes="AA">
                                      <p:cBhvr>
                                        <p:cTn id="487" dur="2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0"/>
                  </p:tgtEl>
                </p:cond>
              </p:nextCondLst>
            </p:seq>
            <p:seq concurrent="1" nextAc="seek">
              <p:cTn id="488" restart="whenNotActive" fill="hold" evtFilter="cancelBubble" nodeType="interactiveSeq">
                <p:stCondLst>
                  <p:cond evt="onClick" delay="0">
                    <p:tgtEl>
                      <p:spTgt spid="3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9" fill="hold">
                      <p:stCondLst>
                        <p:cond delay="0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7 L -0.01224 -0.2081 " pathEditMode="relative" rAng="0" ptsTypes="AA">
                                      <p:cBhvr>
                                        <p:cTn id="492" dur="2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3" fill="hold">
                      <p:stCondLst>
                        <p:cond delay="indefinite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-4.375E-6 -3.7037E-7 " pathEditMode="relative" rAng="0" ptsTypes="AA">
                                      <p:cBhvr>
                                        <p:cTn id="496" dur="2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7"/>
                  </p:tgtEl>
                </p:cond>
              </p:nextCondLst>
            </p:seq>
            <p:seq concurrent="1" nextAc="seek">
              <p:cTn id="497" restart="whenNotActive" fill="hold" evtFilter="cancelBubble" nodeType="interactiveSeq">
                <p:stCondLst>
                  <p:cond evt="onClick" delay="0">
                    <p:tgtEl>
                      <p:spTgt spid="3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8" fill="hold">
                      <p:stCondLst>
                        <p:cond delay="0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0.01393 -0.17685 " pathEditMode="relative" rAng="0" ptsTypes="AA">
                                      <p:cBhvr>
                                        <p:cTn id="501" dur="2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2" fill="hold">
                      <p:stCondLst>
                        <p:cond delay="indefinite"/>
                      </p:stCondLst>
                      <p:childTnLst>
                        <p:par>
                          <p:cTn id="503" fill="hold">
                            <p:stCondLst>
                              <p:cond delay="0"/>
                            </p:stCondLst>
                            <p:childTnLst>
                              <p:par>
                                <p:cTn id="5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3 -0.17685 L -2.29167E-6 -1.85185E-6 " pathEditMode="relative" rAng="0" ptsTypes="AA">
                                      <p:cBhvr>
                                        <p:cTn id="505" dur="2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2"/>
                  </p:tgtEl>
                </p:cond>
              </p:nextCondLst>
            </p:seq>
            <p:seq concurrent="1" nextAc="seek">
              <p:cTn id="506" restart="whenNotActive" fill="hold" evtFilter="cancelBubble" nodeType="interactiveSeq">
                <p:stCondLst>
                  <p:cond evt="onClick" delay="0">
                    <p:tgtEl>
                      <p:spTgt spid="3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7" fill="hold">
                      <p:stCondLst>
                        <p:cond delay="0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0.00977 0.20879 " pathEditMode="relative" rAng="0" ptsTypes="AA">
                                      <p:cBhvr>
                                        <p:cTn id="510" dur="20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1" fill="hold">
                      <p:stCondLst>
                        <p:cond delay="indefinite"/>
                      </p:stCondLst>
                      <p:childTnLst>
                        <p:par>
                          <p:cTn id="512" fill="hold">
                            <p:stCondLst>
                              <p:cond delay="0"/>
                            </p:stCondLst>
                            <p:childTnLst>
                              <p:par>
                                <p:cTn id="5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1.875E-6 4.44444E-6 " pathEditMode="relative" rAng="0" ptsTypes="AA">
                                      <p:cBhvr>
                                        <p:cTn id="514" dur="20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7"/>
                  </p:tgtEl>
                </p:cond>
              </p:nextCondLst>
            </p:seq>
            <p:seq concurrent="1" nextAc="seek">
              <p:cTn id="515" restart="whenNotActive" fill="hold" evtFilter="cancelBubble" nodeType="interactiveSeq">
                <p:stCondLst>
                  <p:cond evt="onClick" delay="0">
                    <p:tgtEl>
                      <p:spTgt spid="3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6" fill="hold">
                      <p:stCondLst>
                        <p:cond delay="0"/>
                      </p:stCondLst>
                      <p:childTnLst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01627 0.26666 " pathEditMode="relative" rAng="0" ptsTypes="AA">
                                      <p:cBhvr>
                                        <p:cTn id="519" dur="2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0" fill="hold">
                      <p:stCondLst>
                        <p:cond delay="indefinite"/>
                      </p:stCondLst>
                      <p:childTnLst>
                        <p:par>
                          <p:cTn id="521" fill="hold">
                            <p:stCondLst>
                              <p:cond delay="0"/>
                            </p:stCondLst>
                            <p:childTnLst>
                              <p:par>
                                <p:cTn id="5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3.54167E-6 4.81481E-6 " pathEditMode="relative" rAng="0" ptsTypes="AA">
                                      <p:cBhvr>
                                        <p:cTn id="523" dur="2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6"/>
                  </p:tgtEl>
                </p:cond>
              </p:nextCondLst>
            </p:seq>
            <p:seq concurrent="1" nextAc="seek">
              <p:cTn id="524" restart="whenNotActive" fill="hold" evtFilter="cancelBubble" nodeType="interactiveSeq">
                <p:stCondLst>
                  <p:cond evt="onClick" delay="0">
                    <p:tgtEl>
                      <p:spTgt spid="3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5" fill="hold">
                      <p:stCondLst>
                        <p:cond delay="0"/>
                      </p:stCondLst>
                      <p:childTnLst>
                        <p:par>
                          <p:cTn id="526" fill="hold">
                            <p:stCondLst>
                              <p:cond delay="0"/>
                            </p:stCondLst>
                            <p:childTnLst>
                              <p:par>
                                <p:cTn id="5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0.01433 0.29768 " pathEditMode="relative" rAng="0" ptsTypes="AA">
                                      <p:cBhvr>
                                        <p:cTn id="528" dur="2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9" fill="hold">
                      <p:stCondLst>
                        <p:cond delay="indefinite"/>
                      </p:stCondLst>
                      <p:childTnLst>
                        <p:par>
                          <p:cTn id="530" fill="hold">
                            <p:stCondLst>
                              <p:cond delay="0"/>
                            </p:stCondLst>
                            <p:childTnLst>
                              <p:par>
                                <p:cTn id="5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4.58333E-6 3.33333E-6 " pathEditMode="relative" rAng="0" ptsTypes="AA">
                                      <p:cBhvr>
                                        <p:cTn id="532" dur="2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5"/>
                  </p:tgtEl>
                </p:cond>
              </p:nextCondLst>
            </p:seq>
            <p:seq concurrent="1" nextAc="seek">
              <p:cTn id="533" restart="whenNotActive" fill="hold" evtFilter="cancelBubble" nodeType="interactiveSeq">
                <p:stCondLst>
                  <p:cond evt="onClick" delay="0">
                    <p:tgtEl>
                      <p:spTgt spid="3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4" fill="hold">
                      <p:stCondLst>
                        <p:cond delay="0"/>
                      </p:stCondLst>
                      <p:childTnLst>
                        <p:par>
                          <p:cTn id="535" fill="hold">
                            <p:stCondLst>
                              <p:cond delay="0"/>
                            </p:stCondLst>
                            <p:childTnLst>
                              <p:par>
                                <p:cTn id="5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-0.01575 0.35671 " pathEditMode="relative" rAng="0" ptsTypes="AA">
                                      <p:cBhvr>
                                        <p:cTn id="537" dur="2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2.70833E-6 1.11111E-6 " pathEditMode="relative" rAng="0" ptsTypes="AA">
                                      <p:cBhvr>
                                        <p:cTn id="541" dur="2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4"/>
                  </p:tgtEl>
                </p:cond>
              </p:nextCondLst>
            </p:seq>
            <p:seq concurrent="1" nextAc="seek">
              <p:cTn id="542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3" fill="hold">
                      <p:stCondLst>
                        <p:cond delay="0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0.01198 0.38588 " pathEditMode="relative" rAng="0" ptsTypes="AA">
                                      <p:cBhvr>
                                        <p:cTn id="546" dur="2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7" fill="hold">
                      <p:stCondLst>
                        <p:cond delay="indefinite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1.875E-6 -2.22222E-6 " pathEditMode="relative" rAng="0" ptsTypes="AA">
                                      <p:cBhvr>
                                        <p:cTn id="550" dur="2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551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2" fill="hold">
                      <p:stCondLst>
                        <p:cond delay="0"/>
                      </p:stCondLst>
                      <p:childTnLst>
                        <p:par>
                          <p:cTn id="553" fill="hold">
                            <p:stCondLst>
                              <p:cond delay="0"/>
                            </p:stCondLst>
                            <p:childTnLst>
                              <p:par>
                                <p:cTn id="5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0.01367 -0.26597 " pathEditMode="relative" rAng="0" ptsTypes="AA">
                                      <p:cBhvr>
                                        <p:cTn id="555" dur="2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6" fill="hold">
                      <p:stCondLst>
                        <p:cond delay="indefinite"/>
                      </p:stCondLst>
                      <p:childTnLst>
                        <p:par>
                          <p:cTn id="557" fill="hold">
                            <p:stCondLst>
                              <p:cond delay="0"/>
                            </p:stCondLst>
                            <p:childTnLst>
                              <p:par>
                                <p:cTn id="5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79167E-6 -7.40741E-7 " pathEditMode="relative" rAng="0" ptsTypes="AA">
                                      <p:cBhvr>
                                        <p:cTn id="559" dur="2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560" restart="whenNotActive" fill="hold" evtFilter="cancelBubble" nodeType="interactiveSeq">
                <p:stCondLst>
                  <p:cond evt="onClick" delay="0">
                    <p:tgtEl>
                      <p:spTgt spid="3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1" fill="hold">
                      <p:stCondLst>
                        <p:cond delay="0"/>
                      </p:stCondLst>
                      <p:childTnLst>
                        <p:par>
                          <p:cTn id="562" fill="hold">
                            <p:stCondLst>
                              <p:cond delay="0"/>
                            </p:stCondLst>
                            <p:childTnLst>
                              <p:par>
                                <p:cTn id="5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-0.01224 -0.2081 " pathEditMode="relative" rAng="0" ptsTypes="AA">
                                      <p:cBhvr>
                                        <p:cTn id="564" dur="2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5" fill="hold">
                      <p:stCondLst>
                        <p:cond delay="indefinite"/>
                      </p:stCondLst>
                      <p:childTnLst>
                        <p:par>
                          <p:cTn id="566" fill="hold">
                            <p:stCondLst>
                              <p:cond delay="0"/>
                            </p:stCondLst>
                            <p:childTnLst>
                              <p:par>
                                <p:cTn id="5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3.33333E-6 -3.7037E-7 " pathEditMode="relative" rAng="0" ptsTypes="AA">
                                      <p:cBhvr>
                                        <p:cTn id="568" dur="2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3"/>
                  </p:tgtEl>
                </p:cond>
              </p:nextCondLst>
            </p:seq>
            <p:seq concurrent="1" nextAc="seek">
              <p:cTn id="569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0" fill="hold">
                      <p:stCondLst>
                        <p:cond delay="0"/>
                      </p:stCondLst>
                      <p:childTnLst>
                        <p:par>
                          <p:cTn id="571" fill="hold">
                            <p:stCondLst>
                              <p:cond delay="0"/>
                            </p:stCondLst>
                            <p:childTnLst>
                              <p:par>
                                <p:cTn id="5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7 L 0.01394 -0.17685 " pathEditMode="relative" rAng="0" ptsTypes="AA">
                                      <p:cBhvr>
                                        <p:cTn id="573" dur="20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4" fill="hold">
                      <p:stCondLst>
                        <p:cond delay="indefinite"/>
                      </p:stCondLst>
                      <p:childTnLst>
                        <p:par>
                          <p:cTn id="575" fill="hold">
                            <p:stCondLst>
                              <p:cond delay="0"/>
                            </p:stCondLst>
                            <p:childTnLst>
                              <p:par>
                                <p:cTn id="5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-4.79167E-6 -3.7037E-7 " pathEditMode="relative" rAng="0" ptsTypes="AA">
                                      <p:cBhvr>
                                        <p:cTn id="577" dur="20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 descr="Afbeelding met tekst, helm&#10;&#10;Automatisch gegenereerde beschrijving">
            <a:extLst>
              <a:ext uri="{FF2B5EF4-FFF2-40B4-BE49-F238E27FC236}">
                <a16:creationId xmlns:a16="http://schemas.microsoft.com/office/drawing/2014/main" id="{29DAA645-1020-4EE5-A9BE-F53092A90C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95"/>
          <a:stretch/>
        </p:blipFill>
        <p:spPr>
          <a:xfrm>
            <a:off x="0" y="-22523"/>
            <a:ext cx="12192000" cy="6880523"/>
          </a:xfrm>
          <a:prstGeom prst="rect">
            <a:avLst/>
          </a:prstGeom>
        </p:spPr>
      </p:pic>
      <p:grpSp>
        <p:nvGrpSpPr>
          <p:cNvPr id="14" name="Groep 13">
            <a:extLst>
              <a:ext uri="{FF2B5EF4-FFF2-40B4-BE49-F238E27FC236}">
                <a16:creationId xmlns:a16="http://schemas.microsoft.com/office/drawing/2014/main" id="{8A5A44A1-DD83-43F2-ADA4-2B09BC21F527}"/>
              </a:ext>
            </a:extLst>
          </p:cNvPr>
          <p:cNvGrpSpPr/>
          <p:nvPr/>
        </p:nvGrpSpPr>
        <p:grpSpPr>
          <a:xfrm>
            <a:off x="1240171" y="2495685"/>
            <a:ext cx="9726930" cy="2660015"/>
            <a:chOff x="1240171" y="2495685"/>
            <a:chExt cx="9726930" cy="2660015"/>
          </a:xfrm>
        </p:grpSpPr>
        <p:pic>
          <p:nvPicPr>
            <p:cNvPr id="4" name="image3.png">
              <a:extLst>
                <a:ext uri="{FF2B5EF4-FFF2-40B4-BE49-F238E27FC236}">
                  <a16:creationId xmlns:a16="http://schemas.microsoft.com/office/drawing/2014/main" id="{39899C1C-75BB-4451-89BA-31C0851CAC6A}"/>
                </a:ext>
              </a:extLst>
            </p:cNvPr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3000" b="64400" l="1000" r="91200">
                          <a14:foregroundMark x1="2300" y1="34800" x2="53000" y2="37600"/>
                          <a14:foregroundMark x1="53000" y1="37600" x2="61000" y2="37200"/>
                          <a14:foregroundMark x1="63000" y1="35400" x2="62900" y2="57600"/>
                          <a14:foregroundMark x1="6100" y1="59300" x2="5500" y2="47000"/>
                          <a14:foregroundMark x1="52100" y1="33700" x2="32500" y2="33800"/>
                          <a14:foregroundMark x1="65400" y1="33500" x2="50700" y2="33500"/>
                          <a14:foregroundMark x1="65300" y1="40000" x2="65100" y2="50400"/>
                          <a14:foregroundMark x1="66500" y1="36600" x2="67200" y2="45000"/>
                          <a14:foregroundMark x1="68700" y1="34300" x2="68900" y2="40300"/>
                          <a14:foregroundMark x1="74100" y1="33500" x2="82300" y2="34000"/>
                          <a14:foregroundMark x1="82300" y1="34000" x2="82600" y2="34600"/>
                          <a14:foregroundMark x1="77100" y1="33300" x2="78100" y2="34000"/>
                          <a14:foregroundMark x1="84600" y1="34900" x2="91200" y2="34100"/>
                          <a14:foregroundMark x1="71100" y1="33200" x2="72300" y2="33200"/>
                          <a14:foregroundMark x1="21700" y1="33600" x2="11500" y2="33000"/>
                          <a14:foregroundMark x1="8300" y1="33000" x2="4200" y2="33200"/>
                          <a14:foregroundMark x1="1000" y1="34000" x2="1300" y2="43000"/>
                        </a14:backgroundRemoval>
                      </a14:imgEffect>
                    </a14:imgLayer>
                  </a14:imgProps>
                </a:ext>
              </a:extLst>
            </a:blip>
            <a:srcRect t="32113" r="34329" b="31946"/>
            <a:stretch>
              <a:fillRect/>
            </a:stretch>
          </p:blipFill>
          <p:spPr>
            <a:xfrm>
              <a:off x="1240171" y="2495685"/>
              <a:ext cx="4857750" cy="266001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99" name="image3.png">
              <a:extLst>
                <a:ext uri="{FF2B5EF4-FFF2-40B4-BE49-F238E27FC236}">
                  <a16:creationId xmlns:a16="http://schemas.microsoft.com/office/drawing/2014/main" id="{67CBC4E2-1B59-4629-867E-A12099518D46}"/>
                </a:ext>
              </a:extLst>
            </p:cNvPr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3000" b="64400" l="1000" r="91200">
                          <a14:foregroundMark x1="2300" y1="34800" x2="53000" y2="37600"/>
                          <a14:foregroundMark x1="53000" y1="37600" x2="61000" y2="37200"/>
                          <a14:foregroundMark x1="63000" y1="35400" x2="62900" y2="57600"/>
                          <a14:foregroundMark x1="6100" y1="59300" x2="5500" y2="47000"/>
                          <a14:foregroundMark x1="52100" y1="33700" x2="32500" y2="33800"/>
                          <a14:foregroundMark x1="65400" y1="33500" x2="50700" y2="33500"/>
                          <a14:foregroundMark x1="65300" y1="40000" x2="65100" y2="50400"/>
                          <a14:foregroundMark x1="66500" y1="36600" x2="67200" y2="45000"/>
                          <a14:foregroundMark x1="68700" y1="34300" x2="68900" y2="40300"/>
                          <a14:foregroundMark x1="74100" y1="33500" x2="82300" y2="34000"/>
                          <a14:foregroundMark x1="82300" y1="34000" x2="82600" y2="34600"/>
                          <a14:foregroundMark x1="77100" y1="33300" x2="78100" y2="34000"/>
                          <a14:foregroundMark x1="84600" y1="34900" x2="91200" y2="34100"/>
                          <a14:foregroundMark x1="71100" y1="33200" x2="72300" y2="33200"/>
                          <a14:foregroundMark x1="21700" y1="33600" x2="11500" y2="33000"/>
                          <a14:foregroundMark x1="8300" y1="33000" x2="4200" y2="33200"/>
                          <a14:foregroundMark x1="1000" y1="34000" x2="1300" y2="43000"/>
                        </a14:backgroundRemoval>
                      </a14:imgEffect>
                    </a14:imgLayer>
                  </a14:imgProps>
                </a:ext>
              </a:extLst>
            </a:blip>
            <a:srcRect t="32113" r="34329" b="31946"/>
            <a:stretch>
              <a:fillRect/>
            </a:stretch>
          </p:blipFill>
          <p:spPr>
            <a:xfrm flipH="1">
              <a:off x="6109351" y="2495685"/>
              <a:ext cx="4857750" cy="266001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7" name="image2.png">
            <a:extLst>
              <a:ext uri="{FF2B5EF4-FFF2-40B4-BE49-F238E27FC236}">
                <a16:creationId xmlns:a16="http://schemas.microsoft.com/office/drawing/2014/main" id="{121F6520-93A3-4C1D-ABDD-457CA10769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1584326" y="176552"/>
            <a:ext cx="599377" cy="817200"/>
          </a:xfrm>
          <a:prstGeom prst="rect">
            <a:avLst/>
          </a:prstGeom>
          <a:ln/>
        </p:spPr>
      </p:pic>
      <p:pic>
        <p:nvPicPr>
          <p:cNvPr id="11" name="image2.png">
            <a:extLst>
              <a:ext uri="{FF2B5EF4-FFF2-40B4-BE49-F238E27FC236}">
                <a16:creationId xmlns:a16="http://schemas.microsoft.com/office/drawing/2014/main" id="{275B2516-48DB-4CC3-8DC9-CDD4FB39F5A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1920998" y="376578"/>
            <a:ext cx="605224" cy="817200"/>
          </a:xfrm>
          <a:prstGeom prst="rect">
            <a:avLst/>
          </a:prstGeom>
          <a:ln/>
        </p:spPr>
      </p:pic>
      <p:pic>
        <p:nvPicPr>
          <p:cNvPr id="8" name="image2.png">
            <a:extLst>
              <a:ext uri="{FF2B5EF4-FFF2-40B4-BE49-F238E27FC236}">
                <a16:creationId xmlns:a16="http://schemas.microsoft.com/office/drawing/2014/main" id="{8967C6AC-D1DB-4AF4-A89B-6B8584868B4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1557656" y="780437"/>
            <a:ext cx="596177" cy="817200"/>
          </a:xfrm>
          <a:prstGeom prst="rect">
            <a:avLst/>
          </a:prstGeom>
          <a:ln/>
        </p:spPr>
      </p:pic>
      <p:pic>
        <p:nvPicPr>
          <p:cNvPr id="9" name="image2.png">
            <a:extLst>
              <a:ext uri="{FF2B5EF4-FFF2-40B4-BE49-F238E27FC236}">
                <a16:creationId xmlns:a16="http://schemas.microsoft.com/office/drawing/2014/main" id="{2A99BAAC-8F10-49C9-887C-4A6CAD9172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1933351" y="993797"/>
            <a:ext cx="592871" cy="817200"/>
          </a:xfrm>
          <a:prstGeom prst="rect">
            <a:avLst/>
          </a:prstGeom>
          <a:ln/>
        </p:spPr>
      </p:pic>
      <p:pic>
        <p:nvPicPr>
          <p:cNvPr id="10" name="image2.png">
            <a:extLst>
              <a:ext uri="{FF2B5EF4-FFF2-40B4-BE49-F238E27FC236}">
                <a16:creationId xmlns:a16="http://schemas.microsoft.com/office/drawing/2014/main" id="{B36F40A8-6F7D-4FF4-8CF6-056591C9A2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1616710" y="1390658"/>
            <a:ext cx="591414" cy="817200"/>
          </a:xfrm>
          <a:prstGeom prst="rect">
            <a:avLst/>
          </a:prstGeom>
          <a:ln/>
        </p:spPr>
      </p:pic>
      <p:sp>
        <p:nvSpPr>
          <p:cNvPr id="54" name="Tekstvak 2">
            <a:extLst>
              <a:ext uri="{FF2B5EF4-FFF2-40B4-BE49-F238E27FC236}">
                <a16:creationId xmlns:a16="http://schemas.microsoft.com/office/drawing/2014/main" id="{0E7D81BE-F98D-4CA2-AE4D-030856ABD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1146" y="2104976"/>
            <a:ext cx="8836194" cy="9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nl-NL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		    2			 3	           4</a:t>
            </a:r>
            <a:endParaRPr lang="nl-BE" sz="15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83544579-77FC-4A79-9A12-252D59AC48CF}"/>
              </a:ext>
            </a:extLst>
          </p:cNvPr>
          <p:cNvCxnSpPr/>
          <p:nvPr/>
        </p:nvCxnSpPr>
        <p:spPr>
          <a:xfrm>
            <a:off x="3790765" y="2334831"/>
            <a:ext cx="0" cy="295626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Rechte verbindingslijn 55">
            <a:extLst>
              <a:ext uri="{FF2B5EF4-FFF2-40B4-BE49-F238E27FC236}">
                <a16:creationId xmlns:a16="http://schemas.microsoft.com/office/drawing/2014/main" id="{753D987D-0D07-4DEA-A50D-C3B09E47628A}"/>
              </a:ext>
            </a:extLst>
          </p:cNvPr>
          <p:cNvCxnSpPr/>
          <p:nvPr/>
        </p:nvCxnSpPr>
        <p:spPr>
          <a:xfrm>
            <a:off x="6109317" y="2362944"/>
            <a:ext cx="0" cy="295626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Rechte verbindingslijn 56">
            <a:extLst>
              <a:ext uri="{FF2B5EF4-FFF2-40B4-BE49-F238E27FC236}">
                <a16:creationId xmlns:a16="http://schemas.microsoft.com/office/drawing/2014/main" id="{7238A313-F471-4F1C-98F4-6165E6446C8C}"/>
              </a:ext>
            </a:extLst>
          </p:cNvPr>
          <p:cNvCxnSpPr/>
          <p:nvPr/>
        </p:nvCxnSpPr>
        <p:spPr>
          <a:xfrm>
            <a:off x="8418997" y="2355546"/>
            <a:ext cx="0" cy="295626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9E4C2D8F-DDB0-453A-A059-2FCB60A3FF67}"/>
              </a:ext>
            </a:extLst>
          </p:cNvPr>
          <p:cNvGrpSpPr/>
          <p:nvPr/>
        </p:nvGrpSpPr>
        <p:grpSpPr>
          <a:xfrm>
            <a:off x="270626" y="1213196"/>
            <a:ext cx="831099" cy="831273"/>
            <a:chOff x="270626" y="761076"/>
            <a:chExt cx="831099" cy="83127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62" name="Ovaal 161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693FFB60-5294-47F0-85DE-20F709CDC8FC}"/>
                </a:ext>
              </a:extLst>
            </p:cNvPr>
            <p:cNvSpPr/>
            <p:nvPr/>
          </p:nvSpPr>
          <p:spPr>
            <a:xfrm>
              <a:off x="270626" y="761076"/>
              <a:ext cx="831099" cy="831273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61" name="Pijl: rechts 16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FC2CC865-0D98-45F9-98DB-93F12AF2A45C}"/>
                </a:ext>
              </a:extLst>
            </p:cNvPr>
            <p:cNvSpPr/>
            <p:nvPr/>
          </p:nvSpPr>
          <p:spPr>
            <a:xfrm>
              <a:off x="466090" y="1003300"/>
              <a:ext cx="416560" cy="345440"/>
            </a:xfrm>
            <a:prstGeom prst="rightArrow">
              <a:avLst>
                <a:gd name="adj1" fmla="val 10000"/>
                <a:gd name="adj2" fmla="val 46923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chemeClr val="tx1"/>
                </a:solidFill>
              </a:endParaRPr>
            </a:p>
          </p:txBody>
        </p:sp>
      </p:grpSp>
      <p:grpSp>
        <p:nvGrpSpPr>
          <p:cNvPr id="163" name="Groep 162">
            <a:extLst>
              <a:ext uri="{FF2B5EF4-FFF2-40B4-BE49-F238E27FC236}">
                <a16:creationId xmlns:a16="http://schemas.microsoft.com/office/drawing/2014/main" id="{B6497D7B-FF97-48C9-9AE8-9BC76DFC252D}"/>
              </a:ext>
            </a:extLst>
          </p:cNvPr>
          <p:cNvGrpSpPr/>
          <p:nvPr/>
        </p:nvGrpSpPr>
        <p:grpSpPr>
          <a:xfrm flipH="1">
            <a:off x="270626" y="293716"/>
            <a:ext cx="831099" cy="831273"/>
            <a:chOff x="270626" y="761076"/>
            <a:chExt cx="831099" cy="83127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65" name="Ovaal 164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3EE0C56E-0080-494E-8BA9-E9698F6D8D04}"/>
                </a:ext>
              </a:extLst>
            </p:cNvPr>
            <p:cNvSpPr/>
            <p:nvPr/>
          </p:nvSpPr>
          <p:spPr>
            <a:xfrm>
              <a:off x="270626" y="761076"/>
              <a:ext cx="831099" cy="831273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64" name="Pijl: rechts 163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80C0431C-BF07-4085-B5BD-C649E35A27DE}"/>
                </a:ext>
              </a:extLst>
            </p:cNvPr>
            <p:cNvSpPr/>
            <p:nvPr/>
          </p:nvSpPr>
          <p:spPr>
            <a:xfrm>
              <a:off x="466090" y="1003300"/>
              <a:ext cx="416560" cy="345440"/>
            </a:xfrm>
            <a:prstGeom prst="rightArrow">
              <a:avLst>
                <a:gd name="adj1" fmla="val 10000"/>
                <a:gd name="adj2" fmla="val 46923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chemeClr val="tx1"/>
                </a:solidFill>
              </a:endParaRPr>
            </a:p>
          </p:txBody>
        </p:sp>
      </p:grpSp>
      <p:grpSp>
        <p:nvGrpSpPr>
          <p:cNvPr id="166" name="Groep 165">
            <a:extLst>
              <a:ext uri="{FF2B5EF4-FFF2-40B4-BE49-F238E27FC236}">
                <a16:creationId xmlns:a16="http://schemas.microsoft.com/office/drawing/2014/main" id="{11ACFA00-2A27-43E9-A181-F66A76364E21}"/>
              </a:ext>
            </a:extLst>
          </p:cNvPr>
          <p:cNvGrpSpPr>
            <a:grpSpLocks noChangeAspect="1"/>
          </p:cNvGrpSpPr>
          <p:nvPr/>
        </p:nvGrpSpPr>
        <p:grpSpPr>
          <a:xfrm>
            <a:off x="1564641" y="5221553"/>
            <a:ext cx="585662" cy="817317"/>
            <a:chOff x="154814" y="94750"/>
            <a:chExt cx="772366" cy="1076828"/>
          </a:xfrm>
        </p:grpSpPr>
        <p:pic>
          <p:nvPicPr>
            <p:cNvPr id="167" name="image2.png">
              <a:extLst>
                <a:ext uri="{FF2B5EF4-FFF2-40B4-BE49-F238E27FC236}">
                  <a16:creationId xmlns:a16="http://schemas.microsoft.com/office/drawing/2014/main" id="{03F002C7-E00A-44C5-8787-1936633E2C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8" name="Afbeelding 167">
              <a:extLst>
                <a:ext uri="{FF2B5EF4-FFF2-40B4-BE49-F238E27FC236}">
                  <a16:creationId xmlns:a16="http://schemas.microsoft.com/office/drawing/2014/main" id="{70870481-A8CD-4249-A2A0-8263086AF4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9" name="Afbeelding 168">
              <a:extLst>
                <a:ext uri="{FF2B5EF4-FFF2-40B4-BE49-F238E27FC236}">
                  <a16:creationId xmlns:a16="http://schemas.microsoft.com/office/drawing/2014/main" id="{11B45A6D-C736-4A22-993E-834A6D843B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0" name="Afbeelding 169">
              <a:extLst>
                <a:ext uri="{FF2B5EF4-FFF2-40B4-BE49-F238E27FC236}">
                  <a16:creationId xmlns:a16="http://schemas.microsoft.com/office/drawing/2014/main" id="{EA4E3460-05CA-4C25-A829-10A80E6670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71" name="Groep 170">
            <a:extLst>
              <a:ext uri="{FF2B5EF4-FFF2-40B4-BE49-F238E27FC236}">
                <a16:creationId xmlns:a16="http://schemas.microsoft.com/office/drawing/2014/main" id="{8E7EE6E4-25FB-4AB4-83D1-09DAD85B9DC2}"/>
              </a:ext>
            </a:extLst>
          </p:cNvPr>
          <p:cNvGrpSpPr>
            <a:grpSpLocks noChangeAspect="1"/>
          </p:cNvGrpSpPr>
          <p:nvPr/>
        </p:nvGrpSpPr>
        <p:grpSpPr>
          <a:xfrm>
            <a:off x="1884680" y="5434913"/>
            <a:ext cx="585662" cy="817317"/>
            <a:chOff x="154993" y="99049"/>
            <a:chExt cx="772366" cy="1076827"/>
          </a:xfrm>
        </p:grpSpPr>
        <p:pic>
          <p:nvPicPr>
            <p:cNvPr id="172" name="image2.png">
              <a:extLst>
                <a:ext uri="{FF2B5EF4-FFF2-40B4-BE49-F238E27FC236}">
                  <a16:creationId xmlns:a16="http://schemas.microsoft.com/office/drawing/2014/main" id="{3398AA0B-30DD-4408-8E65-FE7012BFAF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3" name="Afbeelding 172">
              <a:extLst>
                <a:ext uri="{FF2B5EF4-FFF2-40B4-BE49-F238E27FC236}">
                  <a16:creationId xmlns:a16="http://schemas.microsoft.com/office/drawing/2014/main" id="{5A62C1B7-9E7A-4627-BF13-ED295E81AE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74" name="Groep 173">
            <a:extLst>
              <a:ext uri="{FF2B5EF4-FFF2-40B4-BE49-F238E27FC236}">
                <a16:creationId xmlns:a16="http://schemas.microsoft.com/office/drawing/2014/main" id="{E2363B51-9A2F-4C61-BE4A-D035BF2B3267}"/>
              </a:ext>
            </a:extLst>
          </p:cNvPr>
          <p:cNvGrpSpPr>
            <a:grpSpLocks noChangeAspect="1"/>
          </p:cNvGrpSpPr>
          <p:nvPr/>
        </p:nvGrpSpPr>
        <p:grpSpPr>
          <a:xfrm>
            <a:off x="1564641" y="5831774"/>
            <a:ext cx="591609" cy="817260"/>
            <a:chOff x="1537609" y="5128444"/>
            <a:chExt cx="779145" cy="1076325"/>
          </a:xfrm>
        </p:grpSpPr>
        <p:pic>
          <p:nvPicPr>
            <p:cNvPr id="175" name="image2.png">
              <a:extLst>
                <a:ext uri="{FF2B5EF4-FFF2-40B4-BE49-F238E27FC236}">
                  <a16:creationId xmlns:a16="http://schemas.microsoft.com/office/drawing/2014/main" id="{0FA19B37-00F6-49EC-9C7C-E3EE005568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6" name="Afbeelding 175">
              <a:extLst>
                <a:ext uri="{FF2B5EF4-FFF2-40B4-BE49-F238E27FC236}">
                  <a16:creationId xmlns:a16="http://schemas.microsoft.com/office/drawing/2014/main" id="{FDFD89C6-C17D-431C-8F5D-6ACFD28225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87" name="image2.png">
            <a:extLst>
              <a:ext uri="{FF2B5EF4-FFF2-40B4-BE49-F238E27FC236}">
                <a16:creationId xmlns:a16="http://schemas.microsoft.com/office/drawing/2014/main" id="{4510C0D8-6456-4CE3-B5BA-089F60F528C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2816861" y="175917"/>
            <a:ext cx="599377" cy="817200"/>
          </a:xfrm>
          <a:prstGeom prst="rect">
            <a:avLst/>
          </a:prstGeom>
          <a:ln/>
        </p:spPr>
      </p:pic>
      <p:pic>
        <p:nvPicPr>
          <p:cNvPr id="288" name="image2.png">
            <a:extLst>
              <a:ext uri="{FF2B5EF4-FFF2-40B4-BE49-F238E27FC236}">
                <a16:creationId xmlns:a16="http://schemas.microsoft.com/office/drawing/2014/main" id="{15A52DFC-D622-48AC-869D-4A18DCF1D0B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3153533" y="375943"/>
            <a:ext cx="605224" cy="817200"/>
          </a:xfrm>
          <a:prstGeom prst="rect">
            <a:avLst/>
          </a:prstGeom>
          <a:ln/>
        </p:spPr>
      </p:pic>
      <p:pic>
        <p:nvPicPr>
          <p:cNvPr id="289" name="image2.png">
            <a:extLst>
              <a:ext uri="{FF2B5EF4-FFF2-40B4-BE49-F238E27FC236}">
                <a16:creationId xmlns:a16="http://schemas.microsoft.com/office/drawing/2014/main" id="{F2AAB2E2-79AC-457D-8DCB-C3760BD833D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2790191" y="779802"/>
            <a:ext cx="596177" cy="817200"/>
          </a:xfrm>
          <a:prstGeom prst="rect">
            <a:avLst/>
          </a:prstGeom>
          <a:ln/>
        </p:spPr>
      </p:pic>
      <p:pic>
        <p:nvPicPr>
          <p:cNvPr id="290" name="image2.png">
            <a:extLst>
              <a:ext uri="{FF2B5EF4-FFF2-40B4-BE49-F238E27FC236}">
                <a16:creationId xmlns:a16="http://schemas.microsoft.com/office/drawing/2014/main" id="{9F42208E-FBFF-42E3-930C-33C239F92F7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3165886" y="993162"/>
            <a:ext cx="592871" cy="817200"/>
          </a:xfrm>
          <a:prstGeom prst="rect">
            <a:avLst/>
          </a:prstGeom>
          <a:ln/>
        </p:spPr>
      </p:pic>
      <p:pic>
        <p:nvPicPr>
          <p:cNvPr id="291" name="image2.png">
            <a:extLst>
              <a:ext uri="{FF2B5EF4-FFF2-40B4-BE49-F238E27FC236}">
                <a16:creationId xmlns:a16="http://schemas.microsoft.com/office/drawing/2014/main" id="{358568D2-343E-4144-911F-C7FAF411F8F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2849245" y="1390023"/>
            <a:ext cx="591414" cy="817200"/>
          </a:xfrm>
          <a:prstGeom prst="rect">
            <a:avLst/>
          </a:prstGeom>
          <a:ln/>
        </p:spPr>
      </p:pic>
      <p:grpSp>
        <p:nvGrpSpPr>
          <p:cNvPr id="292" name="Groep 291">
            <a:extLst>
              <a:ext uri="{FF2B5EF4-FFF2-40B4-BE49-F238E27FC236}">
                <a16:creationId xmlns:a16="http://schemas.microsoft.com/office/drawing/2014/main" id="{6BFA05BC-20BB-4A9C-8129-F83804C46C09}"/>
              </a:ext>
            </a:extLst>
          </p:cNvPr>
          <p:cNvGrpSpPr>
            <a:grpSpLocks noChangeAspect="1"/>
          </p:cNvGrpSpPr>
          <p:nvPr/>
        </p:nvGrpSpPr>
        <p:grpSpPr>
          <a:xfrm>
            <a:off x="2797176" y="5220918"/>
            <a:ext cx="585662" cy="817317"/>
            <a:chOff x="154814" y="94750"/>
            <a:chExt cx="772366" cy="1076828"/>
          </a:xfrm>
        </p:grpSpPr>
        <p:pic>
          <p:nvPicPr>
            <p:cNvPr id="293" name="image2.png">
              <a:extLst>
                <a:ext uri="{FF2B5EF4-FFF2-40B4-BE49-F238E27FC236}">
                  <a16:creationId xmlns:a16="http://schemas.microsoft.com/office/drawing/2014/main" id="{EC3CBE05-66D1-4E69-960A-973F051D17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4" name="Afbeelding 293">
              <a:extLst>
                <a:ext uri="{FF2B5EF4-FFF2-40B4-BE49-F238E27FC236}">
                  <a16:creationId xmlns:a16="http://schemas.microsoft.com/office/drawing/2014/main" id="{C99B0B44-8B75-4F45-A7B3-80821BBBAE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5" name="Afbeelding 294">
              <a:extLst>
                <a:ext uri="{FF2B5EF4-FFF2-40B4-BE49-F238E27FC236}">
                  <a16:creationId xmlns:a16="http://schemas.microsoft.com/office/drawing/2014/main" id="{6664FCA8-4C91-4FD9-BA45-BA61101672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6" name="Afbeelding 295">
              <a:extLst>
                <a:ext uri="{FF2B5EF4-FFF2-40B4-BE49-F238E27FC236}">
                  <a16:creationId xmlns:a16="http://schemas.microsoft.com/office/drawing/2014/main" id="{8959D814-EBD7-4893-A5DA-51B5BC5728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97" name="Groep 296">
            <a:extLst>
              <a:ext uri="{FF2B5EF4-FFF2-40B4-BE49-F238E27FC236}">
                <a16:creationId xmlns:a16="http://schemas.microsoft.com/office/drawing/2014/main" id="{E0B5B285-0350-4FA4-B211-89ECC24FAB22}"/>
              </a:ext>
            </a:extLst>
          </p:cNvPr>
          <p:cNvGrpSpPr>
            <a:grpSpLocks noChangeAspect="1"/>
          </p:cNvGrpSpPr>
          <p:nvPr/>
        </p:nvGrpSpPr>
        <p:grpSpPr>
          <a:xfrm>
            <a:off x="3117215" y="5434278"/>
            <a:ext cx="585662" cy="817317"/>
            <a:chOff x="154993" y="99049"/>
            <a:chExt cx="772366" cy="1076827"/>
          </a:xfrm>
        </p:grpSpPr>
        <p:pic>
          <p:nvPicPr>
            <p:cNvPr id="298" name="image2.png">
              <a:extLst>
                <a:ext uri="{FF2B5EF4-FFF2-40B4-BE49-F238E27FC236}">
                  <a16:creationId xmlns:a16="http://schemas.microsoft.com/office/drawing/2014/main" id="{E8925FD7-7D56-436E-86C9-5CFE1199DD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9" name="Afbeelding 298">
              <a:extLst>
                <a:ext uri="{FF2B5EF4-FFF2-40B4-BE49-F238E27FC236}">
                  <a16:creationId xmlns:a16="http://schemas.microsoft.com/office/drawing/2014/main" id="{E57ADDCF-D27D-4A96-903B-76A9DFBBF5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00" name="Groep 299">
            <a:extLst>
              <a:ext uri="{FF2B5EF4-FFF2-40B4-BE49-F238E27FC236}">
                <a16:creationId xmlns:a16="http://schemas.microsoft.com/office/drawing/2014/main" id="{026D5B49-5F4D-46D7-8DC8-7D9A2C3A70B5}"/>
              </a:ext>
            </a:extLst>
          </p:cNvPr>
          <p:cNvGrpSpPr>
            <a:grpSpLocks noChangeAspect="1"/>
          </p:cNvGrpSpPr>
          <p:nvPr/>
        </p:nvGrpSpPr>
        <p:grpSpPr>
          <a:xfrm>
            <a:off x="2797176" y="5831139"/>
            <a:ext cx="591609" cy="817260"/>
            <a:chOff x="1537609" y="5128444"/>
            <a:chExt cx="779145" cy="1076325"/>
          </a:xfrm>
        </p:grpSpPr>
        <p:pic>
          <p:nvPicPr>
            <p:cNvPr id="301" name="image2.png">
              <a:extLst>
                <a:ext uri="{FF2B5EF4-FFF2-40B4-BE49-F238E27FC236}">
                  <a16:creationId xmlns:a16="http://schemas.microsoft.com/office/drawing/2014/main" id="{128B98C3-74B2-456B-9680-A0587D0123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02" name="Afbeelding 301">
              <a:extLst>
                <a:ext uri="{FF2B5EF4-FFF2-40B4-BE49-F238E27FC236}">
                  <a16:creationId xmlns:a16="http://schemas.microsoft.com/office/drawing/2014/main" id="{125EA52B-DBFC-40A1-8622-92590BCE41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03" name="image2.png">
            <a:extLst>
              <a:ext uri="{FF2B5EF4-FFF2-40B4-BE49-F238E27FC236}">
                <a16:creationId xmlns:a16="http://schemas.microsoft.com/office/drawing/2014/main" id="{435AB3BD-F392-489A-AD3F-31D5A16219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3939016" y="175917"/>
            <a:ext cx="599377" cy="817200"/>
          </a:xfrm>
          <a:prstGeom prst="rect">
            <a:avLst/>
          </a:prstGeom>
          <a:ln/>
        </p:spPr>
      </p:pic>
      <p:pic>
        <p:nvPicPr>
          <p:cNvPr id="304" name="image2.png">
            <a:extLst>
              <a:ext uri="{FF2B5EF4-FFF2-40B4-BE49-F238E27FC236}">
                <a16:creationId xmlns:a16="http://schemas.microsoft.com/office/drawing/2014/main" id="{4D5B8067-52C4-450E-85F3-74F4FD13B9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4275688" y="375943"/>
            <a:ext cx="605224" cy="817200"/>
          </a:xfrm>
          <a:prstGeom prst="rect">
            <a:avLst/>
          </a:prstGeom>
          <a:ln/>
        </p:spPr>
      </p:pic>
      <p:pic>
        <p:nvPicPr>
          <p:cNvPr id="305" name="image2.png">
            <a:extLst>
              <a:ext uri="{FF2B5EF4-FFF2-40B4-BE49-F238E27FC236}">
                <a16:creationId xmlns:a16="http://schemas.microsoft.com/office/drawing/2014/main" id="{BE01827D-96F2-41F3-A98E-C87221E5932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3912346" y="779802"/>
            <a:ext cx="596177" cy="817200"/>
          </a:xfrm>
          <a:prstGeom prst="rect">
            <a:avLst/>
          </a:prstGeom>
          <a:ln/>
        </p:spPr>
      </p:pic>
      <p:pic>
        <p:nvPicPr>
          <p:cNvPr id="306" name="image2.png">
            <a:extLst>
              <a:ext uri="{FF2B5EF4-FFF2-40B4-BE49-F238E27FC236}">
                <a16:creationId xmlns:a16="http://schemas.microsoft.com/office/drawing/2014/main" id="{D141439D-EC78-421A-B50E-84A485F204B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4288041" y="993162"/>
            <a:ext cx="592871" cy="817200"/>
          </a:xfrm>
          <a:prstGeom prst="rect">
            <a:avLst/>
          </a:prstGeom>
          <a:ln/>
        </p:spPr>
      </p:pic>
      <p:pic>
        <p:nvPicPr>
          <p:cNvPr id="307" name="image2.png">
            <a:extLst>
              <a:ext uri="{FF2B5EF4-FFF2-40B4-BE49-F238E27FC236}">
                <a16:creationId xmlns:a16="http://schemas.microsoft.com/office/drawing/2014/main" id="{7C487835-CC2B-4048-9C8F-538789B9B2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3971400" y="1390023"/>
            <a:ext cx="591414" cy="817200"/>
          </a:xfrm>
          <a:prstGeom prst="rect">
            <a:avLst/>
          </a:prstGeom>
          <a:ln/>
        </p:spPr>
      </p:pic>
      <p:grpSp>
        <p:nvGrpSpPr>
          <p:cNvPr id="308" name="Groep 307">
            <a:extLst>
              <a:ext uri="{FF2B5EF4-FFF2-40B4-BE49-F238E27FC236}">
                <a16:creationId xmlns:a16="http://schemas.microsoft.com/office/drawing/2014/main" id="{541AD392-B846-4AEC-A539-7086871C4A08}"/>
              </a:ext>
            </a:extLst>
          </p:cNvPr>
          <p:cNvGrpSpPr>
            <a:grpSpLocks noChangeAspect="1"/>
          </p:cNvGrpSpPr>
          <p:nvPr/>
        </p:nvGrpSpPr>
        <p:grpSpPr>
          <a:xfrm>
            <a:off x="3919331" y="5220918"/>
            <a:ext cx="585662" cy="817317"/>
            <a:chOff x="154814" y="94750"/>
            <a:chExt cx="772366" cy="1076828"/>
          </a:xfrm>
        </p:grpSpPr>
        <p:pic>
          <p:nvPicPr>
            <p:cNvPr id="309" name="image2.png">
              <a:extLst>
                <a:ext uri="{FF2B5EF4-FFF2-40B4-BE49-F238E27FC236}">
                  <a16:creationId xmlns:a16="http://schemas.microsoft.com/office/drawing/2014/main" id="{4B96E69C-9006-44FE-8F0D-EF8DF9E20F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0" name="Afbeelding 309">
              <a:extLst>
                <a:ext uri="{FF2B5EF4-FFF2-40B4-BE49-F238E27FC236}">
                  <a16:creationId xmlns:a16="http://schemas.microsoft.com/office/drawing/2014/main" id="{243D419A-0CBC-41E4-A954-3DE19C31A8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1" name="Afbeelding 310">
              <a:extLst>
                <a:ext uri="{FF2B5EF4-FFF2-40B4-BE49-F238E27FC236}">
                  <a16:creationId xmlns:a16="http://schemas.microsoft.com/office/drawing/2014/main" id="{1E09E73D-E7E7-4EF9-AE42-EFF5231D11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2" name="Afbeelding 311">
              <a:extLst>
                <a:ext uri="{FF2B5EF4-FFF2-40B4-BE49-F238E27FC236}">
                  <a16:creationId xmlns:a16="http://schemas.microsoft.com/office/drawing/2014/main" id="{21E6E29F-C9F8-463F-B33F-3C4098D1B4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13" name="Groep 312">
            <a:extLst>
              <a:ext uri="{FF2B5EF4-FFF2-40B4-BE49-F238E27FC236}">
                <a16:creationId xmlns:a16="http://schemas.microsoft.com/office/drawing/2014/main" id="{4A068555-FADA-4CF6-89A4-4AF5FED87CA5}"/>
              </a:ext>
            </a:extLst>
          </p:cNvPr>
          <p:cNvGrpSpPr>
            <a:grpSpLocks noChangeAspect="1"/>
          </p:cNvGrpSpPr>
          <p:nvPr/>
        </p:nvGrpSpPr>
        <p:grpSpPr>
          <a:xfrm>
            <a:off x="4239370" y="5434278"/>
            <a:ext cx="585662" cy="817317"/>
            <a:chOff x="154993" y="99049"/>
            <a:chExt cx="772366" cy="1076827"/>
          </a:xfrm>
        </p:grpSpPr>
        <p:pic>
          <p:nvPicPr>
            <p:cNvPr id="314" name="image2.png">
              <a:extLst>
                <a:ext uri="{FF2B5EF4-FFF2-40B4-BE49-F238E27FC236}">
                  <a16:creationId xmlns:a16="http://schemas.microsoft.com/office/drawing/2014/main" id="{832F2C21-08EF-428D-8449-EE6F4ABBA7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5" name="Afbeelding 314">
              <a:extLst>
                <a:ext uri="{FF2B5EF4-FFF2-40B4-BE49-F238E27FC236}">
                  <a16:creationId xmlns:a16="http://schemas.microsoft.com/office/drawing/2014/main" id="{A4F82134-5CB7-4961-8D9A-0E321D88E5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16" name="Groep 315">
            <a:extLst>
              <a:ext uri="{FF2B5EF4-FFF2-40B4-BE49-F238E27FC236}">
                <a16:creationId xmlns:a16="http://schemas.microsoft.com/office/drawing/2014/main" id="{35690C3D-C58C-4128-8F2D-F5E4031DE85D}"/>
              </a:ext>
            </a:extLst>
          </p:cNvPr>
          <p:cNvGrpSpPr>
            <a:grpSpLocks noChangeAspect="1"/>
          </p:cNvGrpSpPr>
          <p:nvPr/>
        </p:nvGrpSpPr>
        <p:grpSpPr>
          <a:xfrm>
            <a:off x="3919331" y="5831139"/>
            <a:ext cx="591609" cy="817260"/>
            <a:chOff x="1537609" y="5128444"/>
            <a:chExt cx="779145" cy="1076325"/>
          </a:xfrm>
        </p:grpSpPr>
        <p:pic>
          <p:nvPicPr>
            <p:cNvPr id="317" name="image2.png">
              <a:extLst>
                <a:ext uri="{FF2B5EF4-FFF2-40B4-BE49-F238E27FC236}">
                  <a16:creationId xmlns:a16="http://schemas.microsoft.com/office/drawing/2014/main" id="{E60C2011-B111-41F2-AF77-6697D58815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8" name="Afbeelding 317">
              <a:extLst>
                <a:ext uri="{FF2B5EF4-FFF2-40B4-BE49-F238E27FC236}">
                  <a16:creationId xmlns:a16="http://schemas.microsoft.com/office/drawing/2014/main" id="{D60C57E0-81F7-4575-84C2-EFD6FB9971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19" name="image2.png">
            <a:extLst>
              <a:ext uri="{FF2B5EF4-FFF2-40B4-BE49-F238E27FC236}">
                <a16:creationId xmlns:a16="http://schemas.microsoft.com/office/drawing/2014/main" id="{CEA43D24-4303-4B9B-8DEC-5930009C09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5100431" y="175282"/>
            <a:ext cx="599377" cy="817200"/>
          </a:xfrm>
          <a:prstGeom prst="rect">
            <a:avLst/>
          </a:prstGeom>
          <a:ln/>
        </p:spPr>
      </p:pic>
      <p:pic>
        <p:nvPicPr>
          <p:cNvPr id="320" name="image2.png">
            <a:extLst>
              <a:ext uri="{FF2B5EF4-FFF2-40B4-BE49-F238E27FC236}">
                <a16:creationId xmlns:a16="http://schemas.microsoft.com/office/drawing/2014/main" id="{D6B9E8F8-0646-484B-8B83-0FB971C6BC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5437103" y="375308"/>
            <a:ext cx="605224" cy="817200"/>
          </a:xfrm>
          <a:prstGeom prst="rect">
            <a:avLst/>
          </a:prstGeom>
          <a:ln/>
        </p:spPr>
      </p:pic>
      <p:pic>
        <p:nvPicPr>
          <p:cNvPr id="321" name="image2.png">
            <a:extLst>
              <a:ext uri="{FF2B5EF4-FFF2-40B4-BE49-F238E27FC236}">
                <a16:creationId xmlns:a16="http://schemas.microsoft.com/office/drawing/2014/main" id="{0D0DE939-59A4-4E4F-8337-40172F8456F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5073761" y="779167"/>
            <a:ext cx="596177" cy="817200"/>
          </a:xfrm>
          <a:prstGeom prst="rect">
            <a:avLst/>
          </a:prstGeom>
          <a:ln/>
        </p:spPr>
      </p:pic>
      <p:pic>
        <p:nvPicPr>
          <p:cNvPr id="322" name="image2.png">
            <a:extLst>
              <a:ext uri="{FF2B5EF4-FFF2-40B4-BE49-F238E27FC236}">
                <a16:creationId xmlns:a16="http://schemas.microsoft.com/office/drawing/2014/main" id="{E03FA321-8BC9-4C0A-859E-CCB4BCCBB2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5449456" y="992527"/>
            <a:ext cx="592871" cy="817200"/>
          </a:xfrm>
          <a:prstGeom prst="rect">
            <a:avLst/>
          </a:prstGeom>
          <a:ln/>
        </p:spPr>
      </p:pic>
      <p:pic>
        <p:nvPicPr>
          <p:cNvPr id="323" name="image2.png">
            <a:extLst>
              <a:ext uri="{FF2B5EF4-FFF2-40B4-BE49-F238E27FC236}">
                <a16:creationId xmlns:a16="http://schemas.microsoft.com/office/drawing/2014/main" id="{17E6BC89-42CB-4BC2-BA70-72D30556DB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5132815" y="1389388"/>
            <a:ext cx="591414" cy="817200"/>
          </a:xfrm>
          <a:prstGeom prst="rect">
            <a:avLst/>
          </a:prstGeom>
          <a:ln/>
        </p:spPr>
      </p:pic>
      <p:grpSp>
        <p:nvGrpSpPr>
          <p:cNvPr id="324" name="Groep 323">
            <a:extLst>
              <a:ext uri="{FF2B5EF4-FFF2-40B4-BE49-F238E27FC236}">
                <a16:creationId xmlns:a16="http://schemas.microsoft.com/office/drawing/2014/main" id="{A379F89A-B787-421B-A620-A17E04C36D5D}"/>
              </a:ext>
            </a:extLst>
          </p:cNvPr>
          <p:cNvGrpSpPr>
            <a:grpSpLocks noChangeAspect="1"/>
          </p:cNvGrpSpPr>
          <p:nvPr/>
        </p:nvGrpSpPr>
        <p:grpSpPr>
          <a:xfrm>
            <a:off x="5080746" y="5220283"/>
            <a:ext cx="585662" cy="817317"/>
            <a:chOff x="154814" y="94750"/>
            <a:chExt cx="772366" cy="1076828"/>
          </a:xfrm>
        </p:grpSpPr>
        <p:pic>
          <p:nvPicPr>
            <p:cNvPr id="325" name="image2.png">
              <a:extLst>
                <a:ext uri="{FF2B5EF4-FFF2-40B4-BE49-F238E27FC236}">
                  <a16:creationId xmlns:a16="http://schemas.microsoft.com/office/drawing/2014/main" id="{BD165A02-3761-4330-B31D-BD5AF91DA8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6" name="Afbeelding 325">
              <a:extLst>
                <a:ext uri="{FF2B5EF4-FFF2-40B4-BE49-F238E27FC236}">
                  <a16:creationId xmlns:a16="http://schemas.microsoft.com/office/drawing/2014/main" id="{C28AE537-184C-46BF-8B9C-8505A53B27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7" name="Afbeelding 326">
              <a:extLst>
                <a:ext uri="{FF2B5EF4-FFF2-40B4-BE49-F238E27FC236}">
                  <a16:creationId xmlns:a16="http://schemas.microsoft.com/office/drawing/2014/main" id="{A05640B8-095C-4F6E-84F5-A89A689C54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8" name="Afbeelding 327">
              <a:extLst>
                <a:ext uri="{FF2B5EF4-FFF2-40B4-BE49-F238E27FC236}">
                  <a16:creationId xmlns:a16="http://schemas.microsoft.com/office/drawing/2014/main" id="{748F529A-654E-4A5B-B00C-39DE717BC5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29" name="Groep 328">
            <a:extLst>
              <a:ext uri="{FF2B5EF4-FFF2-40B4-BE49-F238E27FC236}">
                <a16:creationId xmlns:a16="http://schemas.microsoft.com/office/drawing/2014/main" id="{F7F8F77F-8B99-4436-9255-F44970BD3DFF}"/>
              </a:ext>
            </a:extLst>
          </p:cNvPr>
          <p:cNvGrpSpPr>
            <a:grpSpLocks noChangeAspect="1"/>
          </p:cNvGrpSpPr>
          <p:nvPr/>
        </p:nvGrpSpPr>
        <p:grpSpPr>
          <a:xfrm>
            <a:off x="5400785" y="5433643"/>
            <a:ext cx="585662" cy="817317"/>
            <a:chOff x="154993" y="99049"/>
            <a:chExt cx="772366" cy="1076827"/>
          </a:xfrm>
        </p:grpSpPr>
        <p:pic>
          <p:nvPicPr>
            <p:cNvPr id="330" name="image2.png">
              <a:extLst>
                <a:ext uri="{FF2B5EF4-FFF2-40B4-BE49-F238E27FC236}">
                  <a16:creationId xmlns:a16="http://schemas.microsoft.com/office/drawing/2014/main" id="{28E211E0-D1F3-44A9-A0D4-40C8E577BE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1" name="Afbeelding 330">
              <a:extLst>
                <a:ext uri="{FF2B5EF4-FFF2-40B4-BE49-F238E27FC236}">
                  <a16:creationId xmlns:a16="http://schemas.microsoft.com/office/drawing/2014/main" id="{94D3210F-920D-4AEC-ACC1-D036FE0259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32" name="Groep 331">
            <a:extLst>
              <a:ext uri="{FF2B5EF4-FFF2-40B4-BE49-F238E27FC236}">
                <a16:creationId xmlns:a16="http://schemas.microsoft.com/office/drawing/2014/main" id="{E754DCB7-A04B-4F53-BF15-3EABB5A99523}"/>
              </a:ext>
            </a:extLst>
          </p:cNvPr>
          <p:cNvGrpSpPr>
            <a:grpSpLocks noChangeAspect="1"/>
          </p:cNvGrpSpPr>
          <p:nvPr/>
        </p:nvGrpSpPr>
        <p:grpSpPr>
          <a:xfrm>
            <a:off x="5080746" y="5830504"/>
            <a:ext cx="591609" cy="817260"/>
            <a:chOff x="1537609" y="5128444"/>
            <a:chExt cx="779145" cy="1076325"/>
          </a:xfrm>
        </p:grpSpPr>
        <p:pic>
          <p:nvPicPr>
            <p:cNvPr id="333" name="image2.png">
              <a:extLst>
                <a:ext uri="{FF2B5EF4-FFF2-40B4-BE49-F238E27FC236}">
                  <a16:creationId xmlns:a16="http://schemas.microsoft.com/office/drawing/2014/main" id="{D189A5FE-E7DF-43B1-84DC-FC1462E735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4" name="Afbeelding 333">
              <a:extLst>
                <a:ext uri="{FF2B5EF4-FFF2-40B4-BE49-F238E27FC236}">
                  <a16:creationId xmlns:a16="http://schemas.microsoft.com/office/drawing/2014/main" id="{66C353E8-5EE2-4A27-829B-5D2B5742A5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35" name="image2.png">
            <a:extLst>
              <a:ext uri="{FF2B5EF4-FFF2-40B4-BE49-F238E27FC236}">
                <a16:creationId xmlns:a16="http://schemas.microsoft.com/office/drawing/2014/main" id="{27C16FA6-C69F-4E3D-8E5A-9749EA7DBA3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6245826" y="174647"/>
            <a:ext cx="599377" cy="817200"/>
          </a:xfrm>
          <a:prstGeom prst="rect">
            <a:avLst/>
          </a:prstGeom>
          <a:ln/>
        </p:spPr>
      </p:pic>
      <p:pic>
        <p:nvPicPr>
          <p:cNvPr id="336" name="image2.png">
            <a:extLst>
              <a:ext uri="{FF2B5EF4-FFF2-40B4-BE49-F238E27FC236}">
                <a16:creationId xmlns:a16="http://schemas.microsoft.com/office/drawing/2014/main" id="{061BAB50-E2F1-4698-9797-A89BFF6584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6582498" y="374673"/>
            <a:ext cx="605224" cy="817200"/>
          </a:xfrm>
          <a:prstGeom prst="rect">
            <a:avLst/>
          </a:prstGeom>
          <a:ln/>
        </p:spPr>
      </p:pic>
      <p:pic>
        <p:nvPicPr>
          <p:cNvPr id="337" name="image2.png">
            <a:extLst>
              <a:ext uri="{FF2B5EF4-FFF2-40B4-BE49-F238E27FC236}">
                <a16:creationId xmlns:a16="http://schemas.microsoft.com/office/drawing/2014/main" id="{1BBEB593-9997-4F85-B927-A936D81A5A0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6219156" y="778532"/>
            <a:ext cx="596177" cy="817200"/>
          </a:xfrm>
          <a:prstGeom prst="rect">
            <a:avLst/>
          </a:prstGeom>
          <a:ln/>
        </p:spPr>
      </p:pic>
      <p:pic>
        <p:nvPicPr>
          <p:cNvPr id="338" name="image2.png">
            <a:extLst>
              <a:ext uri="{FF2B5EF4-FFF2-40B4-BE49-F238E27FC236}">
                <a16:creationId xmlns:a16="http://schemas.microsoft.com/office/drawing/2014/main" id="{DDD49E99-5476-4B16-B706-5282B9CA8B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6594851" y="991892"/>
            <a:ext cx="592871" cy="817200"/>
          </a:xfrm>
          <a:prstGeom prst="rect">
            <a:avLst/>
          </a:prstGeom>
          <a:ln/>
        </p:spPr>
      </p:pic>
      <p:pic>
        <p:nvPicPr>
          <p:cNvPr id="339" name="image2.png">
            <a:extLst>
              <a:ext uri="{FF2B5EF4-FFF2-40B4-BE49-F238E27FC236}">
                <a16:creationId xmlns:a16="http://schemas.microsoft.com/office/drawing/2014/main" id="{869E2B2C-45FE-42E5-A38F-FAE6AA1BF6C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6278210" y="1388753"/>
            <a:ext cx="591414" cy="817200"/>
          </a:xfrm>
          <a:prstGeom prst="rect">
            <a:avLst/>
          </a:prstGeom>
          <a:ln/>
        </p:spPr>
      </p:pic>
      <p:grpSp>
        <p:nvGrpSpPr>
          <p:cNvPr id="340" name="Groep 339">
            <a:extLst>
              <a:ext uri="{FF2B5EF4-FFF2-40B4-BE49-F238E27FC236}">
                <a16:creationId xmlns:a16="http://schemas.microsoft.com/office/drawing/2014/main" id="{0F1464A3-3947-46A2-8EB1-B17A93E350ED}"/>
              </a:ext>
            </a:extLst>
          </p:cNvPr>
          <p:cNvGrpSpPr>
            <a:grpSpLocks noChangeAspect="1"/>
          </p:cNvGrpSpPr>
          <p:nvPr/>
        </p:nvGrpSpPr>
        <p:grpSpPr>
          <a:xfrm>
            <a:off x="6226141" y="5219648"/>
            <a:ext cx="585662" cy="817317"/>
            <a:chOff x="154814" y="94750"/>
            <a:chExt cx="772366" cy="1076828"/>
          </a:xfrm>
        </p:grpSpPr>
        <p:pic>
          <p:nvPicPr>
            <p:cNvPr id="341" name="image2.png">
              <a:extLst>
                <a:ext uri="{FF2B5EF4-FFF2-40B4-BE49-F238E27FC236}">
                  <a16:creationId xmlns:a16="http://schemas.microsoft.com/office/drawing/2014/main" id="{2EE08B35-FCAA-48B4-AA6D-317D6A9587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2" name="Afbeelding 341">
              <a:extLst>
                <a:ext uri="{FF2B5EF4-FFF2-40B4-BE49-F238E27FC236}">
                  <a16:creationId xmlns:a16="http://schemas.microsoft.com/office/drawing/2014/main" id="{3B192F8D-ED94-4B70-B1F9-2FA9F138D1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3" name="Afbeelding 342">
              <a:extLst>
                <a:ext uri="{FF2B5EF4-FFF2-40B4-BE49-F238E27FC236}">
                  <a16:creationId xmlns:a16="http://schemas.microsoft.com/office/drawing/2014/main" id="{800C8332-3022-449F-9352-CF5EEE4A77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4" name="Afbeelding 343">
              <a:extLst>
                <a:ext uri="{FF2B5EF4-FFF2-40B4-BE49-F238E27FC236}">
                  <a16:creationId xmlns:a16="http://schemas.microsoft.com/office/drawing/2014/main" id="{187B8652-25C4-44DC-BA87-A187334159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45" name="Groep 344">
            <a:extLst>
              <a:ext uri="{FF2B5EF4-FFF2-40B4-BE49-F238E27FC236}">
                <a16:creationId xmlns:a16="http://schemas.microsoft.com/office/drawing/2014/main" id="{158EFFD6-BC42-49E3-99B1-125A0D978E8B}"/>
              </a:ext>
            </a:extLst>
          </p:cNvPr>
          <p:cNvGrpSpPr>
            <a:grpSpLocks noChangeAspect="1"/>
          </p:cNvGrpSpPr>
          <p:nvPr/>
        </p:nvGrpSpPr>
        <p:grpSpPr>
          <a:xfrm>
            <a:off x="6546180" y="5433008"/>
            <a:ext cx="585662" cy="817317"/>
            <a:chOff x="154993" y="99049"/>
            <a:chExt cx="772366" cy="1076827"/>
          </a:xfrm>
        </p:grpSpPr>
        <p:pic>
          <p:nvPicPr>
            <p:cNvPr id="346" name="image2.png">
              <a:extLst>
                <a:ext uri="{FF2B5EF4-FFF2-40B4-BE49-F238E27FC236}">
                  <a16:creationId xmlns:a16="http://schemas.microsoft.com/office/drawing/2014/main" id="{9C36F5A0-FE5C-44C6-B120-EEF97ED48F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7" name="Afbeelding 346">
              <a:extLst>
                <a:ext uri="{FF2B5EF4-FFF2-40B4-BE49-F238E27FC236}">
                  <a16:creationId xmlns:a16="http://schemas.microsoft.com/office/drawing/2014/main" id="{3C834526-9560-4F47-9C51-4FD9F5DEFE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48" name="Groep 347">
            <a:extLst>
              <a:ext uri="{FF2B5EF4-FFF2-40B4-BE49-F238E27FC236}">
                <a16:creationId xmlns:a16="http://schemas.microsoft.com/office/drawing/2014/main" id="{32B88F77-1BB5-48AB-9E40-7E0486BE3868}"/>
              </a:ext>
            </a:extLst>
          </p:cNvPr>
          <p:cNvGrpSpPr>
            <a:grpSpLocks noChangeAspect="1"/>
          </p:cNvGrpSpPr>
          <p:nvPr/>
        </p:nvGrpSpPr>
        <p:grpSpPr>
          <a:xfrm>
            <a:off x="6226141" y="5829869"/>
            <a:ext cx="591609" cy="817260"/>
            <a:chOff x="1537609" y="5128444"/>
            <a:chExt cx="779145" cy="1076325"/>
          </a:xfrm>
        </p:grpSpPr>
        <p:pic>
          <p:nvPicPr>
            <p:cNvPr id="349" name="image2.png">
              <a:extLst>
                <a:ext uri="{FF2B5EF4-FFF2-40B4-BE49-F238E27FC236}">
                  <a16:creationId xmlns:a16="http://schemas.microsoft.com/office/drawing/2014/main" id="{779A34F8-8812-43DF-AB96-691729B8AF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0" name="Afbeelding 349">
              <a:extLst>
                <a:ext uri="{FF2B5EF4-FFF2-40B4-BE49-F238E27FC236}">
                  <a16:creationId xmlns:a16="http://schemas.microsoft.com/office/drawing/2014/main" id="{61D7FB09-DA19-43C0-823D-54D8B4D262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51" name="image2.png">
            <a:extLst>
              <a:ext uri="{FF2B5EF4-FFF2-40B4-BE49-F238E27FC236}">
                <a16:creationId xmlns:a16="http://schemas.microsoft.com/office/drawing/2014/main" id="{F76EA816-1D04-4DBD-8903-0D95217E17B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7385761" y="174012"/>
            <a:ext cx="599377" cy="817200"/>
          </a:xfrm>
          <a:prstGeom prst="rect">
            <a:avLst/>
          </a:prstGeom>
          <a:ln/>
        </p:spPr>
      </p:pic>
      <p:pic>
        <p:nvPicPr>
          <p:cNvPr id="352" name="image2.png">
            <a:extLst>
              <a:ext uri="{FF2B5EF4-FFF2-40B4-BE49-F238E27FC236}">
                <a16:creationId xmlns:a16="http://schemas.microsoft.com/office/drawing/2014/main" id="{C36F00C9-4DF2-4FD7-B3C2-98F882299CE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7722433" y="374038"/>
            <a:ext cx="605224" cy="817200"/>
          </a:xfrm>
          <a:prstGeom prst="rect">
            <a:avLst/>
          </a:prstGeom>
          <a:ln/>
        </p:spPr>
      </p:pic>
      <p:pic>
        <p:nvPicPr>
          <p:cNvPr id="353" name="image2.png">
            <a:extLst>
              <a:ext uri="{FF2B5EF4-FFF2-40B4-BE49-F238E27FC236}">
                <a16:creationId xmlns:a16="http://schemas.microsoft.com/office/drawing/2014/main" id="{F3B56F57-7000-4E4E-93BA-8013FA15CA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7359091" y="777897"/>
            <a:ext cx="596177" cy="817200"/>
          </a:xfrm>
          <a:prstGeom prst="rect">
            <a:avLst/>
          </a:prstGeom>
          <a:ln/>
        </p:spPr>
      </p:pic>
      <p:pic>
        <p:nvPicPr>
          <p:cNvPr id="354" name="image2.png">
            <a:extLst>
              <a:ext uri="{FF2B5EF4-FFF2-40B4-BE49-F238E27FC236}">
                <a16:creationId xmlns:a16="http://schemas.microsoft.com/office/drawing/2014/main" id="{D8890A55-04D1-47EC-BE58-9D225DA9327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7734786" y="991257"/>
            <a:ext cx="592871" cy="817200"/>
          </a:xfrm>
          <a:prstGeom prst="rect">
            <a:avLst/>
          </a:prstGeom>
          <a:ln/>
        </p:spPr>
      </p:pic>
      <p:pic>
        <p:nvPicPr>
          <p:cNvPr id="355" name="image2.png">
            <a:extLst>
              <a:ext uri="{FF2B5EF4-FFF2-40B4-BE49-F238E27FC236}">
                <a16:creationId xmlns:a16="http://schemas.microsoft.com/office/drawing/2014/main" id="{EF0254E7-D203-4882-BC46-C842E5193CB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7418145" y="1388118"/>
            <a:ext cx="591414" cy="817200"/>
          </a:xfrm>
          <a:prstGeom prst="rect">
            <a:avLst/>
          </a:prstGeom>
          <a:ln/>
        </p:spPr>
      </p:pic>
      <p:grpSp>
        <p:nvGrpSpPr>
          <p:cNvPr id="356" name="Groep 355">
            <a:extLst>
              <a:ext uri="{FF2B5EF4-FFF2-40B4-BE49-F238E27FC236}">
                <a16:creationId xmlns:a16="http://schemas.microsoft.com/office/drawing/2014/main" id="{4A4ED889-490B-4F52-92A4-84EE61D8DB64}"/>
              </a:ext>
            </a:extLst>
          </p:cNvPr>
          <p:cNvGrpSpPr>
            <a:grpSpLocks noChangeAspect="1"/>
          </p:cNvGrpSpPr>
          <p:nvPr/>
        </p:nvGrpSpPr>
        <p:grpSpPr>
          <a:xfrm>
            <a:off x="7366076" y="5219013"/>
            <a:ext cx="585662" cy="817317"/>
            <a:chOff x="154814" y="94750"/>
            <a:chExt cx="772366" cy="1076828"/>
          </a:xfrm>
        </p:grpSpPr>
        <p:pic>
          <p:nvPicPr>
            <p:cNvPr id="357" name="image2.png">
              <a:extLst>
                <a:ext uri="{FF2B5EF4-FFF2-40B4-BE49-F238E27FC236}">
                  <a16:creationId xmlns:a16="http://schemas.microsoft.com/office/drawing/2014/main" id="{0993A538-A249-4B39-9610-B0AC632954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8" name="Afbeelding 357">
              <a:extLst>
                <a:ext uri="{FF2B5EF4-FFF2-40B4-BE49-F238E27FC236}">
                  <a16:creationId xmlns:a16="http://schemas.microsoft.com/office/drawing/2014/main" id="{0D64CC2F-963F-4F94-99A4-C80163F55B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9" name="Afbeelding 358">
              <a:extLst>
                <a:ext uri="{FF2B5EF4-FFF2-40B4-BE49-F238E27FC236}">
                  <a16:creationId xmlns:a16="http://schemas.microsoft.com/office/drawing/2014/main" id="{B2846802-DE0A-4709-B45C-531E76536D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0" name="Afbeelding 359">
              <a:extLst>
                <a:ext uri="{FF2B5EF4-FFF2-40B4-BE49-F238E27FC236}">
                  <a16:creationId xmlns:a16="http://schemas.microsoft.com/office/drawing/2014/main" id="{2F85B78C-63F3-493D-99B4-D4292FE2B1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61" name="Groep 360">
            <a:extLst>
              <a:ext uri="{FF2B5EF4-FFF2-40B4-BE49-F238E27FC236}">
                <a16:creationId xmlns:a16="http://schemas.microsoft.com/office/drawing/2014/main" id="{5B47E172-DBEB-40EA-AA68-89949ED9B972}"/>
              </a:ext>
            </a:extLst>
          </p:cNvPr>
          <p:cNvGrpSpPr>
            <a:grpSpLocks noChangeAspect="1"/>
          </p:cNvGrpSpPr>
          <p:nvPr/>
        </p:nvGrpSpPr>
        <p:grpSpPr>
          <a:xfrm>
            <a:off x="7686115" y="5432373"/>
            <a:ext cx="585662" cy="817317"/>
            <a:chOff x="154993" y="99049"/>
            <a:chExt cx="772366" cy="1076827"/>
          </a:xfrm>
        </p:grpSpPr>
        <p:pic>
          <p:nvPicPr>
            <p:cNvPr id="362" name="image2.png">
              <a:extLst>
                <a:ext uri="{FF2B5EF4-FFF2-40B4-BE49-F238E27FC236}">
                  <a16:creationId xmlns:a16="http://schemas.microsoft.com/office/drawing/2014/main" id="{B090AEBC-EA7A-454D-94DE-EB1CCA5958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3" name="Afbeelding 362">
              <a:extLst>
                <a:ext uri="{FF2B5EF4-FFF2-40B4-BE49-F238E27FC236}">
                  <a16:creationId xmlns:a16="http://schemas.microsoft.com/office/drawing/2014/main" id="{B2F79012-603A-4DD4-BAFB-3BCB484D0E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64" name="Groep 363">
            <a:extLst>
              <a:ext uri="{FF2B5EF4-FFF2-40B4-BE49-F238E27FC236}">
                <a16:creationId xmlns:a16="http://schemas.microsoft.com/office/drawing/2014/main" id="{5D1DEAC3-AC33-4617-8EEF-962D5415AD95}"/>
              </a:ext>
            </a:extLst>
          </p:cNvPr>
          <p:cNvGrpSpPr>
            <a:grpSpLocks noChangeAspect="1"/>
          </p:cNvGrpSpPr>
          <p:nvPr/>
        </p:nvGrpSpPr>
        <p:grpSpPr>
          <a:xfrm>
            <a:off x="7366076" y="5829234"/>
            <a:ext cx="591609" cy="817260"/>
            <a:chOff x="1537609" y="5128444"/>
            <a:chExt cx="779145" cy="1076325"/>
          </a:xfrm>
        </p:grpSpPr>
        <p:pic>
          <p:nvPicPr>
            <p:cNvPr id="365" name="image2.png">
              <a:extLst>
                <a:ext uri="{FF2B5EF4-FFF2-40B4-BE49-F238E27FC236}">
                  <a16:creationId xmlns:a16="http://schemas.microsoft.com/office/drawing/2014/main" id="{F338A7C2-E693-40BE-8A2D-36C7D5B183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6" name="Afbeelding 365">
              <a:extLst>
                <a:ext uri="{FF2B5EF4-FFF2-40B4-BE49-F238E27FC236}">
                  <a16:creationId xmlns:a16="http://schemas.microsoft.com/office/drawing/2014/main" id="{969782BB-E681-4F12-930B-BCC468C6E1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67" name="image2.png">
            <a:extLst>
              <a:ext uri="{FF2B5EF4-FFF2-40B4-BE49-F238E27FC236}">
                <a16:creationId xmlns:a16="http://schemas.microsoft.com/office/drawing/2014/main" id="{51A32C26-1CDB-4F54-AD6C-33A75BC233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8507916" y="174012"/>
            <a:ext cx="599377" cy="817200"/>
          </a:xfrm>
          <a:prstGeom prst="rect">
            <a:avLst/>
          </a:prstGeom>
          <a:ln/>
        </p:spPr>
      </p:pic>
      <p:pic>
        <p:nvPicPr>
          <p:cNvPr id="368" name="image2.png">
            <a:extLst>
              <a:ext uri="{FF2B5EF4-FFF2-40B4-BE49-F238E27FC236}">
                <a16:creationId xmlns:a16="http://schemas.microsoft.com/office/drawing/2014/main" id="{07CEB486-2030-4A1D-9EBD-3191DE64D9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8844588" y="374038"/>
            <a:ext cx="605224" cy="817200"/>
          </a:xfrm>
          <a:prstGeom prst="rect">
            <a:avLst/>
          </a:prstGeom>
          <a:ln/>
        </p:spPr>
      </p:pic>
      <p:pic>
        <p:nvPicPr>
          <p:cNvPr id="369" name="image2.png">
            <a:extLst>
              <a:ext uri="{FF2B5EF4-FFF2-40B4-BE49-F238E27FC236}">
                <a16:creationId xmlns:a16="http://schemas.microsoft.com/office/drawing/2014/main" id="{9CD527A4-7232-4C36-812E-4C7A5989015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8481246" y="777897"/>
            <a:ext cx="596177" cy="817200"/>
          </a:xfrm>
          <a:prstGeom prst="rect">
            <a:avLst/>
          </a:prstGeom>
          <a:ln/>
        </p:spPr>
      </p:pic>
      <p:pic>
        <p:nvPicPr>
          <p:cNvPr id="370" name="image2.png">
            <a:extLst>
              <a:ext uri="{FF2B5EF4-FFF2-40B4-BE49-F238E27FC236}">
                <a16:creationId xmlns:a16="http://schemas.microsoft.com/office/drawing/2014/main" id="{20A29BBE-6C59-4ED4-B3DC-7C59A97A48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8856941" y="991257"/>
            <a:ext cx="592871" cy="817200"/>
          </a:xfrm>
          <a:prstGeom prst="rect">
            <a:avLst/>
          </a:prstGeom>
          <a:ln/>
        </p:spPr>
      </p:pic>
      <p:pic>
        <p:nvPicPr>
          <p:cNvPr id="371" name="image2.png">
            <a:extLst>
              <a:ext uri="{FF2B5EF4-FFF2-40B4-BE49-F238E27FC236}">
                <a16:creationId xmlns:a16="http://schemas.microsoft.com/office/drawing/2014/main" id="{B2896FCB-583E-418F-B360-68B3A4892E6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8540300" y="1388118"/>
            <a:ext cx="591414" cy="817200"/>
          </a:xfrm>
          <a:prstGeom prst="rect">
            <a:avLst/>
          </a:prstGeom>
          <a:ln/>
        </p:spPr>
      </p:pic>
      <p:grpSp>
        <p:nvGrpSpPr>
          <p:cNvPr id="372" name="Groep 371">
            <a:extLst>
              <a:ext uri="{FF2B5EF4-FFF2-40B4-BE49-F238E27FC236}">
                <a16:creationId xmlns:a16="http://schemas.microsoft.com/office/drawing/2014/main" id="{C68F30C1-B103-47D8-B8FE-C8AB1DFE0564}"/>
              </a:ext>
            </a:extLst>
          </p:cNvPr>
          <p:cNvGrpSpPr>
            <a:grpSpLocks noChangeAspect="1"/>
          </p:cNvGrpSpPr>
          <p:nvPr/>
        </p:nvGrpSpPr>
        <p:grpSpPr>
          <a:xfrm>
            <a:off x="8488231" y="5219013"/>
            <a:ext cx="585662" cy="817317"/>
            <a:chOff x="154814" y="94750"/>
            <a:chExt cx="772366" cy="1076828"/>
          </a:xfrm>
        </p:grpSpPr>
        <p:pic>
          <p:nvPicPr>
            <p:cNvPr id="373" name="image2.png">
              <a:extLst>
                <a:ext uri="{FF2B5EF4-FFF2-40B4-BE49-F238E27FC236}">
                  <a16:creationId xmlns:a16="http://schemas.microsoft.com/office/drawing/2014/main" id="{E93478B5-325F-4565-A9C4-D13D4043D4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4" name="Afbeelding 373">
              <a:extLst>
                <a:ext uri="{FF2B5EF4-FFF2-40B4-BE49-F238E27FC236}">
                  <a16:creationId xmlns:a16="http://schemas.microsoft.com/office/drawing/2014/main" id="{D97CFF17-5F9E-460E-9E3E-25D025562B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5" name="Afbeelding 374">
              <a:extLst>
                <a:ext uri="{FF2B5EF4-FFF2-40B4-BE49-F238E27FC236}">
                  <a16:creationId xmlns:a16="http://schemas.microsoft.com/office/drawing/2014/main" id="{879DC6F4-9A40-4A8F-9B24-D6449B3BF7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6" name="Afbeelding 375">
              <a:extLst>
                <a:ext uri="{FF2B5EF4-FFF2-40B4-BE49-F238E27FC236}">
                  <a16:creationId xmlns:a16="http://schemas.microsoft.com/office/drawing/2014/main" id="{7A875B18-807A-48AE-9F88-B26610B2E0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77" name="Groep 376">
            <a:extLst>
              <a:ext uri="{FF2B5EF4-FFF2-40B4-BE49-F238E27FC236}">
                <a16:creationId xmlns:a16="http://schemas.microsoft.com/office/drawing/2014/main" id="{558A3799-0980-4F79-99E7-1E3CA98F079A}"/>
              </a:ext>
            </a:extLst>
          </p:cNvPr>
          <p:cNvGrpSpPr>
            <a:grpSpLocks noChangeAspect="1"/>
          </p:cNvGrpSpPr>
          <p:nvPr/>
        </p:nvGrpSpPr>
        <p:grpSpPr>
          <a:xfrm>
            <a:off x="8808270" y="5432373"/>
            <a:ext cx="585662" cy="817317"/>
            <a:chOff x="154993" y="99049"/>
            <a:chExt cx="772366" cy="1076827"/>
          </a:xfrm>
        </p:grpSpPr>
        <p:pic>
          <p:nvPicPr>
            <p:cNvPr id="378" name="image2.png">
              <a:extLst>
                <a:ext uri="{FF2B5EF4-FFF2-40B4-BE49-F238E27FC236}">
                  <a16:creationId xmlns:a16="http://schemas.microsoft.com/office/drawing/2014/main" id="{10F29319-F3AB-4B60-9F6F-83373FBEA4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9" name="Afbeelding 378">
              <a:extLst>
                <a:ext uri="{FF2B5EF4-FFF2-40B4-BE49-F238E27FC236}">
                  <a16:creationId xmlns:a16="http://schemas.microsoft.com/office/drawing/2014/main" id="{E761189D-F0C3-467F-8190-97D8EAC036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80" name="Groep 379">
            <a:extLst>
              <a:ext uri="{FF2B5EF4-FFF2-40B4-BE49-F238E27FC236}">
                <a16:creationId xmlns:a16="http://schemas.microsoft.com/office/drawing/2014/main" id="{B002C205-E1F6-49A0-8AF5-8EE3240BE6F0}"/>
              </a:ext>
            </a:extLst>
          </p:cNvPr>
          <p:cNvGrpSpPr>
            <a:grpSpLocks noChangeAspect="1"/>
          </p:cNvGrpSpPr>
          <p:nvPr/>
        </p:nvGrpSpPr>
        <p:grpSpPr>
          <a:xfrm>
            <a:off x="8488231" y="5829234"/>
            <a:ext cx="591609" cy="817260"/>
            <a:chOff x="1537609" y="5128444"/>
            <a:chExt cx="779145" cy="1076325"/>
          </a:xfrm>
        </p:grpSpPr>
        <p:pic>
          <p:nvPicPr>
            <p:cNvPr id="381" name="image2.png">
              <a:extLst>
                <a:ext uri="{FF2B5EF4-FFF2-40B4-BE49-F238E27FC236}">
                  <a16:creationId xmlns:a16="http://schemas.microsoft.com/office/drawing/2014/main" id="{13A6AB10-2117-409E-B183-709278184B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82" name="Afbeelding 381">
              <a:extLst>
                <a:ext uri="{FF2B5EF4-FFF2-40B4-BE49-F238E27FC236}">
                  <a16:creationId xmlns:a16="http://schemas.microsoft.com/office/drawing/2014/main" id="{3CCB13D7-C811-42D9-996A-97DAFE23E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83" name="image2.png">
            <a:extLst>
              <a:ext uri="{FF2B5EF4-FFF2-40B4-BE49-F238E27FC236}">
                <a16:creationId xmlns:a16="http://schemas.microsoft.com/office/drawing/2014/main" id="{C431A907-A2C9-4EED-B0F1-0A486096B3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9669331" y="173377"/>
            <a:ext cx="599377" cy="817200"/>
          </a:xfrm>
          <a:prstGeom prst="rect">
            <a:avLst/>
          </a:prstGeom>
          <a:ln/>
        </p:spPr>
      </p:pic>
      <p:pic>
        <p:nvPicPr>
          <p:cNvPr id="384" name="image2.png">
            <a:extLst>
              <a:ext uri="{FF2B5EF4-FFF2-40B4-BE49-F238E27FC236}">
                <a16:creationId xmlns:a16="http://schemas.microsoft.com/office/drawing/2014/main" id="{AFEA229E-63CC-4B0F-8AD3-7CB3800DF8E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10006003" y="373403"/>
            <a:ext cx="605224" cy="817200"/>
          </a:xfrm>
          <a:prstGeom prst="rect">
            <a:avLst/>
          </a:prstGeom>
          <a:ln/>
        </p:spPr>
      </p:pic>
      <p:pic>
        <p:nvPicPr>
          <p:cNvPr id="385" name="image2.png">
            <a:extLst>
              <a:ext uri="{FF2B5EF4-FFF2-40B4-BE49-F238E27FC236}">
                <a16:creationId xmlns:a16="http://schemas.microsoft.com/office/drawing/2014/main" id="{BE35A132-BF43-49EA-AEEA-CA6ED23BB2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9642661" y="777262"/>
            <a:ext cx="596177" cy="817200"/>
          </a:xfrm>
          <a:prstGeom prst="rect">
            <a:avLst/>
          </a:prstGeom>
          <a:ln/>
        </p:spPr>
      </p:pic>
      <p:pic>
        <p:nvPicPr>
          <p:cNvPr id="386" name="image2.png">
            <a:extLst>
              <a:ext uri="{FF2B5EF4-FFF2-40B4-BE49-F238E27FC236}">
                <a16:creationId xmlns:a16="http://schemas.microsoft.com/office/drawing/2014/main" id="{0A4BA547-EC44-4454-BAF3-556027F562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10018356" y="990622"/>
            <a:ext cx="592871" cy="817200"/>
          </a:xfrm>
          <a:prstGeom prst="rect">
            <a:avLst/>
          </a:prstGeom>
          <a:ln/>
        </p:spPr>
      </p:pic>
      <p:pic>
        <p:nvPicPr>
          <p:cNvPr id="387" name="image2.png">
            <a:extLst>
              <a:ext uri="{FF2B5EF4-FFF2-40B4-BE49-F238E27FC236}">
                <a16:creationId xmlns:a16="http://schemas.microsoft.com/office/drawing/2014/main" id="{2A411B85-0386-4BFB-B981-5A773E668C8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9701715" y="1387483"/>
            <a:ext cx="591414" cy="817200"/>
          </a:xfrm>
          <a:prstGeom prst="rect">
            <a:avLst/>
          </a:prstGeom>
          <a:ln/>
        </p:spPr>
      </p:pic>
      <p:grpSp>
        <p:nvGrpSpPr>
          <p:cNvPr id="388" name="Groep 387">
            <a:extLst>
              <a:ext uri="{FF2B5EF4-FFF2-40B4-BE49-F238E27FC236}">
                <a16:creationId xmlns:a16="http://schemas.microsoft.com/office/drawing/2014/main" id="{2CA6F57E-D211-4ADB-8B48-DA58C4D87F23}"/>
              </a:ext>
            </a:extLst>
          </p:cNvPr>
          <p:cNvGrpSpPr>
            <a:grpSpLocks noChangeAspect="1"/>
          </p:cNvGrpSpPr>
          <p:nvPr/>
        </p:nvGrpSpPr>
        <p:grpSpPr>
          <a:xfrm>
            <a:off x="9649646" y="5218378"/>
            <a:ext cx="585662" cy="817317"/>
            <a:chOff x="154814" y="94750"/>
            <a:chExt cx="772366" cy="1076828"/>
          </a:xfrm>
        </p:grpSpPr>
        <p:pic>
          <p:nvPicPr>
            <p:cNvPr id="389" name="image2.png">
              <a:extLst>
                <a:ext uri="{FF2B5EF4-FFF2-40B4-BE49-F238E27FC236}">
                  <a16:creationId xmlns:a16="http://schemas.microsoft.com/office/drawing/2014/main" id="{CA7754E2-CE25-4906-B875-457C76E644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0" name="Afbeelding 389">
              <a:extLst>
                <a:ext uri="{FF2B5EF4-FFF2-40B4-BE49-F238E27FC236}">
                  <a16:creationId xmlns:a16="http://schemas.microsoft.com/office/drawing/2014/main" id="{ACF0D2C1-90A5-4AB0-AE7F-AD45B82D67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1" name="Afbeelding 390">
              <a:extLst>
                <a:ext uri="{FF2B5EF4-FFF2-40B4-BE49-F238E27FC236}">
                  <a16:creationId xmlns:a16="http://schemas.microsoft.com/office/drawing/2014/main" id="{F7B14CC7-F37F-4FC4-9A44-2E8DF30C99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2" name="Afbeelding 391">
              <a:extLst>
                <a:ext uri="{FF2B5EF4-FFF2-40B4-BE49-F238E27FC236}">
                  <a16:creationId xmlns:a16="http://schemas.microsoft.com/office/drawing/2014/main" id="{D50A0C66-3C65-4F7D-B03E-499E7C9B85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93" name="Groep 392">
            <a:extLst>
              <a:ext uri="{FF2B5EF4-FFF2-40B4-BE49-F238E27FC236}">
                <a16:creationId xmlns:a16="http://schemas.microsoft.com/office/drawing/2014/main" id="{72894BF3-C504-4C62-BCD6-BEC60D0C1829}"/>
              </a:ext>
            </a:extLst>
          </p:cNvPr>
          <p:cNvGrpSpPr>
            <a:grpSpLocks noChangeAspect="1"/>
          </p:cNvGrpSpPr>
          <p:nvPr/>
        </p:nvGrpSpPr>
        <p:grpSpPr>
          <a:xfrm>
            <a:off x="9969685" y="5431738"/>
            <a:ext cx="585662" cy="817317"/>
            <a:chOff x="154993" y="99049"/>
            <a:chExt cx="772366" cy="1076827"/>
          </a:xfrm>
        </p:grpSpPr>
        <p:pic>
          <p:nvPicPr>
            <p:cNvPr id="394" name="image2.png">
              <a:extLst>
                <a:ext uri="{FF2B5EF4-FFF2-40B4-BE49-F238E27FC236}">
                  <a16:creationId xmlns:a16="http://schemas.microsoft.com/office/drawing/2014/main" id="{DDEDE792-4E40-47A8-9DB1-168D2C4210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5" name="Afbeelding 394">
              <a:extLst>
                <a:ext uri="{FF2B5EF4-FFF2-40B4-BE49-F238E27FC236}">
                  <a16:creationId xmlns:a16="http://schemas.microsoft.com/office/drawing/2014/main" id="{F95BC471-DC08-41A3-ACBF-9BD6F08682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96" name="Groep 395">
            <a:extLst>
              <a:ext uri="{FF2B5EF4-FFF2-40B4-BE49-F238E27FC236}">
                <a16:creationId xmlns:a16="http://schemas.microsoft.com/office/drawing/2014/main" id="{C66B58BD-A273-4497-8F73-9EF56DF3C256}"/>
              </a:ext>
            </a:extLst>
          </p:cNvPr>
          <p:cNvGrpSpPr>
            <a:grpSpLocks noChangeAspect="1"/>
          </p:cNvGrpSpPr>
          <p:nvPr/>
        </p:nvGrpSpPr>
        <p:grpSpPr>
          <a:xfrm>
            <a:off x="9649646" y="5828599"/>
            <a:ext cx="591609" cy="817260"/>
            <a:chOff x="1537609" y="5128444"/>
            <a:chExt cx="779145" cy="1076325"/>
          </a:xfrm>
        </p:grpSpPr>
        <p:pic>
          <p:nvPicPr>
            <p:cNvPr id="397" name="image2.png">
              <a:extLst>
                <a:ext uri="{FF2B5EF4-FFF2-40B4-BE49-F238E27FC236}">
                  <a16:creationId xmlns:a16="http://schemas.microsoft.com/office/drawing/2014/main" id="{58F27AD3-2A8E-4B4F-A3BB-394599F1E1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8" name="Afbeelding 397">
              <a:extLst>
                <a:ext uri="{FF2B5EF4-FFF2-40B4-BE49-F238E27FC236}">
                  <a16:creationId xmlns:a16="http://schemas.microsoft.com/office/drawing/2014/main" id="{B2B89EDC-EFD8-43A0-B1D6-3E76F8E5C7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44" name="Ovaal 143">
            <a:extLst>
              <a:ext uri="{FF2B5EF4-FFF2-40B4-BE49-F238E27FC236}">
                <a16:creationId xmlns:a16="http://schemas.microsoft.com/office/drawing/2014/main" id="{77799180-ACEA-4D99-B797-8EA0644CFED1}"/>
              </a:ext>
            </a:extLst>
          </p:cNvPr>
          <p:cNvSpPr/>
          <p:nvPr/>
        </p:nvSpPr>
        <p:spPr>
          <a:xfrm>
            <a:off x="11174203" y="3358693"/>
            <a:ext cx="831099" cy="83127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00B4E24-B642-4845-B955-F7C3C55702BA}" type="slidenum">
              <a:rPr lang="nl-BE" sz="3000" b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14</a:t>
            </a:fld>
            <a:endParaRPr lang="nl-BE" sz="3000" b="1" dirty="0">
              <a:ln w="95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8998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8148E-6 L 0.00977 0.208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8.33333E-7 1.48148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" y="-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0.01627 0.2666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2.91667E-6 -2.96296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" y="-1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7 L 0.01433 0.2976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" y="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3.54167E-6 1.25767E-1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-0.01575 0.3567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6.25E-7 1.48148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0.01198 0.3858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7 L 3.95833E-6 1.11111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" y="-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0.01368 -0.2659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8 -0.26597 L -2.91667E-6 4.07407E-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1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33333E-6 L -0.01224 -0.208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-1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-2.5E-6 -4.81481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" y="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33333E-6 L 0.01394 -0.1768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-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-3.125E-6 1.11111E-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48148E-6 L 0.00977 0.2087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2.70833E-6 1.48148E-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85185E-6 L -0.01627 0.2666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4.375E-6 1.85185E-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85185E-6 L 0.01432 0.2976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2 0.29768 L 4.79167E-6 1.85185E-6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85185E-6 L -0.01575 0.35671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3.54167E-6 -1.85185E-6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81481E-6 L 0.01198 0.38587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7 L 1.04167E-6 4.81481E-6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01367 -0.26597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16667E-6 -2.22222E-6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-0.01224 -0.2081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2.5E-6 -1.85185E-6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0.01393 -0.17685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3 -0.17685 L 4.58333E-6 -3.33333E-6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48148E-6 L 0.00977 0.2087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5.55112E-17 1.48148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-0.01627 0.26666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1.66667E-6 1.85185E-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0.01433 0.29768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2.5E-6 1.85185E-6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5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-0.01575 0.35671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8.33333E-7 -1.85185E-6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4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81481E-6 L 0.01198 0.38587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7 L 3.75E-6 4.81481E-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3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L 0.01368 -0.26597 " pathEditMode="relative" rAng="0" ptsTypes="AA">
                                      <p:cBhvr>
                                        <p:cTn id="195" dur="2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8 -0.26597 L -3.125E-6 -2.22222E-6 " pathEditMode="relative" rAng="0" ptsTypes="AA">
                                      <p:cBhvr>
                                        <p:cTn id="199" dur="2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6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85185E-6 L -0.01223 -0.2081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3 -0.2081 L -4.58333E-6 -1.85185E-6 " pathEditMode="relative" rAng="0" ptsTypes="AA">
                                      <p:cBhvr>
                                        <p:cTn id="208" dur="2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33333E-6 L 0.01394 -0.17685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-2.70833E-6 -3.33333E-6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96296E-6 L 0.00977 0.20879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2.29167E-6 2.96296E-6 " pathEditMode="relative" rAng="0" ptsTypes="AA">
                                      <p:cBhvr>
                                        <p:cTn id="226" dur="2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33333E-6 L -0.01627 0.26666 " pathEditMode="relative" rAng="0" ptsTypes="AA">
                                      <p:cBhvr>
                                        <p:cTn id="231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3.95833E-6 3.33333E-6 " pathEditMode="relative" rAng="0" ptsTypes="AA">
                                      <p:cBhvr>
                                        <p:cTn id="235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3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0.01433 0.29768 " pathEditMode="relative" rAng="0" ptsTypes="AA">
                                      <p:cBhvr>
                                        <p:cTn id="240" dur="2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5E-6 1.85185E-6 " pathEditMode="relative" rAng="0" ptsTypes="AA">
                                      <p:cBhvr>
                                        <p:cTn id="244" dur="2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1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3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-0.01575 0.35671 " pathEditMode="relative" rAng="0" ptsTypes="AA">
                                      <p:cBhvr>
                                        <p:cTn id="249" dur="2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3.125E-6 -3.7037E-7 " pathEditMode="relative" rAng="0" ptsTypes="AA">
                                      <p:cBhvr>
                                        <p:cTn id="253" dur="2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0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3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0.01198 0.38588 " pathEditMode="relative" rAng="0" ptsTypes="AA">
                                      <p:cBhvr>
                                        <p:cTn id="258" dur="2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1.45833E-6 -3.7037E-6 " pathEditMode="relative" rAng="0" ptsTypes="AA">
                                      <p:cBhvr>
                                        <p:cTn id="262" dur="2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9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3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22222E-6 L 0.01367 -0.26597 " pathEditMode="relative" rAng="0" ptsTypes="AA">
                                      <p:cBhvr>
                                        <p:cTn id="267" dur="2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58333E-6 -2.22222E-6 " pathEditMode="relative" rAng="0" ptsTypes="AA">
                                      <p:cBhvr>
                                        <p:cTn id="271" dur="2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2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3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85185E-6 L -0.01224 -0.2081 " pathEditMode="relative" rAng="0" ptsTypes="AA">
                                      <p:cBhvr>
                                        <p:cTn id="276" dur="2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2.91667E-6 -1.85185E-6 " pathEditMode="relative" rAng="0" ptsTypes="AA">
                                      <p:cBhvr>
                                        <p:cTn id="280" dur="2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9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3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01394 -0.17685 " pathEditMode="relative" rAng="0" ptsTypes="AA">
                                      <p:cBhvr>
                                        <p:cTn id="285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5E-6 -1.85185E-6 " pathEditMode="relative" rAng="0" ptsTypes="AA">
                                      <p:cBhvr>
                                        <p:cTn id="289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4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0.00977 0.20879 " pathEditMode="relative" rAng="0" ptsTypes="AA">
                                      <p:cBhvr>
                                        <p:cTn id="294" dur="2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2.70833E-6 2.96296E-6 " pathEditMode="relative" rAng="0" ptsTypes="AA">
                                      <p:cBhvr>
                                        <p:cTn id="298" dur="2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9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33333E-6 L -0.01627 0.26666 " pathEditMode="relative" rAng="0" ptsTypes="AA">
                                      <p:cBhvr>
                                        <p:cTn id="303" dur="2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4.375E-6 3.33333E-6 " pathEditMode="relative" rAng="0" ptsTypes="AA">
                                      <p:cBhvr>
                                        <p:cTn id="307" dur="2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33333E-6 L 0.01432 0.29768 " pathEditMode="relative" rAng="0" ptsTypes="AA">
                                      <p:cBhvr>
                                        <p:cTn id="312" dur="2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2 0.29768 L 4.79167E-6 3.33333E-6 " pathEditMode="relative" rAng="0" ptsTypes="AA">
                                      <p:cBhvr>
                                        <p:cTn id="316" dur="2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L -0.01575 0.35671 " pathEditMode="relative" rAng="0" ptsTypes="AA">
                                      <p:cBhvr>
                                        <p:cTn id="321" dur="2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3.54167E-6 -3.7037E-7 " pathEditMode="relative" rAng="0" ptsTypes="AA">
                                      <p:cBhvr>
                                        <p:cTn id="325" dur="2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6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3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6 L 0.01198 0.38588 " pathEditMode="relative" rAng="0" ptsTypes="AA">
                                      <p:cBhvr>
                                        <p:cTn id="330" dur="2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1.04167E-6 -3.7037E-6 " pathEditMode="relative" rAng="0" ptsTypes="AA">
                                      <p:cBhvr>
                                        <p:cTn id="334" dur="2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5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3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0.01367 -0.26597 " pathEditMode="relative" rAng="0" ptsTypes="AA">
                                      <p:cBhvr>
                                        <p:cTn id="339" dur="2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16667E-6 -7.40741E-7 " pathEditMode="relative" rAng="0" ptsTypes="AA">
                                      <p:cBhvr>
                                        <p:cTn id="343" dur="2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3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-0.01224 -0.2081 " pathEditMode="relative" rAng="0" ptsTypes="AA">
                                      <p:cBhvr>
                                        <p:cTn id="348" dur="2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2.5E-6 -3.7037E-7 " pathEditMode="relative" rAng="0" ptsTypes="AA">
                                      <p:cBhvr>
                                        <p:cTn id="352" dur="2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5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85185E-6 L 0.01393 -0.17685 " pathEditMode="relative" rAng="0" ptsTypes="AA">
                                      <p:cBhvr>
                                        <p:cTn id="357" dur="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3 -0.17685 L 4.58333E-6 -1.85185E-6 " pathEditMode="relative" rAng="0" ptsTypes="AA">
                                      <p:cBhvr>
                                        <p:cTn id="361" dur="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0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3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44444E-6 L 0.00977 0.20879 " pathEditMode="relative" rAng="0" ptsTypes="AA">
                                      <p:cBhvr>
                                        <p:cTn id="366" dur="2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2.29167E-6 4.44444E-6 " pathEditMode="relative" rAng="0" ptsTypes="AA">
                                      <p:cBhvr>
                                        <p:cTn id="370" dur="2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5"/>
                  </p:tgtEl>
                </p:cond>
              </p:nextCondLst>
            </p:seq>
            <p:seq concurrent="1" nextAc="seek">
              <p:cTn id="371" restart="whenNotActive" fill="hold" evtFilter="cancelBubble" nodeType="interactiveSeq">
                <p:stCondLst>
                  <p:cond evt="onClick" delay="0">
                    <p:tgtEl>
                      <p:spTgt spid="3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2" fill="hold">
                      <p:stCondLst>
                        <p:cond delay="0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81481E-6 L -0.01627 0.26666 " pathEditMode="relative" rAng="0" ptsTypes="AA">
                                      <p:cBhvr>
                                        <p:cTn id="375" dur="2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3.95833E-6 4.81481E-6 " pathEditMode="relative" rAng="0" ptsTypes="AA">
                                      <p:cBhvr>
                                        <p:cTn id="379" dur="2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4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3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33333E-6 L 0.01433 0.29768 " pathEditMode="relative" rAng="0" ptsTypes="AA">
                                      <p:cBhvr>
                                        <p:cTn id="384" dur="2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4.79167E-6 3.33333E-6 " pathEditMode="relative" rAng="0" ptsTypes="AA">
                                      <p:cBhvr>
                                        <p:cTn id="388" dur="2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3"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3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-0.01575 0.35671 " pathEditMode="relative" rAng="0" ptsTypes="AA">
                                      <p:cBhvr>
                                        <p:cTn id="393" dur="2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3.125E-6 -3.7037E-7 " pathEditMode="relative" rAng="0" ptsTypes="AA">
                                      <p:cBhvr>
                                        <p:cTn id="397" dur="2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2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3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>
                      <p:stCondLst>
                        <p:cond delay="0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0.01198 0.38588 " pathEditMode="relative" rAng="0" ptsTypes="AA">
                                      <p:cBhvr>
                                        <p:cTn id="402" dur="2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1.45833E-6 -3.7037E-6 " pathEditMode="relative" rAng="0" ptsTypes="AA">
                                      <p:cBhvr>
                                        <p:cTn id="406" dur="2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1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3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7.40741E-7 L 0.01367 -0.26597 " pathEditMode="relative" rAng="0" ptsTypes="AA">
                                      <p:cBhvr>
                                        <p:cTn id="411" dur="2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58333E-6 -7.40741E-7 " pathEditMode="relative" rAng="0" ptsTypes="AA">
                                      <p:cBhvr>
                                        <p:cTn id="415" dur="2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4"/>
                  </p:tgtEl>
                </p:cond>
              </p:nextCondLst>
            </p:seq>
            <p:seq concurrent="1" nextAc="seek">
              <p:cTn id="416" restart="whenNotActive" fill="hold" evtFilter="cancelBubble" nodeType="interactiveSeq">
                <p:stCondLst>
                  <p:cond evt="onClick" delay="0">
                    <p:tgtEl>
                      <p:spTgt spid="3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7" fill="hold">
                      <p:stCondLst>
                        <p:cond delay="0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-0.01224 -0.2081 " pathEditMode="relative" rAng="0" ptsTypes="AA">
                                      <p:cBhvr>
                                        <p:cTn id="420" dur="2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2.91667E-6 -3.7037E-7 " pathEditMode="relative" rAng="0" ptsTypes="AA">
                                      <p:cBhvr>
                                        <p:cTn id="424" dur="2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1"/>
                  </p:tgtEl>
                </p:cond>
              </p:nextCondLst>
            </p:seq>
            <p:seq concurrent="1" nextAc="seek">
              <p:cTn id="425" restart="whenNotActive" fill="hold" evtFilter="cancelBubble" nodeType="interactiveSeq">
                <p:stCondLst>
                  <p:cond evt="onClick" delay="0">
                    <p:tgtEl>
                      <p:spTgt spid="3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6" fill="hold">
                      <p:stCondLst>
                        <p:cond delay="0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01394 -0.17685 " pathEditMode="relative" rAng="0" ptsTypes="AA">
                                      <p:cBhvr>
                                        <p:cTn id="429" dur="2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fill="hold">
                      <p:stCondLst>
                        <p:cond delay="indefinite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5E-6 -1.85185E-6 " pathEditMode="relative" rAng="0" ptsTypes="AA">
                                      <p:cBhvr>
                                        <p:cTn id="433" dur="2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6"/>
                  </p:tgtEl>
                </p:cond>
              </p:nextCondLst>
            </p:seq>
            <p:seq concurrent="1" nextAc="seek">
              <p:cTn id="434" restart="whenNotActive" fill="hold" evtFilter="cancelBubble" nodeType="interactiveSeq">
                <p:stCondLst>
                  <p:cond evt="onClick" delay="0">
                    <p:tgtEl>
                      <p:spTgt spid="3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5" fill="hold">
                      <p:stCondLst>
                        <p:cond delay="0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44444E-6 L 0.00977 0.20879 " pathEditMode="relative" rAng="0" ptsTypes="AA">
                                      <p:cBhvr>
                                        <p:cTn id="438" dur="2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4.16667E-7 4.44444E-6 " pathEditMode="relative" rAng="0" ptsTypes="AA">
                                      <p:cBhvr>
                                        <p:cTn id="442" dur="2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1"/>
                  </p:tgtEl>
                </p:cond>
              </p:nextCondLst>
            </p:seq>
            <p:seq concurrent="1" nextAc="seek">
              <p:cTn id="443" restart="whenNotActive" fill="hold" evtFilter="cancelBubble" nodeType="interactiveSeq">
                <p:stCondLst>
                  <p:cond evt="onClick" delay="0">
                    <p:tgtEl>
                      <p:spTgt spid="3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4" fill="hold">
                      <p:stCondLst>
                        <p:cond delay="0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81481E-6 L -0.01627 0.26666 " pathEditMode="relative" rAng="0" ptsTypes="AA">
                                      <p:cBhvr>
                                        <p:cTn id="447" dur="2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8" fill="hold">
                      <p:stCondLst>
                        <p:cond delay="indefinite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1.25E-6 4.81481E-6 " pathEditMode="relative" rAng="0" ptsTypes="AA">
                                      <p:cBhvr>
                                        <p:cTn id="451" dur="2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0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3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33333E-6 L 0.01433 0.29768 " pathEditMode="relative" rAng="0" ptsTypes="AA">
                                      <p:cBhvr>
                                        <p:cTn id="456" dur="2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7" fill="hold">
                      <p:stCondLst>
                        <p:cond delay="indefinite"/>
                      </p:stCondLst>
                      <p:childTnLst>
                        <p:par>
                          <p:cTn id="458" fill="hold">
                            <p:stCondLst>
                              <p:cond delay="0"/>
                            </p:stCondLst>
                            <p:childTnLst>
                              <p:par>
                                <p:cTn id="4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2.08333E-6 3.33333E-6 " pathEditMode="relative" rAng="0" ptsTypes="AA">
                                      <p:cBhvr>
                                        <p:cTn id="460" dur="2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9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0.01575 0.35671 " pathEditMode="relative" rAng="0" ptsTypes="AA">
                                      <p:cBhvr>
                                        <p:cTn id="465" dur="2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6" fill="hold">
                      <p:stCondLst>
                        <p:cond delay="indefinite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4.16667E-7 -3.7037E-7 " pathEditMode="relative" rAng="0" ptsTypes="AA">
                                      <p:cBhvr>
                                        <p:cTn id="469" dur="2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"/>
                  </p:tgtEl>
                </p:cond>
              </p:nextCondLst>
            </p:seq>
            <p:seq concurrent="1" nextAc="seek">
              <p:cTn id="470" restart="whenNotActive" fill="hold" evtFilter="cancelBubble" nodeType="interactiveSeq">
                <p:stCondLst>
                  <p:cond evt="onClick" delay="0">
                    <p:tgtEl>
                      <p:spTgt spid="3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1" fill="hold">
                      <p:stCondLst>
                        <p:cond delay="0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0.01198 0.38588 " pathEditMode="relative" rAng="0" ptsTypes="AA">
                                      <p:cBhvr>
                                        <p:cTn id="474" dur="2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4.16667E-6 -3.7037E-6 " pathEditMode="relative" rAng="0" ptsTypes="AA">
                                      <p:cBhvr>
                                        <p:cTn id="478" dur="2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7"/>
                  </p:tgtEl>
                </p:cond>
              </p:nextCondLst>
            </p:seq>
            <p:seq concurrent="1" nextAc="seek">
              <p:cTn id="479" restart="whenNotActive" fill="hold" evtFilter="cancelBubble" nodeType="interactiveSeq">
                <p:stCondLst>
                  <p:cond evt="onClick" delay="0">
                    <p:tgtEl>
                      <p:spTgt spid="3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0" fill="hold">
                      <p:stCondLst>
                        <p:cond delay="0"/>
                      </p:stCondLst>
                      <p:childTnLst>
                        <p:par>
                          <p:cTn id="481" fill="hold">
                            <p:stCondLst>
                              <p:cond delay="0"/>
                            </p:stCondLst>
                            <p:childTnLst>
                              <p:par>
                                <p:cTn id="4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7.40741E-7 L 0.01367 -0.26597 " pathEditMode="relative" rAng="0" ptsTypes="AA">
                                      <p:cBhvr>
                                        <p:cTn id="483" dur="2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4" fill="hold">
                      <p:stCondLst>
                        <p:cond delay="indefinite"/>
                      </p:stCondLst>
                      <p:childTnLst>
                        <p:par>
                          <p:cTn id="485" fill="hold">
                            <p:stCondLst>
                              <p:cond delay="0"/>
                            </p:stCondLst>
                            <p:childTnLst>
                              <p:par>
                                <p:cTn id="4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-2.70833E-6 -7.40741E-7 " pathEditMode="relative" rAng="0" ptsTypes="AA">
                                      <p:cBhvr>
                                        <p:cTn id="487" dur="2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0"/>
                  </p:tgtEl>
                </p:cond>
              </p:nextCondLst>
            </p:seq>
            <p:seq concurrent="1" nextAc="seek">
              <p:cTn id="488" restart="whenNotActive" fill="hold" evtFilter="cancelBubble" nodeType="interactiveSeq">
                <p:stCondLst>
                  <p:cond evt="onClick" delay="0">
                    <p:tgtEl>
                      <p:spTgt spid="3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9" fill="hold">
                      <p:stCondLst>
                        <p:cond delay="0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7 L -0.01224 -0.2081 " pathEditMode="relative" rAng="0" ptsTypes="AA">
                                      <p:cBhvr>
                                        <p:cTn id="492" dur="2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3" fill="hold">
                      <p:stCondLst>
                        <p:cond delay="indefinite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-4.375E-6 -3.7037E-7 " pathEditMode="relative" rAng="0" ptsTypes="AA">
                                      <p:cBhvr>
                                        <p:cTn id="496" dur="2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7"/>
                  </p:tgtEl>
                </p:cond>
              </p:nextCondLst>
            </p:seq>
            <p:seq concurrent="1" nextAc="seek">
              <p:cTn id="497" restart="whenNotActive" fill="hold" evtFilter="cancelBubble" nodeType="interactiveSeq">
                <p:stCondLst>
                  <p:cond evt="onClick" delay="0">
                    <p:tgtEl>
                      <p:spTgt spid="3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8" fill="hold">
                      <p:stCondLst>
                        <p:cond delay="0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0.01393 -0.17685 " pathEditMode="relative" rAng="0" ptsTypes="AA">
                                      <p:cBhvr>
                                        <p:cTn id="501" dur="2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2" fill="hold">
                      <p:stCondLst>
                        <p:cond delay="indefinite"/>
                      </p:stCondLst>
                      <p:childTnLst>
                        <p:par>
                          <p:cTn id="503" fill="hold">
                            <p:stCondLst>
                              <p:cond delay="0"/>
                            </p:stCondLst>
                            <p:childTnLst>
                              <p:par>
                                <p:cTn id="5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3 -0.17685 L -2.29167E-6 -1.85185E-6 " pathEditMode="relative" rAng="0" ptsTypes="AA">
                                      <p:cBhvr>
                                        <p:cTn id="505" dur="2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2"/>
                  </p:tgtEl>
                </p:cond>
              </p:nextCondLst>
            </p:seq>
            <p:seq concurrent="1" nextAc="seek">
              <p:cTn id="506" restart="whenNotActive" fill="hold" evtFilter="cancelBubble" nodeType="interactiveSeq">
                <p:stCondLst>
                  <p:cond evt="onClick" delay="0">
                    <p:tgtEl>
                      <p:spTgt spid="3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7" fill="hold">
                      <p:stCondLst>
                        <p:cond delay="0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0.00977 0.20879 " pathEditMode="relative" rAng="0" ptsTypes="AA">
                                      <p:cBhvr>
                                        <p:cTn id="510" dur="20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1" fill="hold">
                      <p:stCondLst>
                        <p:cond delay="indefinite"/>
                      </p:stCondLst>
                      <p:childTnLst>
                        <p:par>
                          <p:cTn id="512" fill="hold">
                            <p:stCondLst>
                              <p:cond delay="0"/>
                            </p:stCondLst>
                            <p:childTnLst>
                              <p:par>
                                <p:cTn id="5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1.875E-6 4.44444E-6 " pathEditMode="relative" rAng="0" ptsTypes="AA">
                                      <p:cBhvr>
                                        <p:cTn id="514" dur="20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7"/>
                  </p:tgtEl>
                </p:cond>
              </p:nextCondLst>
            </p:seq>
            <p:seq concurrent="1" nextAc="seek">
              <p:cTn id="515" restart="whenNotActive" fill="hold" evtFilter="cancelBubble" nodeType="interactiveSeq">
                <p:stCondLst>
                  <p:cond evt="onClick" delay="0">
                    <p:tgtEl>
                      <p:spTgt spid="3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6" fill="hold">
                      <p:stCondLst>
                        <p:cond delay="0"/>
                      </p:stCondLst>
                      <p:childTnLst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01627 0.26666 " pathEditMode="relative" rAng="0" ptsTypes="AA">
                                      <p:cBhvr>
                                        <p:cTn id="519" dur="2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0" fill="hold">
                      <p:stCondLst>
                        <p:cond delay="indefinite"/>
                      </p:stCondLst>
                      <p:childTnLst>
                        <p:par>
                          <p:cTn id="521" fill="hold">
                            <p:stCondLst>
                              <p:cond delay="0"/>
                            </p:stCondLst>
                            <p:childTnLst>
                              <p:par>
                                <p:cTn id="5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3.54167E-6 4.81481E-6 " pathEditMode="relative" rAng="0" ptsTypes="AA">
                                      <p:cBhvr>
                                        <p:cTn id="523" dur="2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6"/>
                  </p:tgtEl>
                </p:cond>
              </p:nextCondLst>
            </p:seq>
            <p:seq concurrent="1" nextAc="seek">
              <p:cTn id="524" restart="whenNotActive" fill="hold" evtFilter="cancelBubble" nodeType="interactiveSeq">
                <p:stCondLst>
                  <p:cond evt="onClick" delay="0">
                    <p:tgtEl>
                      <p:spTgt spid="3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5" fill="hold">
                      <p:stCondLst>
                        <p:cond delay="0"/>
                      </p:stCondLst>
                      <p:childTnLst>
                        <p:par>
                          <p:cTn id="526" fill="hold">
                            <p:stCondLst>
                              <p:cond delay="0"/>
                            </p:stCondLst>
                            <p:childTnLst>
                              <p:par>
                                <p:cTn id="5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0.01433 0.29768 " pathEditMode="relative" rAng="0" ptsTypes="AA">
                                      <p:cBhvr>
                                        <p:cTn id="528" dur="2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9" fill="hold">
                      <p:stCondLst>
                        <p:cond delay="indefinite"/>
                      </p:stCondLst>
                      <p:childTnLst>
                        <p:par>
                          <p:cTn id="530" fill="hold">
                            <p:stCondLst>
                              <p:cond delay="0"/>
                            </p:stCondLst>
                            <p:childTnLst>
                              <p:par>
                                <p:cTn id="5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4.58333E-6 3.33333E-6 " pathEditMode="relative" rAng="0" ptsTypes="AA">
                                      <p:cBhvr>
                                        <p:cTn id="532" dur="2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5"/>
                  </p:tgtEl>
                </p:cond>
              </p:nextCondLst>
            </p:seq>
            <p:seq concurrent="1" nextAc="seek">
              <p:cTn id="533" restart="whenNotActive" fill="hold" evtFilter="cancelBubble" nodeType="interactiveSeq">
                <p:stCondLst>
                  <p:cond evt="onClick" delay="0">
                    <p:tgtEl>
                      <p:spTgt spid="3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4" fill="hold">
                      <p:stCondLst>
                        <p:cond delay="0"/>
                      </p:stCondLst>
                      <p:childTnLst>
                        <p:par>
                          <p:cTn id="535" fill="hold">
                            <p:stCondLst>
                              <p:cond delay="0"/>
                            </p:stCondLst>
                            <p:childTnLst>
                              <p:par>
                                <p:cTn id="5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-0.01575 0.35671 " pathEditMode="relative" rAng="0" ptsTypes="AA">
                                      <p:cBhvr>
                                        <p:cTn id="537" dur="2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2.70833E-6 1.11111E-6 " pathEditMode="relative" rAng="0" ptsTypes="AA">
                                      <p:cBhvr>
                                        <p:cTn id="541" dur="2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4"/>
                  </p:tgtEl>
                </p:cond>
              </p:nextCondLst>
            </p:seq>
            <p:seq concurrent="1" nextAc="seek">
              <p:cTn id="542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3" fill="hold">
                      <p:stCondLst>
                        <p:cond delay="0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0.01198 0.38588 " pathEditMode="relative" rAng="0" ptsTypes="AA">
                                      <p:cBhvr>
                                        <p:cTn id="546" dur="2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7" fill="hold">
                      <p:stCondLst>
                        <p:cond delay="indefinite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1.875E-6 -2.22222E-6 " pathEditMode="relative" rAng="0" ptsTypes="AA">
                                      <p:cBhvr>
                                        <p:cTn id="550" dur="2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551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2" fill="hold">
                      <p:stCondLst>
                        <p:cond delay="0"/>
                      </p:stCondLst>
                      <p:childTnLst>
                        <p:par>
                          <p:cTn id="553" fill="hold">
                            <p:stCondLst>
                              <p:cond delay="0"/>
                            </p:stCondLst>
                            <p:childTnLst>
                              <p:par>
                                <p:cTn id="5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0.01367 -0.26597 " pathEditMode="relative" rAng="0" ptsTypes="AA">
                                      <p:cBhvr>
                                        <p:cTn id="555" dur="2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6" fill="hold">
                      <p:stCondLst>
                        <p:cond delay="indefinite"/>
                      </p:stCondLst>
                      <p:childTnLst>
                        <p:par>
                          <p:cTn id="557" fill="hold">
                            <p:stCondLst>
                              <p:cond delay="0"/>
                            </p:stCondLst>
                            <p:childTnLst>
                              <p:par>
                                <p:cTn id="5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79167E-6 -7.40741E-7 " pathEditMode="relative" rAng="0" ptsTypes="AA">
                                      <p:cBhvr>
                                        <p:cTn id="559" dur="2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560" restart="whenNotActive" fill="hold" evtFilter="cancelBubble" nodeType="interactiveSeq">
                <p:stCondLst>
                  <p:cond evt="onClick" delay="0">
                    <p:tgtEl>
                      <p:spTgt spid="3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1" fill="hold">
                      <p:stCondLst>
                        <p:cond delay="0"/>
                      </p:stCondLst>
                      <p:childTnLst>
                        <p:par>
                          <p:cTn id="562" fill="hold">
                            <p:stCondLst>
                              <p:cond delay="0"/>
                            </p:stCondLst>
                            <p:childTnLst>
                              <p:par>
                                <p:cTn id="5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-0.01224 -0.2081 " pathEditMode="relative" rAng="0" ptsTypes="AA">
                                      <p:cBhvr>
                                        <p:cTn id="564" dur="2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5" fill="hold">
                      <p:stCondLst>
                        <p:cond delay="indefinite"/>
                      </p:stCondLst>
                      <p:childTnLst>
                        <p:par>
                          <p:cTn id="566" fill="hold">
                            <p:stCondLst>
                              <p:cond delay="0"/>
                            </p:stCondLst>
                            <p:childTnLst>
                              <p:par>
                                <p:cTn id="5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3.33333E-6 -3.7037E-7 " pathEditMode="relative" rAng="0" ptsTypes="AA">
                                      <p:cBhvr>
                                        <p:cTn id="568" dur="2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3"/>
                  </p:tgtEl>
                </p:cond>
              </p:nextCondLst>
            </p:seq>
            <p:seq concurrent="1" nextAc="seek">
              <p:cTn id="569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0" fill="hold">
                      <p:stCondLst>
                        <p:cond delay="0"/>
                      </p:stCondLst>
                      <p:childTnLst>
                        <p:par>
                          <p:cTn id="571" fill="hold">
                            <p:stCondLst>
                              <p:cond delay="0"/>
                            </p:stCondLst>
                            <p:childTnLst>
                              <p:par>
                                <p:cTn id="5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7 L 0.01394 -0.17685 " pathEditMode="relative" rAng="0" ptsTypes="AA">
                                      <p:cBhvr>
                                        <p:cTn id="573" dur="20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4" fill="hold">
                      <p:stCondLst>
                        <p:cond delay="indefinite"/>
                      </p:stCondLst>
                      <p:childTnLst>
                        <p:par>
                          <p:cTn id="575" fill="hold">
                            <p:stCondLst>
                              <p:cond delay="0"/>
                            </p:stCondLst>
                            <p:childTnLst>
                              <p:par>
                                <p:cTn id="5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-4.79167E-6 -3.7037E-7 " pathEditMode="relative" rAng="0" ptsTypes="AA">
                                      <p:cBhvr>
                                        <p:cTn id="577" dur="20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 descr="Afbeelding met tekst, helm&#10;&#10;Automatisch gegenereerde beschrijving">
            <a:extLst>
              <a:ext uri="{FF2B5EF4-FFF2-40B4-BE49-F238E27FC236}">
                <a16:creationId xmlns:a16="http://schemas.microsoft.com/office/drawing/2014/main" id="{29DAA645-1020-4EE5-A9BE-F53092A90C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95"/>
          <a:stretch/>
        </p:blipFill>
        <p:spPr>
          <a:xfrm>
            <a:off x="0" y="-22523"/>
            <a:ext cx="12192000" cy="6880523"/>
          </a:xfrm>
          <a:prstGeom prst="rect">
            <a:avLst/>
          </a:prstGeom>
        </p:spPr>
      </p:pic>
      <p:grpSp>
        <p:nvGrpSpPr>
          <p:cNvPr id="14" name="Groep 13">
            <a:extLst>
              <a:ext uri="{FF2B5EF4-FFF2-40B4-BE49-F238E27FC236}">
                <a16:creationId xmlns:a16="http://schemas.microsoft.com/office/drawing/2014/main" id="{8A5A44A1-DD83-43F2-ADA4-2B09BC21F527}"/>
              </a:ext>
            </a:extLst>
          </p:cNvPr>
          <p:cNvGrpSpPr/>
          <p:nvPr/>
        </p:nvGrpSpPr>
        <p:grpSpPr>
          <a:xfrm>
            <a:off x="1240171" y="2495685"/>
            <a:ext cx="9726930" cy="2660015"/>
            <a:chOff x="1240171" y="2495685"/>
            <a:chExt cx="9726930" cy="2660015"/>
          </a:xfrm>
        </p:grpSpPr>
        <p:pic>
          <p:nvPicPr>
            <p:cNvPr id="4" name="image3.png">
              <a:extLst>
                <a:ext uri="{FF2B5EF4-FFF2-40B4-BE49-F238E27FC236}">
                  <a16:creationId xmlns:a16="http://schemas.microsoft.com/office/drawing/2014/main" id="{39899C1C-75BB-4451-89BA-31C0851CAC6A}"/>
                </a:ext>
              </a:extLst>
            </p:cNvPr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3000" b="64400" l="1000" r="91200">
                          <a14:foregroundMark x1="2300" y1="34800" x2="53000" y2="37600"/>
                          <a14:foregroundMark x1="53000" y1="37600" x2="61000" y2="37200"/>
                          <a14:foregroundMark x1="63000" y1="35400" x2="62900" y2="57600"/>
                          <a14:foregroundMark x1="6100" y1="59300" x2="5500" y2="47000"/>
                          <a14:foregroundMark x1="52100" y1="33700" x2="32500" y2="33800"/>
                          <a14:foregroundMark x1="65400" y1="33500" x2="50700" y2="33500"/>
                          <a14:foregroundMark x1="65300" y1="40000" x2="65100" y2="50400"/>
                          <a14:foregroundMark x1="66500" y1="36600" x2="67200" y2="45000"/>
                          <a14:foregroundMark x1="68700" y1="34300" x2="68900" y2="40300"/>
                          <a14:foregroundMark x1="74100" y1="33500" x2="82300" y2="34000"/>
                          <a14:foregroundMark x1="82300" y1="34000" x2="82600" y2="34600"/>
                          <a14:foregroundMark x1="77100" y1="33300" x2="78100" y2="34000"/>
                          <a14:foregroundMark x1="84600" y1="34900" x2="91200" y2="34100"/>
                          <a14:foregroundMark x1="71100" y1="33200" x2="72300" y2="33200"/>
                          <a14:foregroundMark x1="21700" y1="33600" x2="11500" y2="33000"/>
                          <a14:foregroundMark x1="8300" y1="33000" x2="4200" y2="33200"/>
                          <a14:foregroundMark x1="1000" y1="34000" x2="1300" y2="43000"/>
                        </a14:backgroundRemoval>
                      </a14:imgEffect>
                    </a14:imgLayer>
                  </a14:imgProps>
                </a:ext>
              </a:extLst>
            </a:blip>
            <a:srcRect t="32113" r="34329" b="31946"/>
            <a:stretch>
              <a:fillRect/>
            </a:stretch>
          </p:blipFill>
          <p:spPr>
            <a:xfrm>
              <a:off x="1240171" y="2495685"/>
              <a:ext cx="4857750" cy="266001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99" name="image3.png">
              <a:extLst>
                <a:ext uri="{FF2B5EF4-FFF2-40B4-BE49-F238E27FC236}">
                  <a16:creationId xmlns:a16="http://schemas.microsoft.com/office/drawing/2014/main" id="{67CBC4E2-1B59-4629-867E-A12099518D46}"/>
                </a:ext>
              </a:extLst>
            </p:cNvPr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3000" b="64400" l="1000" r="91200">
                          <a14:foregroundMark x1="2300" y1="34800" x2="53000" y2="37600"/>
                          <a14:foregroundMark x1="53000" y1="37600" x2="61000" y2="37200"/>
                          <a14:foregroundMark x1="63000" y1="35400" x2="62900" y2="57600"/>
                          <a14:foregroundMark x1="6100" y1="59300" x2="5500" y2="47000"/>
                          <a14:foregroundMark x1="52100" y1="33700" x2="32500" y2="33800"/>
                          <a14:foregroundMark x1="65400" y1="33500" x2="50700" y2="33500"/>
                          <a14:foregroundMark x1="65300" y1="40000" x2="65100" y2="50400"/>
                          <a14:foregroundMark x1="66500" y1="36600" x2="67200" y2="45000"/>
                          <a14:foregroundMark x1="68700" y1="34300" x2="68900" y2="40300"/>
                          <a14:foregroundMark x1="74100" y1="33500" x2="82300" y2="34000"/>
                          <a14:foregroundMark x1="82300" y1="34000" x2="82600" y2="34600"/>
                          <a14:foregroundMark x1="77100" y1="33300" x2="78100" y2="34000"/>
                          <a14:foregroundMark x1="84600" y1="34900" x2="91200" y2="34100"/>
                          <a14:foregroundMark x1="71100" y1="33200" x2="72300" y2="33200"/>
                          <a14:foregroundMark x1="21700" y1="33600" x2="11500" y2="33000"/>
                          <a14:foregroundMark x1="8300" y1="33000" x2="4200" y2="33200"/>
                          <a14:foregroundMark x1="1000" y1="34000" x2="1300" y2="43000"/>
                        </a14:backgroundRemoval>
                      </a14:imgEffect>
                    </a14:imgLayer>
                  </a14:imgProps>
                </a:ext>
              </a:extLst>
            </a:blip>
            <a:srcRect t="32113" r="34329" b="31946"/>
            <a:stretch>
              <a:fillRect/>
            </a:stretch>
          </p:blipFill>
          <p:spPr>
            <a:xfrm flipH="1">
              <a:off x="6109351" y="2495685"/>
              <a:ext cx="4857750" cy="266001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7" name="image2.png">
            <a:extLst>
              <a:ext uri="{FF2B5EF4-FFF2-40B4-BE49-F238E27FC236}">
                <a16:creationId xmlns:a16="http://schemas.microsoft.com/office/drawing/2014/main" id="{121F6520-93A3-4C1D-ABDD-457CA10769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1584326" y="176552"/>
            <a:ext cx="599377" cy="817200"/>
          </a:xfrm>
          <a:prstGeom prst="rect">
            <a:avLst/>
          </a:prstGeom>
          <a:ln/>
        </p:spPr>
      </p:pic>
      <p:pic>
        <p:nvPicPr>
          <p:cNvPr id="11" name="image2.png">
            <a:extLst>
              <a:ext uri="{FF2B5EF4-FFF2-40B4-BE49-F238E27FC236}">
                <a16:creationId xmlns:a16="http://schemas.microsoft.com/office/drawing/2014/main" id="{275B2516-48DB-4CC3-8DC9-CDD4FB39F5A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1920998" y="376578"/>
            <a:ext cx="605224" cy="817200"/>
          </a:xfrm>
          <a:prstGeom prst="rect">
            <a:avLst/>
          </a:prstGeom>
          <a:ln/>
        </p:spPr>
      </p:pic>
      <p:pic>
        <p:nvPicPr>
          <p:cNvPr id="8" name="image2.png">
            <a:extLst>
              <a:ext uri="{FF2B5EF4-FFF2-40B4-BE49-F238E27FC236}">
                <a16:creationId xmlns:a16="http://schemas.microsoft.com/office/drawing/2014/main" id="{8967C6AC-D1DB-4AF4-A89B-6B8584868B4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1557656" y="780437"/>
            <a:ext cx="596177" cy="817200"/>
          </a:xfrm>
          <a:prstGeom prst="rect">
            <a:avLst/>
          </a:prstGeom>
          <a:ln/>
        </p:spPr>
      </p:pic>
      <p:pic>
        <p:nvPicPr>
          <p:cNvPr id="9" name="image2.png">
            <a:extLst>
              <a:ext uri="{FF2B5EF4-FFF2-40B4-BE49-F238E27FC236}">
                <a16:creationId xmlns:a16="http://schemas.microsoft.com/office/drawing/2014/main" id="{2A99BAAC-8F10-49C9-887C-4A6CAD9172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1933351" y="993797"/>
            <a:ext cx="592871" cy="817200"/>
          </a:xfrm>
          <a:prstGeom prst="rect">
            <a:avLst/>
          </a:prstGeom>
          <a:ln/>
        </p:spPr>
      </p:pic>
      <p:pic>
        <p:nvPicPr>
          <p:cNvPr id="10" name="image2.png">
            <a:extLst>
              <a:ext uri="{FF2B5EF4-FFF2-40B4-BE49-F238E27FC236}">
                <a16:creationId xmlns:a16="http://schemas.microsoft.com/office/drawing/2014/main" id="{B36F40A8-6F7D-4FF4-8CF6-056591C9A2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1616710" y="1390658"/>
            <a:ext cx="591414" cy="817200"/>
          </a:xfrm>
          <a:prstGeom prst="rect">
            <a:avLst/>
          </a:prstGeom>
          <a:ln/>
        </p:spPr>
      </p:pic>
      <p:sp>
        <p:nvSpPr>
          <p:cNvPr id="54" name="Tekstvak 2">
            <a:extLst>
              <a:ext uri="{FF2B5EF4-FFF2-40B4-BE49-F238E27FC236}">
                <a16:creationId xmlns:a16="http://schemas.microsoft.com/office/drawing/2014/main" id="{0E7D81BE-F98D-4CA2-AE4D-030856ABD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1146" y="2104976"/>
            <a:ext cx="8836194" cy="9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nl-NL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		    2			 3	           4</a:t>
            </a:r>
            <a:endParaRPr lang="nl-BE" sz="15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83544579-77FC-4A79-9A12-252D59AC48CF}"/>
              </a:ext>
            </a:extLst>
          </p:cNvPr>
          <p:cNvCxnSpPr/>
          <p:nvPr/>
        </p:nvCxnSpPr>
        <p:spPr>
          <a:xfrm>
            <a:off x="3790765" y="2334831"/>
            <a:ext cx="0" cy="295626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Rechte verbindingslijn 55">
            <a:extLst>
              <a:ext uri="{FF2B5EF4-FFF2-40B4-BE49-F238E27FC236}">
                <a16:creationId xmlns:a16="http://schemas.microsoft.com/office/drawing/2014/main" id="{753D987D-0D07-4DEA-A50D-C3B09E47628A}"/>
              </a:ext>
            </a:extLst>
          </p:cNvPr>
          <p:cNvCxnSpPr/>
          <p:nvPr/>
        </p:nvCxnSpPr>
        <p:spPr>
          <a:xfrm>
            <a:off x="6109317" y="2362944"/>
            <a:ext cx="0" cy="295626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Rechte verbindingslijn 56">
            <a:extLst>
              <a:ext uri="{FF2B5EF4-FFF2-40B4-BE49-F238E27FC236}">
                <a16:creationId xmlns:a16="http://schemas.microsoft.com/office/drawing/2014/main" id="{7238A313-F471-4F1C-98F4-6165E6446C8C}"/>
              </a:ext>
            </a:extLst>
          </p:cNvPr>
          <p:cNvCxnSpPr/>
          <p:nvPr/>
        </p:nvCxnSpPr>
        <p:spPr>
          <a:xfrm>
            <a:off x="8418997" y="2355546"/>
            <a:ext cx="0" cy="295626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9E4C2D8F-DDB0-453A-A059-2FCB60A3FF67}"/>
              </a:ext>
            </a:extLst>
          </p:cNvPr>
          <p:cNvGrpSpPr/>
          <p:nvPr/>
        </p:nvGrpSpPr>
        <p:grpSpPr>
          <a:xfrm>
            <a:off x="270626" y="1213196"/>
            <a:ext cx="831099" cy="831273"/>
            <a:chOff x="270626" y="761076"/>
            <a:chExt cx="831099" cy="83127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62" name="Ovaal 161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693FFB60-5294-47F0-85DE-20F709CDC8FC}"/>
                </a:ext>
              </a:extLst>
            </p:cNvPr>
            <p:cNvSpPr/>
            <p:nvPr/>
          </p:nvSpPr>
          <p:spPr>
            <a:xfrm>
              <a:off x="270626" y="761076"/>
              <a:ext cx="831099" cy="831273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61" name="Pijl: rechts 16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FC2CC865-0D98-45F9-98DB-93F12AF2A45C}"/>
                </a:ext>
              </a:extLst>
            </p:cNvPr>
            <p:cNvSpPr/>
            <p:nvPr/>
          </p:nvSpPr>
          <p:spPr>
            <a:xfrm>
              <a:off x="466090" y="1003300"/>
              <a:ext cx="416560" cy="345440"/>
            </a:xfrm>
            <a:prstGeom prst="rightArrow">
              <a:avLst>
                <a:gd name="adj1" fmla="val 10000"/>
                <a:gd name="adj2" fmla="val 46923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chemeClr val="tx1"/>
                </a:solidFill>
              </a:endParaRPr>
            </a:p>
          </p:txBody>
        </p:sp>
      </p:grpSp>
      <p:grpSp>
        <p:nvGrpSpPr>
          <p:cNvPr id="163" name="Groep 162">
            <a:extLst>
              <a:ext uri="{FF2B5EF4-FFF2-40B4-BE49-F238E27FC236}">
                <a16:creationId xmlns:a16="http://schemas.microsoft.com/office/drawing/2014/main" id="{B6497D7B-FF97-48C9-9AE8-9BC76DFC252D}"/>
              </a:ext>
            </a:extLst>
          </p:cNvPr>
          <p:cNvGrpSpPr/>
          <p:nvPr/>
        </p:nvGrpSpPr>
        <p:grpSpPr>
          <a:xfrm flipH="1">
            <a:off x="270626" y="293716"/>
            <a:ext cx="831099" cy="831273"/>
            <a:chOff x="270626" y="761076"/>
            <a:chExt cx="831099" cy="83127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65" name="Ovaal 164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3EE0C56E-0080-494E-8BA9-E9698F6D8D04}"/>
                </a:ext>
              </a:extLst>
            </p:cNvPr>
            <p:cNvSpPr/>
            <p:nvPr/>
          </p:nvSpPr>
          <p:spPr>
            <a:xfrm>
              <a:off x="270626" y="761076"/>
              <a:ext cx="831099" cy="831273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64" name="Pijl: rechts 163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80C0431C-BF07-4085-B5BD-C649E35A27DE}"/>
                </a:ext>
              </a:extLst>
            </p:cNvPr>
            <p:cNvSpPr/>
            <p:nvPr/>
          </p:nvSpPr>
          <p:spPr>
            <a:xfrm>
              <a:off x="466090" y="1003300"/>
              <a:ext cx="416560" cy="345440"/>
            </a:xfrm>
            <a:prstGeom prst="rightArrow">
              <a:avLst>
                <a:gd name="adj1" fmla="val 10000"/>
                <a:gd name="adj2" fmla="val 46923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chemeClr val="tx1"/>
                </a:solidFill>
              </a:endParaRPr>
            </a:p>
          </p:txBody>
        </p:sp>
      </p:grpSp>
      <p:grpSp>
        <p:nvGrpSpPr>
          <p:cNvPr id="166" name="Groep 165">
            <a:extLst>
              <a:ext uri="{FF2B5EF4-FFF2-40B4-BE49-F238E27FC236}">
                <a16:creationId xmlns:a16="http://schemas.microsoft.com/office/drawing/2014/main" id="{11ACFA00-2A27-43E9-A181-F66A76364E21}"/>
              </a:ext>
            </a:extLst>
          </p:cNvPr>
          <p:cNvGrpSpPr>
            <a:grpSpLocks noChangeAspect="1"/>
          </p:cNvGrpSpPr>
          <p:nvPr/>
        </p:nvGrpSpPr>
        <p:grpSpPr>
          <a:xfrm>
            <a:off x="1564641" y="5221553"/>
            <a:ext cx="585662" cy="817317"/>
            <a:chOff x="154814" y="94750"/>
            <a:chExt cx="772366" cy="1076828"/>
          </a:xfrm>
        </p:grpSpPr>
        <p:pic>
          <p:nvPicPr>
            <p:cNvPr id="167" name="image2.png">
              <a:extLst>
                <a:ext uri="{FF2B5EF4-FFF2-40B4-BE49-F238E27FC236}">
                  <a16:creationId xmlns:a16="http://schemas.microsoft.com/office/drawing/2014/main" id="{03F002C7-E00A-44C5-8787-1936633E2C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8" name="Afbeelding 167">
              <a:extLst>
                <a:ext uri="{FF2B5EF4-FFF2-40B4-BE49-F238E27FC236}">
                  <a16:creationId xmlns:a16="http://schemas.microsoft.com/office/drawing/2014/main" id="{70870481-A8CD-4249-A2A0-8263086AF4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9" name="Afbeelding 168">
              <a:extLst>
                <a:ext uri="{FF2B5EF4-FFF2-40B4-BE49-F238E27FC236}">
                  <a16:creationId xmlns:a16="http://schemas.microsoft.com/office/drawing/2014/main" id="{11B45A6D-C736-4A22-993E-834A6D843B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0" name="Afbeelding 169">
              <a:extLst>
                <a:ext uri="{FF2B5EF4-FFF2-40B4-BE49-F238E27FC236}">
                  <a16:creationId xmlns:a16="http://schemas.microsoft.com/office/drawing/2014/main" id="{EA4E3460-05CA-4C25-A829-10A80E6670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71" name="Groep 170">
            <a:extLst>
              <a:ext uri="{FF2B5EF4-FFF2-40B4-BE49-F238E27FC236}">
                <a16:creationId xmlns:a16="http://schemas.microsoft.com/office/drawing/2014/main" id="{8E7EE6E4-25FB-4AB4-83D1-09DAD85B9DC2}"/>
              </a:ext>
            </a:extLst>
          </p:cNvPr>
          <p:cNvGrpSpPr>
            <a:grpSpLocks noChangeAspect="1"/>
          </p:cNvGrpSpPr>
          <p:nvPr/>
        </p:nvGrpSpPr>
        <p:grpSpPr>
          <a:xfrm>
            <a:off x="1884680" y="5434913"/>
            <a:ext cx="585662" cy="817317"/>
            <a:chOff x="154993" y="99049"/>
            <a:chExt cx="772366" cy="1076827"/>
          </a:xfrm>
        </p:grpSpPr>
        <p:pic>
          <p:nvPicPr>
            <p:cNvPr id="172" name="image2.png">
              <a:extLst>
                <a:ext uri="{FF2B5EF4-FFF2-40B4-BE49-F238E27FC236}">
                  <a16:creationId xmlns:a16="http://schemas.microsoft.com/office/drawing/2014/main" id="{3398AA0B-30DD-4408-8E65-FE7012BFAF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3" name="Afbeelding 172">
              <a:extLst>
                <a:ext uri="{FF2B5EF4-FFF2-40B4-BE49-F238E27FC236}">
                  <a16:creationId xmlns:a16="http://schemas.microsoft.com/office/drawing/2014/main" id="{5A62C1B7-9E7A-4627-BF13-ED295E81AE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74" name="Groep 173">
            <a:extLst>
              <a:ext uri="{FF2B5EF4-FFF2-40B4-BE49-F238E27FC236}">
                <a16:creationId xmlns:a16="http://schemas.microsoft.com/office/drawing/2014/main" id="{E2363B51-9A2F-4C61-BE4A-D035BF2B3267}"/>
              </a:ext>
            </a:extLst>
          </p:cNvPr>
          <p:cNvGrpSpPr>
            <a:grpSpLocks noChangeAspect="1"/>
          </p:cNvGrpSpPr>
          <p:nvPr/>
        </p:nvGrpSpPr>
        <p:grpSpPr>
          <a:xfrm>
            <a:off x="1564641" y="5831774"/>
            <a:ext cx="591609" cy="817260"/>
            <a:chOff x="1537609" y="5128444"/>
            <a:chExt cx="779145" cy="1076325"/>
          </a:xfrm>
        </p:grpSpPr>
        <p:pic>
          <p:nvPicPr>
            <p:cNvPr id="175" name="image2.png">
              <a:extLst>
                <a:ext uri="{FF2B5EF4-FFF2-40B4-BE49-F238E27FC236}">
                  <a16:creationId xmlns:a16="http://schemas.microsoft.com/office/drawing/2014/main" id="{0FA19B37-00F6-49EC-9C7C-E3EE005568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6" name="Afbeelding 175">
              <a:extLst>
                <a:ext uri="{FF2B5EF4-FFF2-40B4-BE49-F238E27FC236}">
                  <a16:creationId xmlns:a16="http://schemas.microsoft.com/office/drawing/2014/main" id="{FDFD89C6-C17D-431C-8F5D-6ACFD28225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87" name="image2.png">
            <a:extLst>
              <a:ext uri="{FF2B5EF4-FFF2-40B4-BE49-F238E27FC236}">
                <a16:creationId xmlns:a16="http://schemas.microsoft.com/office/drawing/2014/main" id="{4510C0D8-6456-4CE3-B5BA-089F60F528C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2816861" y="175917"/>
            <a:ext cx="599377" cy="817200"/>
          </a:xfrm>
          <a:prstGeom prst="rect">
            <a:avLst/>
          </a:prstGeom>
          <a:ln/>
        </p:spPr>
      </p:pic>
      <p:pic>
        <p:nvPicPr>
          <p:cNvPr id="288" name="image2.png">
            <a:extLst>
              <a:ext uri="{FF2B5EF4-FFF2-40B4-BE49-F238E27FC236}">
                <a16:creationId xmlns:a16="http://schemas.microsoft.com/office/drawing/2014/main" id="{15A52DFC-D622-48AC-869D-4A18DCF1D0B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3153533" y="375943"/>
            <a:ext cx="605224" cy="817200"/>
          </a:xfrm>
          <a:prstGeom prst="rect">
            <a:avLst/>
          </a:prstGeom>
          <a:ln/>
        </p:spPr>
      </p:pic>
      <p:pic>
        <p:nvPicPr>
          <p:cNvPr id="289" name="image2.png">
            <a:extLst>
              <a:ext uri="{FF2B5EF4-FFF2-40B4-BE49-F238E27FC236}">
                <a16:creationId xmlns:a16="http://schemas.microsoft.com/office/drawing/2014/main" id="{F2AAB2E2-79AC-457D-8DCB-C3760BD833D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2790191" y="779802"/>
            <a:ext cx="596177" cy="817200"/>
          </a:xfrm>
          <a:prstGeom prst="rect">
            <a:avLst/>
          </a:prstGeom>
          <a:ln/>
        </p:spPr>
      </p:pic>
      <p:pic>
        <p:nvPicPr>
          <p:cNvPr id="290" name="image2.png">
            <a:extLst>
              <a:ext uri="{FF2B5EF4-FFF2-40B4-BE49-F238E27FC236}">
                <a16:creationId xmlns:a16="http://schemas.microsoft.com/office/drawing/2014/main" id="{9F42208E-FBFF-42E3-930C-33C239F92F7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3165886" y="993162"/>
            <a:ext cx="592871" cy="817200"/>
          </a:xfrm>
          <a:prstGeom prst="rect">
            <a:avLst/>
          </a:prstGeom>
          <a:ln/>
        </p:spPr>
      </p:pic>
      <p:pic>
        <p:nvPicPr>
          <p:cNvPr id="291" name="image2.png">
            <a:extLst>
              <a:ext uri="{FF2B5EF4-FFF2-40B4-BE49-F238E27FC236}">
                <a16:creationId xmlns:a16="http://schemas.microsoft.com/office/drawing/2014/main" id="{358568D2-343E-4144-911F-C7FAF411F8F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2849245" y="1390023"/>
            <a:ext cx="591414" cy="817200"/>
          </a:xfrm>
          <a:prstGeom prst="rect">
            <a:avLst/>
          </a:prstGeom>
          <a:ln/>
        </p:spPr>
      </p:pic>
      <p:grpSp>
        <p:nvGrpSpPr>
          <p:cNvPr id="292" name="Groep 291">
            <a:extLst>
              <a:ext uri="{FF2B5EF4-FFF2-40B4-BE49-F238E27FC236}">
                <a16:creationId xmlns:a16="http://schemas.microsoft.com/office/drawing/2014/main" id="{6BFA05BC-20BB-4A9C-8129-F83804C46C09}"/>
              </a:ext>
            </a:extLst>
          </p:cNvPr>
          <p:cNvGrpSpPr>
            <a:grpSpLocks noChangeAspect="1"/>
          </p:cNvGrpSpPr>
          <p:nvPr/>
        </p:nvGrpSpPr>
        <p:grpSpPr>
          <a:xfrm>
            <a:off x="2797176" y="5220918"/>
            <a:ext cx="585662" cy="817317"/>
            <a:chOff x="154814" y="94750"/>
            <a:chExt cx="772366" cy="1076828"/>
          </a:xfrm>
        </p:grpSpPr>
        <p:pic>
          <p:nvPicPr>
            <p:cNvPr id="293" name="image2.png">
              <a:extLst>
                <a:ext uri="{FF2B5EF4-FFF2-40B4-BE49-F238E27FC236}">
                  <a16:creationId xmlns:a16="http://schemas.microsoft.com/office/drawing/2014/main" id="{EC3CBE05-66D1-4E69-960A-973F051D17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4" name="Afbeelding 293">
              <a:extLst>
                <a:ext uri="{FF2B5EF4-FFF2-40B4-BE49-F238E27FC236}">
                  <a16:creationId xmlns:a16="http://schemas.microsoft.com/office/drawing/2014/main" id="{C99B0B44-8B75-4F45-A7B3-80821BBBAE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5" name="Afbeelding 294">
              <a:extLst>
                <a:ext uri="{FF2B5EF4-FFF2-40B4-BE49-F238E27FC236}">
                  <a16:creationId xmlns:a16="http://schemas.microsoft.com/office/drawing/2014/main" id="{6664FCA8-4C91-4FD9-BA45-BA61101672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6" name="Afbeelding 295">
              <a:extLst>
                <a:ext uri="{FF2B5EF4-FFF2-40B4-BE49-F238E27FC236}">
                  <a16:creationId xmlns:a16="http://schemas.microsoft.com/office/drawing/2014/main" id="{8959D814-EBD7-4893-A5DA-51B5BC5728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97" name="Groep 296">
            <a:extLst>
              <a:ext uri="{FF2B5EF4-FFF2-40B4-BE49-F238E27FC236}">
                <a16:creationId xmlns:a16="http://schemas.microsoft.com/office/drawing/2014/main" id="{E0B5B285-0350-4FA4-B211-89ECC24FAB22}"/>
              </a:ext>
            </a:extLst>
          </p:cNvPr>
          <p:cNvGrpSpPr>
            <a:grpSpLocks noChangeAspect="1"/>
          </p:cNvGrpSpPr>
          <p:nvPr/>
        </p:nvGrpSpPr>
        <p:grpSpPr>
          <a:xfrm>
            <a:off x="3117215" y="5434278"/>
            <a:ext cx="585662" cy="817317"/>
            <a:chOff x="154993" y="99049"/>
            <a:chExt cx="772366" cy="1076827"/>
          </a:xfrm>
        </p:grpSpPr>
        <p:pic>
          <p:nvPicPr>
            <p:cNvPr id="298" name="image2.png">
              <a:extLst>
                <a:ext uri="{FF2B5EF4-FFF2-40B4-BE49-F238E27FC236}">
                  <a16:creationId xmlns:a16="http://schemas.microsoft.com/office/drawing/2014/main" id="{E8925FD7-7D56-436E-86C9-5CFE1199DD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9" name="Afbeelding 298">
              <a:extLst>
                <a:ext uri="{FF2B5EF4-FFF2-40B4-BE49-F238E27FC236}">
                  <a16:creationId xmlns:a16="http://schemas.microsoft.com/office/drawing/2014/main" id="{E57ADDCF-D27D-4A96-903B-76A9DFBBF5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00" name="Groep 299">
            <a:extLst>
              <a:ext uri="{FF2B5EF4-FFF2-40B4-BE49-F238E27FC236}">
                <a16:creationId xmlns:a16="http://schemas.microsoft.com/office/drawing/2014/main" id="{026D5B49-5F4D-46D7-8DC8-7D9A2C3A70B5}"/>
              </a:ext>
            </a:extLst>
          </p:cNvPr>
          <p:cNvGrpSpPr>
            <a:grpSpLocks noChangeAspect="1"/>
          </p:cNvGrpSpPr>
          <p:nvPr/>
        </p:nvGrpSpPr>
        <p:grpSpPr>
          <a:xfrm>
            <a:off x="2797176" y="5831139"/>
            <a:ext cx="591609" cy="817260"/>
            <a:chOff x="1537609" y="5128444"/>
            <a:chExt cx="779145" cy="1076325"/>
          </a:xfrm>
        </p:grpSpPr>
        <p:pic>
          <p:nvPicPr>
            <p:cNvPr id="301" name="image2.png">
              <a:extLst>
                <a:ext uri="{FF2B5EF4-FFF2-40B4-BE49-F238E27FC236}">
                  <a16:creationId xmlns:a16="http://schemas.microsoft.com/office/drawing/2014/main" id="{128B98C3-74B2-456B-9680-A0587D0123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02" name="Afbeelding 301">
              <a:extLst>
                <a:ext uri="{FF2B5EF4-FFF2-40B4-BE49-F238E27FC236}">
                  <a16:creationId xmlns:a16="http://schemas.microsoft.com/office/drawing/2014/main" id="{125EA52B-DBFC-40A1-8622-92590BCE41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03" name="image2.png">
            <a:extLst>
              <a:ext uri="{FF2B5EF4-FFF2-40B4-BE49-F238E27FC236}">
                <a16:creationId xmlns:a16="http://schemas.microsoft.com/office/drawing/2014/main" id="{435AB3BD-F392-489A-AD3F-31D5A16219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3939016" y="175917"/>
            <a:ext cx="599377" cy="817200"/>
          </a:xfrm>
          <a:prstGeom prst="rect">
            <a:avLst/>
          </a:prstGeom>
          <a:ln/>
        </p:spPr>
      </p:pic>
      <p:pic>
        <p:nvPicPr>
          <p:cNvPr id="304" name="image2.png">
            <a:extLst>
              <a:ext uri="{FF2B5EF4-FFF2-40B4-BE49-F238E27FC236}">
                <a16:creationId xmlns:a16="http://schemas.microsoft.com/office/drawing/2014/main" id="{4D5B8067-52C4-450E-85F3-74F4FD13B9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4275688" y="375943"/>
            <a:ext cx="605224" cy="817200"/>
          </a:xfrm>
          <a:prstGeom prst="rect">
            <a:avLst/>
          </a:prstGeom>
          <a:ln/>
        </p:spPr>
      </p:pic>
      <p:pic>
        <p:nvPicPr>
          <p:cNvPr id="305" name="image2.png">
            <a:extLst>
              <a:ext uri="{FF2B5EF4-FFF2-40B4-BE49-F238E27FC236}">
                <a16:creationId xmlns:a16="http://schemas.microsoft.com/office/drawing/2014/main" id="{BE01827D-96F2-41F3-A98E-C87221E5932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3912346" y="779802"/>
            <a:ext cx="596177" cy="817200"/>
          </a:xfrm>
          <a:prstGeom prst="rect">
            <a:avLst/>
          </a:prstGeom>
          <a:ln/>
        </p:spPr>
      </p:pic>
      <p:pic>
        <p:nvPicPr>
          <p:cNvPr id="306" name="image2.png">
            <a:extLst>
              <a:ext uri="{FF2B5EF4-FFF2-40B4-BE49-F238E27FC236}">
                <a16:creationId xmlns:a16="http://schemas.microsoft.com/office/drawing/2014/main" id="{D141439D-EC78-421A-B50E-84A485F204B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4288041" y="993162"/>
            <a:ext cx="592871" cy="817200"/>
          </a:xfrm>
          <a:prstGeom prst="rect">
            <a:avLst/>
          </a:prstGeom>
          <a:ln/>
        </p:spPr>
      </p:pic>
      <p:pic>
        <p:nvPicPr>
          <p:cNvPr id="307" name="image2.png">
            <a:extLst>
              <a:ext uri="{FF2B5EF4-FFF2-40B4-BE49-F238E27FC236}">
                <a16:creationId xmlns:a16="http://schemas.microsoft.com/office/drawing/2014/main" id="{7C487835-CC2B-4048-9C8F-538789B9B2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3971400" y="1390023"/>
            <a:ext cx="591414" cy="817200"/>
          </a:xfrm>
          <a:prstGeom prst="rect">
            <a:avLst/>
          </a:prstGeom>
          <a:ln/>
        </p:spPr>
      </p:pic>
      <p:grpSp>
        <p:nvGrpSpPr>
          <p:cNvPr id="308" name="Groep 307">
            <a:extLst>
              <a:ext uri="{FF2B5EF4-FFF2-40B4-BE49-F238E27FC236}">
                <a16:creationId xmlns:a16="http://schemas.microsoft.com/office/drawing/2014/main" id="{541AD392-B846-4AEC-A539-7086871C4A08}"/>
              </a:ext>
            </a:extLst>
          </p:cNvPr>
          <p:cNvGrpSpPr>
            <a:grpSpLocks noChangeAspect="1"/>
          </p:cNvGrpSpPr>
          <p:nvPr/>
        </p:nvGrpSpPr>
        <p:grpSpPr>
          <a:xfrm>
            <a:off x="3919331" y="5220918"/>
            <a:ext cx="585662" cy="817317"/>
            <a:chOff x="154814" y="94750"/>
            <a:chExt cx="772366" cy="1076828"/>
          </a:xfrm>
        </p:grpSpPr>
        <p:pic>
          <p:nvPicPr>
            <p:cNvPr id="309" name="image2.png">
              <a:extLst>
                <a:ext uri="{FF2B5EF4-FFF2-40B4-BE49-F238E27FC236}">
                  <a16:creationId xmlns:a16="http://schemas.microsoft.com/office/drawing/2014/main" id="{4B96E69C-9006-44FE-8F0D-EF8DF9E20F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0" name="Afbeelding 309">
              <a:extLst>
                <a:ext uri="{FF2B5EF4-FFF2-40B4-BE49-F238E27FC236}">
                  <a16:creationId xmlns:a16="http://schemas.microsoft.com/office/drawing/2014/main" id="{243D419A-0CBC-41E4-A954-3DE19C31A8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1" name="Afbeelding 310">
              <a:extLst>
                <a:ext uri="{FF2B5EF4-FFF2-40B4-BE49-F238E27FC236}">
                  <a16:creationId xmlns:a16="http://schemas.microsoft.com/office/drawing/2014/main" id="{1E09E73D-E7E7-4EF9-AE42-EFF5231D11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2" name="Afbeelding 311">
              <a:extLst>
                <a:ext uri="{FF2B5EF4-FFF2-40B4-BE49-F238E27FC236}">
                  <a16:creationId xmlns:a16="http://schemas.microsoft.com/office/drawing/2014/main" id="{21E6E29F-C9F8-463F-B33F-3C4098D1B4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13" name="Groep 312">
            <a:extLst>
              <a:ext uri="{FF2B5EF4-FFF2-40B4-BE49-F238E27FC236}">
                <a16:creationId xmlns:a16="http://schemas.microsoft.com/office/drawing/2014/main" id="{4A068555-FADA-4CF6-89A4-4AF5FED87CA5}"/>
              </a:ext>
            </a:extLst>
          </p:cNvPr>
          <p:cNvGrpSpPr>
            <a:grpSpLocks noChangeAspect="1"/>
          </p:cNvGrpSpPr>
          <p:nvPr/>
        </p:nvGrpSpPr>
        <p:grpSpPr>
          <a:xfrm>
            <a:off x="4239370" y="5434278"/>
            <a:ext cx="585662" cy="817317"/>
            <a:chOff x="154993" y="99049"/>
            <a:chExt cx="772366" cy="1076827"/>
          </a:xfrm>
        </p:grpSpPr>
        <p:pic>
          <p:nvPicPr>
            <p:cNvPr id="314" name="image2.png">
              <a:extLst>
                <a:ext uri="{FF2B5EF4-FFF2-40B4-BE49-F238E27FC236}">
                  <a16:creationId xmlns:a16="http://schemas.microsoft.com/office/drawing/2014/main" id="{832F2C21-08EF-428D-8449-EE6F4ABBA7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5" name="Afbeelding 314">
              <a:extLst>
                <a:ext uri="{FF2B5EF4-FFF2-40B4-BE49-F238E27FC236}">
                  <a16:creationId xmlns:a16="http://schemas.microsoft.com/office/drawing/2014/main" id="{A4F82134-5CB7-4961-8D9A-0E321D88E5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16" name="Groep 315">
            <a:extLst>
              <a:ext uri="{FF2B5EF4-FFF2-40B4-BE49-F238E27FC236}">
                <a16:creationId xmlns:a16="http://schemas.microsoft.com/office/drawing/2014/main" id="{35690C3D-C58C-4128-8F2D-F5E4031DE85D}"/>
              </a:ext>
            </a:extLst>
          </p:cNvPr>
          <p:cNvGrpSpPr>
            <a:grpSpLocks noChangeAspect="1"/>
          </p:cNvGrpSpPr>
          <p:nvPr/>
        </p:nvGrpSpPr>
        <p:grpSpPr>
          <a:xfrm>
            <a:off x="3919331" y="5831139"/>
            <a:ext cx="591609" cy="817260"/>
            <a:chOff x="1537609" y="5128444"/>
            <a:chExt cx="779145" cy="1076325"/>
          </a:xfrm>
        </p:grpSpPr>
        <p:pic>
          <p:nvPicPr>
            <p:cNvPr id="317" name="image2.png">
              <a:extLst>
                <a:ext uri="{FF2B5EF4-FFF2-40B4-BE49-F238E27FC236}">
                  <a16:creationId xmlns:a16="http://schemas.microsoft.com/office/drawing/2014/main" id="{E60C2011-B111-41F2-AF77-6697D58815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8" name="Afbeelding 317">
              <a:extLst>
                <a:ext uri="{FF2B5EF4-FFF2-40B4-BE49-F238E27FC236}">
                  <a16:creationId xmlns:a16="http://schemas.microsoft.com/office/drawing/2014/main" id="{D60C57E0-81F7-4575-84C2-EFD6FB9971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19" name="image2.png">
            <a:extLst>
              <a:ext uri="{FF2B5EF4-FFF2-40B4-BE49-F238E27FC236}">
                <a16:creationId xmlns:a16="http://schemas.microsoft.com/office/drawing/2014/main" id="{CEA43D24-4303-4B9B-8DEC-5930009C09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5100431" y="175282"/>
            <a:ext cx="599377" cy="817200"/>
          </a:xfrm>
          <a:prstGeom prst="rect">
            <a:avLst/>
          </a:prstGeom>
          <a:ln/>
        </p:spPr>
      </p:pic>
      <p:pic>
        <p:nvPicPr>
          <p:cNvPr id="320" name="image2.png">
            <a:extLst>
              <a:ext uri="{FF2B5EF4-FFF2-40B4-BE49-F238E27FC236}">
                <a16:creationId xmlns:a16="http://schemas.microsoft.com/office/drawing/2014/main" id="{D6B9E8F8-0646-484B-8B83-0FB971C6BC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5437103" y="375308"/>
            <a:ext cx="605224" cy="817200"/>
          </a:xfrm>
          <a:prstGeom prst="rect">
            <a:avLst/>
          </a:prstGeom>
          <a:ln/>
        </p:spPr>
      </p:pic>
      <p:pic>
        <p:nvPicPr>
          <p:cNvPr id="321" name="image2.png">
            <a:extLst>
              <a:ext uri="{FF2B5EF4-FFF2-40B4-BE49-F238E27FC236}">
                <a16:creationId xmlns:a16="http://schemas.microsoft.com/office/drawing/2014/main" id="{0D0DE939-59A4-4E4F-8337-40172F8456F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5073761" y="779167"/>
            <a:ext cx="596177" cy="817200"/>
          </a:xfrm>
          <a:prstGeom prst="rect">
            <a:avLst/>
          </a:prstGeom>
          <a:ln/>
        </p:spPr>
      </p:pic>
      <p:pic>
        <p:nvPicPr>
          <p:cNvPr id="322" name="image2.png">
            <a:extLst>
              <a:ext uri="{FF2B5EF4-FFF2-40B4-BE49-F238E27FC236}">
                <a16:creationId xmlns:a16="http://schemas.microsoft.com/office/drawing/2014/main" id="{E03FA321-8BC9-4C0A-859E-CCB4BCCBB2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5449456" y="992527"/>
            <a:ext cx="592871" cy="817200"/>
          </a:xfrm>
          <a:prstGeom prst="rect">
            <a:avLst/>
          </a:prstGeom>
          <a:ln/>
        </p:spPr>
      </p:pic>
      <p:pic>
        <p:nvPicPr>
          <p:cNvPr id="323" name="image2.png">
            <a:extLst>
              <a:ext uri="{FF2B5EF4-FFF2-40B4-BE49-F238E27FC236}">
                <a16:creationId xmlns:a16="http://schemas.microsoft.com/office/drawing/2014/main" id="{17E6BC89-42CB-4BC2-BA70-72D30556DB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5132815" y="1389388"/>
            <a:ext cx="591414" cy="817200"/>
          </a:xfrm>
          <a:prstGeom prst="rect">
            <a:avLst/>
          </a:prstGeom>
          <a:ln/>
        </p:spPr>
      </p:pic>
      <p:grpSp>
        <p:nvGrpSpPr>
          <p:cNvPr id="324" name="Groep 323">
            <a:extLst>
              <a:ext uri="{FF2B5EF4-FFF2-40B4-BE49-F238E27FC236}">
                <a16:creationId xmlns:a16="http://schemas.microsoft.com/office/drawing/2014/main" id="{A379F89A-B787-421B-A620-A17E04C36D5D}"/>
              </a:ext>
            </a:extLst>
          </p:cNvPr>
          <p:cNvGrpSpPr>
            <a:grpSpLocks noChangeAspect="1"/>
          </p:cNvGrpSpPr>
          <p:nvPr/>
        </p:nvGrpSpPr>
        <p:grpSpPr>
          <a:xfrm>
            <a:off x="5080746" y="5220283"/>
            <a:ext cx="585662" cy="817317"/>
            <a:chOff x="154814" y="94750"/>
            <a:chExt cx="772366" cy="1076828"/>
          </a:xfrm>
        </p:grpSpPr>
        <p:pic>
          <p:nvPicPr>
            <p:cNvPr id="325" name="image2.png">
              <a:extLst>
                <a:ext uri="{FF2B5EF4-FFF2-40B4-BE49-F238E27FC236}">
                  <a16:creationId xmlns:a16="http://schemas.microsoft.com/office/drawing/2014/main" id="{BD165A02-3761-4330-B31D-BD5AF91DA8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6" name="Afbeelding 325">
              <a:extLst>
                <a:ext uri="{FF2B5EF4-FFF2-40B4-BE49-F238E27FC236}">
                  <a16:creationId xmlns:a16="http://schemas.microsoft.com/office/drawing/2014/main" id="{C28AE537-184C-46BF-8B9C-8505A53B27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7" name="Afbeelding 326">
              <a:extLst>
                <a:ext uri="{FF2B5EF4-FFF2-40B4-BE49-F238E27FC236}">
                  <a16:creationId xmlns:a16="http://schemas.microsoft.com/office/drawing/2014/main" id="{A05640B8-095C-4F6E-84F5-A89A689C54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8" name="Afbeelding 327">
              <a:extLst>
                <a:ext uri="{FF2B5EF4-FFF2-40B4-BE49-F238E27FC236}">
                  <a16:creationId xmlns:a16="http://schemas.microsoft.com/office/drawing/2014/main" id="{748F529A-654E-4A5B-B00C-39DE717BC5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29" name="Groep 328">
            <a:extLst>
              <a:ext uri="{FF2B5EF4-FFF2-40B4-BE49-F238E27FC236}">
                <a16:creationId xmlns:a16="http://schemas.microsoft.com/office/drawing/2014/main" id="{F7F8F77F-8B99-4436-9255-F44970BD3DFF}"/>
              </a:ext>
            </a:extLst>
          </p:cNvPr>
          <p:cNvGrpSpPr>
            <a:grpSpLocks noChangeAspect="1"/>
          </p:cNvGrpSpPr>
          <p:nvPr/>
        </p:nvGrpSpPr>
        <p:grpSpPr>
          <a:xfrm>
            <a:off x="5400785" y="5433643"/>
            <a:ext cx="585662" cy="817317"/>
            <a:chOff x="154993" y="99049"/>
            <a:chExt cx="772366" cy="1076827"/>
          </a:xfrm>
        </p:grpSpPr>
        <p:pic>
          <p:nvPicPr>
            <p:cNvPr id="330" name="image2.png">
              <a:extLst>
                <a:ext uri="{FF2B5EF4-FFF2-40B4-BE49-F238E27FC236}">
                  <a16:creationId xmlns:a16="http://schemas.microsoft.com/office/drawing/2014/main" id="{28E211E0-D1F3-44A9-A0D4-40C8E577BE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1" name="Afbeelding 330">
              <a:extLst>
                <a:ext uri="{FF2B5EF4-FFF2-40B4-BE49-F238E27FC236}">
                  <a16:creationId xmlns:a16="http://schemas.microsoft.com/office/drawing/2014/main" id="{94D3210F-920D-4AEC-ACC1-D036FE0259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32" name="Groep 331">
            <a:extLst>
              <a:ext uri="{FF2B5EF4-FFF2-40B4-BE49-F238E27FC236}">
                <a16:creationId xmlns:a16="http://schemas.microsoft.com/office/drawing/2014/main" id="{E754DCB7-A04B-4F53-BF15-3EABB5A99523}"/>
              </a:ext>
            </a:extLst>
          </p:cNvPr>
          <p:cNvGrpSpPr>
            <a:grpSpLocks noChangeAspect="1"/>
          </p:cNvGrpSpPr>
          <p:nvPr/>
        </p:nvGrpSpPr>
        <p:grpSpPr>
          <a:xfrm>
            <a:off x="5080746" y="5830504"/>
            <a:ext cx="591609" cy="817260"/>
            <a:chOff x="1537609" y="5128444"/>
            <a:chExt cx="779145" cy="1076325"/>
          </a:xfrm>
        </p:grpSpPr>
        <p:pic>
          <p:nvPicPr>
            <p:cNvPr id="333" name="image2.png">
              <a:extLst>
                <a:ext uri="{FF2B5EF4-FFF2-40B4-BE49-F238E27FC236}">
                  <a16:creationId xmlns:a16="http://schemas.microsoft.com/office/drawing/2014/main" id="{D189A5FE-E7DF-43B1-84DC-FC1462E735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4" name="Afbeelding 333">
              <a:extLst>
                <a:ext uri="{FF2B5EF4-FFF2-40B4-BE49-F238E27FC236}">
                  <a16:creationId xmlns:a16="http://schemas.microsoft.com/office/drawing/2014/main" id="{66C353E8-5EE2-4A27-829B-5D2B5742A5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35" name="image2.png">
            <a:extLst>
              <a:ext uri="{FF2B5EF4-FFF2-40B4-BE49-F238E27FC236}">
                <a16:creationId xmlns:a16="http://schemas.microsoft.com/office/drawing/2014/main" id="{27C16FA6-C69F-4E3D-8E5A-9749EA7DBA3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6245826" y="174647"/>
            <a:ext cx="599377" cy="817200"/>
          </a:xfrm>
          <a:prstGeom prst="rect">
            <a:avLst/>
          </a:prstGeom>
          <a:ln/>
        </p:spPr>
      </p:pic>
      <p:pic>
        <p:nvPicPr>
          <p:cNvPr id="336" name="image2.png">
            <a:extLst>
              <a:ext uri="{FF2B5EF4-FFF2-40B4-BE49-F238E27FC236}">
                <a16:creationId xmlns:a16="http://schemas.microsoft.com/office/drawing/2014/main" id="{061BAB50-E2F1-4698-9797-A89BFF6584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6582498" y="374673"/>
            <a:ext cx="605224" cy="817200"/>
          </a:xfrm>
          <a:prstGeom prst="rect">
            <a:avLst/>
          </a:prstGeom>
          <a:ln/>
        </p:spPr>
      </p:pic>
      <p:pic>
        <p:nvPicPr>
          <p:cNvPr id="337" name="image2.png">
            <a:extLst>
              <a:ext uri="{FF2B5EF4-FFF2-40B4-BE49-F238E27FC236}">
                <a16:creationId xmlns:a16="http://schemas.microsoft.com/office/drawing/2014/main" id="{1BBEB593-9997-4F85-B927-A936D81A5A0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6219156" y="778532"/>
            <a:ext cx="596177" cy="817200"/>
          </a:xfrm>
          <a:prstGeom prst="rect">
            <a:avLst/>
          </a:prstGeom>
          <a:ln/>
        </p:spPr>
      </p:pic>
      <p:pic>
        <p:nvPicPr>
          <p:cNvPr id="338" name="image2.png">
            <a:extLst>
              <a:ext uri="{FF2B5EF4-FFF2-40B4-BE49-F238E27FC236}">
                <a16:creationId xmlns:a16="http://schemas.microsoft.com/office/drawing/2014/main" id="{DDD49E99-5476-4B16-B706-5282B9CA8B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6594851" y="991892"/>
            <a:ext cx="592871" cy="817200"/>
          </a:xfrm>
          <a:prstGeom prst="rect">
            <a:avLst/>
          </a:prstGeom>
          <a:ln/>
        </p:spPr>
      </p:pic>
      <p:pic>
        <p:nvPicPr>
          <p:cNvPr id="339" name="image2.png">
            <a:extLst>
              <a:ext uri="{FF2B5EF4-FFF2-40B4-BE49-F238E27FC236}">
                <a16:creationId xmlns:a16="http://schemas.microsoft.com/office/drawing/2014/main" id="{869E2B2C-45FE-42E5-A38F-FAE6AA1BF6C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6278210" y="1388753"/>
            <a:ext cx="591414" cy="817200"/>
          </a:xfrm>
          <a:prstGeom prst="rect">
            <a:avLst/>
          </a:prstGeom>
          <a:ln/>
        </p:spPr>
      </p:pic>
      <p:grpSp>
        <p:nvGrpSpPr>
          <p:cNvPr id="340" name="Groep 339">
            <a:extLst>
              <a:ext uri="{FF2B5EF4-FFF2-40B4-BE49-F238E27FC236}">
                <a16:creationId xmlns:a16="http://schemas.microsoft.com/office/drawing/2014/main" id="{0F1464A3-3947-46A2-8EB1-B17A93E350ED}"/>
              </a:ext>
            </a:extLst>
          </p:cNvPr>
          <p:cNvGrpSpPr>
            <a:grpSpLocks noChangeAspect="1"/>
          </p:cNvGrpSpPr>
          <p:nvPr/>
        </p:nvGrpSpPr>
        <p:grpSpPr>
          <a:xfrm>
            <a:off x="6226141" y="5219648"/>
            <a:ext cx="585662" cy="817317"/>
            <a:chOff x="154814" y="94750"/>
            <a:chExt cx="772366" cy="1076828"/>
          </a:xfrm>
        </p:grpSpPr>
        <p:pic>
          <p:nvPicPr>
            <p:cNvPr id="341" name="image2.png">
              <a:extLst>
                <a:ext uri="{FF2B5EF4-FFF2-40B4-BE49-F238E27FC236}">
                  <a16:creationId xmlns:a16="http://schemas.microsoft.com/office/drawing/2014/main" id="{2EE08B35-FCAA-48B4-AA6D-317D6A9587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2" name="Afbeelding 341">
              <a:extLst>
                <a:ext uri="{FF2B5EF4-FFF2-40B4-BE49-F238E27FC236}">
                  <a16:creationId xmlns:a16="http://schemas.microsoft.com/office/drawing/2014/main" id="{3B192F8D-ED94-4B70-B1F9-2FA9F138D1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3" name="Afbeelding 342">
              <a:extLst>
                <a:ext uri="{FF2B5EF4-FFF2-40B4-BE49-F238E27FC236}">
                  <a16:creationId xmlns:a16="http://schemas.microsoft.com/office/drawing/2014/main" id="{800C8332-3022-449F-9352-CF5EEE4A77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4" name="Afbeelding 343">
              <a:extLst>
                <a:ext uri="{FF2B5EF4-FFF2-40B4-BE49-F238E27FC236}">
                  <a16:creationId xmlns:a16="http://schemas.microsoft.com/office/drawing/2014/main" id="{187B8652-25C4-44DC-BA87-A187334159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45" name="Groep 344">
            <a:extLst>
              <a:ext uri="{FF2B5EF4-FFF2-40B4-BE49-F238E27FC236}">
                <a16:creationId xmlns:a16="http://schemas.microsoft.com/office/drawing/2014/main" id="{158EFFD6-BC42-49E3-99B1-125A0D978E8B}"/>
              </a:ext>
            </a:extLst>
          </p:cNvPr>
          <p:cNvGrpSpPr>
            <a:grpSpLocks noChangeAspect="1"/>
          </p:cNvGrpSpPr>
          <p:nvPr/>
        </p:nvGrpSpPr>
        <p:grpSpPr>
          <a:xfrm>
            <a:off x="6546180" y="5433008"/>
            <a:ext cx="585662" cy="817317"/>
            <a:chOff x="154993" y="99049"/>
            <a:chExt cx="772366" cy="1076827"/>
          </a:xfrm>
        </p:grpSpPr>
        <p:pic>
          <p:nvPicPr>
            <p:cNvPr id="346" name="image2.png">
              <a:extLst>
                <a:ext uri="{FF2B5EF4-FFF2-40B4-BE49-F238E27FC236}">
                  <a16:creationId xmlns:a16="http://schemas.microsoft.com/office/drawing/2014/main" id="{9C36F5A0-FE5C-44C6-B120-EEF97ED48F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7" name="Afbeelding 346">
              <a:extLst>
                <a:ext uri="{FF2B5EF4-FFF2-40B4-BE49-F238E27FC236}">
                  <a16:creationId xmlns:a16="http://schemas.microsoft.com/office/drawing/2014/main" id="{3C834526-9560-4F47-9C51-4FD9F5DEFE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48" name="Groep 347">
            <a:extLst>
              <a:ext uri="{FF2B5EF4-FFF2-40B4-BE49-F238E27FC236}">
                <a16:creationId xmlns:a16="http://schemas.microsoft.com/office/drawing/2014/main" id="{32B88F77-1BB5-48AB-9E40-7E0486BE3868}"/>
              </a:ext>
            </a:extLst>
          </p:cNvPr>
          <p:cNvGrpSpPr>
            <a:grpSpLocks noChangeAspect="1"/>
          </p:cNvGrpSpPr>
          <p:nvPr/>
        </p:nvGrpSpPr>
        <p:grpSpPr>
          <a:xfrm>
            <a:off x="6226141" y="5829869"/>
            <a:ext cx="591609" cy="817260"/>
            <a:chOff x="1537609" y="5128444"/>
            <a:chExt cx="779145" cy="1076325"/>
          </a:xfrm>
        </p:grpSpPr>
        <p:pic>
          <p:nvPicPr>
            <p:cNvPr id="349" name="image2.png">
              <a:extLst>
                <a:ext uri="{FF2B5EF4-FFF2-40B4-BE49-F238E27FC236}">
                  <a16:creationId xmlns:a16="http://schemas.microsoft.com/office/drawing/2014/main" id="{779A34F8-8812-43DF-AB96-691729B8AF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0" name="Afbeelding 349">
              <a:extLst>
                <a:ext uri="{FF2B5EF4-FFF2-40B4-BE49-F238E27FC236}">
                  <a16:creationId xmlns:a16="http://schemas.microsoft.com/office/drawing/2014/main" id="{61D7FB09-DA19-43C0-823D-54D8B4D262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51" name="image2.png">
            <a:extLst>
              <a:ext uri="{FF2B5EF4-FFF2-40B4-BE49-F238E27FC236}">
                <a16:creationId xmlns:a16="http://schemas.microsoft.com/office/drawing/2014/main" id="{F76EA816-1D04-4DBD-8903-0D95217E17B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7385761" y="174012"/>
            <a:ext cx="599377" cy="817200"/>
          </a:xfrm>
          <a:prstGeom prst="rect">
            <a:avLst/>
          </a:prstGeom>
          <a:ln/>
        </p:spPr>
      </p:pic>
      <p:pic>
        <p:nvPicPr>
          <p:cNvPr id="352" name="image2.png">
            <a:extLst>
              <a:ext uri="{FF2B5EF4-FFF2-40B4-BE49-F238E27FC236}">
                <a16:creationId xmlns:a16="http://schemas.microsoft.com/office/drawing/2014/main" id="{C36F00C9-4DF2-4FD7-B3C2-98F882299CE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7722433" y="374038"/>
            <a:ext cx="605224" cy="817200"/>
          </a:xfrm>
          <a:prstGeom prst="rect">
            <a:avLst/>
          </a:prstGeom>
          <a:ln/>
        </p:spPr>
      </p:pic>
      <p:pic>
        <p:nvPicPr>
          <p:cNvPr id="353" name="image2.png">
            <a:extLst>
              <a:ext uri="{FF2B5EF4-FFF2-40B4-BE49-F238E27FC236}">
                <a16:creationId xmlns:a16="http://schemas.microsoft.com/office/drawing/2014/main" id="{F3B56F57-7000-4E4E-93BA-8013FA15CA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7359091" y="777897"/>
            <a:ext cx="596177" cy="817200"/>
          </a:xfrm>
          <a:prstGeom prst="rect">
            <a:avLst/>
          </a:prstGeom>
          <a:ln/>
        </p:spPr>
      </p:pic>
      <p:pic>
        <p:nvPicPr>
          <p:cNvPr id="354" name="image2.png">
            <a:extLst>
              <a:ext uri="{FF2B5EF4-FFF2-40B4-BE49-F238E27FC236}">
                <a16:creationId xmlns:a16="http://schemas.microsoft.com/office/drawing/2014/main" id="{D8890A55-04D1-47EC-BE58-9D225DA9327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7734786" y="991257"/>
            <a:ext cx="592871" cy="817200"/>
          </a:xfrm>
          <a:prstGeom prst="rect">
            <a:avLst/>
          </a:prstGeom>
          <a:ln/>
        </p:spPr>
      </p:pic>
      <p:pic>
        <p:nvPicPr>
          <p:cNvPr id="355" name="image2.png">
            <a:extLst>
              <a:ext uri="{FF2B5EF4-FFF2-40B4-BE49-F238E27FC236}">
                <a16:creationId xmlns:a16="http://schemas.microsoft.com/office/drawing/2014/main" id="{EF0254E7-D203-4882-BC46-C842E5193CB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7418145" y="1388118"/>
            <a:ext cx="591414" cy="817200"/>
          </a:xfrm>
          <a:prstGeom prst="rect">
            <a:avLst/>
          </a:prstGeom>
          <a:ln/>
        </p:spPr>
      </p:pic>
      <p:grpSp>
        <p:nvGrpSpPr>
          <p:cNvPr id="356" name="Groep 355">
            <a:extLst>
              <a:ext uri="{FF2B5EF4-FFF2-40B4-BE49-F238E27FC236}">
                <a16:creationId xmlns:a16="http://schemas.microsoft.com/office/drawing/2014/main" id="{4A4ED889-490B-4F52-92A4-84EE61D8DB64}"/>
              </a:ext>
            </a:extLst>
          </p:cNvPr>
          <p:cNvGrpSpPr>
            <a:grpSpLocks noChangeAspect="1"/>
          </p:cNvGrpSpPr>
          <p:nvPr/>
        </p:nvGrpSpPr>
        <p:grpSpPr>
          <a:xfrm>
            <a:off x="7366076" y="5219013"/>
            <a:ext cx="585662" cy="817317"/>
            <a:chOff x="154814" y="94750"/>
            <a:chExt cx="772366" cy="1076828"/>
          </a:xfrm>
        </p:grpSpPr>
        <p:pic>
          <p:nvPicPr>
            <p:cNvPr id="357" name="image2.png">
              <a:extLst>
                <a:ext uri="{FF2B5EF4-FFF2-40B4-BE49-F238E27FC236}">
                  <a16:creationId xmlns:a16="http://schemas.microsoft.com/office/drawing/2014/main" id="{0993A538-A249-4B39-9610-B0AC632954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8" name="Afbeelding 357">
              <a:extLst>
                <a:ext uri="{FF2B5EF4-FFF2-40B4-BE49-F238E27FC236}">
                  <a16:creationId xmlns:a16="http://schemas.microsoft.com/office/drawing/2014/main" id="{0D64CC2F-963F-4F94-99A4-C80163F55B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9" name="Afbeelding 358">
              <a:extLst>
                <a:ext uri="{FF2B5EF4-FFF2-40B4-BE49-F238E27FC236}">
                  <a16:creationId xmlns:a16="http://schemas.microsoft.com/office/drawing/2014/main" id="{B2846802-DE0A-4709-B45C-531E76536D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0" name="Afbeelding 359">
              <a:extLst>
                <a:ext uri="{FF2B5EF4-FFF2-40B4-BE49-F238E27FC236}">
                  <a16:creationId xmlns:a16="http://schemas.microsoft.com/office/drawing/2014/main" id="{2F85B78C-63F3-493D-99B4-D4292FE2B1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61" name="Groep 360">
            <a:extLst>
              <a:ext uri="{FF2B5EF4-FFF2-40B4-BE49-F238E27FC236}">
                <a16:creationId xmlns:a16="http://schemas.microsoft.com/office/drawing/2014/main" id="{5B47E172-DBEB-40EA-AA68-89949ED9B972}"/>
              </a:ext>
            </a:extLst>
          </p:cNvPr>
          <p:cNvGrpSpPr>
            <a:grpSpLocks noChangeAspect="1"/>
          </p:cNvGrpSpPr>
          <p:nvPr/>
        </p:nvGrpSpPr>
        <p:grpSpPr>
          <a:xfrm>
            <a:off x="7686115" y="5432373"/>
            <a:ext cx="585662" cy="817317"/>
            <a:chOff x="154993" y="99049"/>
            <a:chExt cx="772366" cy="1076827"/>
          </a:xfrm>
        </p:grpSpPr>
        <p:pic>
          <p:nvPicPr>
            <p:cNvPr id="362" name="image2.png">
              <a:extLst>
                <a:ext uri="{FF2B5EF4-FFF2-40B4-BE49-F238E27FC236}">
                  <a16:creationId xmlns:a16="http://schemas.microsoft.com/office/drawing/2014/main" id="{B090AEBC-EA7A-454D-94DE-EB1CCA5958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3" name="Afbeelding 362">
              <a:extLst>
                <a:ext uri="{FF2B5EF4-FFF2-40B4-BE49-F238E27FC236}">
                  <a16:creationId xmlns:a16="http://schemas.microsoft.com/office/drawing/2014/main" id="{B2F79012-603A-4DD4-BAFB-3BCB484D0E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64" name="Groep 363">
            <a:extLst>
              <a:ext uri="{FF2B5EF4-FFF2-40B4-BE49-F238E27FC236}">
                <a16:creationId xmlns:a16="http://schemas.microsoft.com/office/drawing/2014/main" id="{5D1DEAC3-AC33-4617-8EEF-962D5415AD95}"/>
              </a:ext>
            </a:extLst>
          </p:cNvPr>
          <p:cNvGrpSpPr>
            <a:grpSpLocks noChangeAspect="1"/>
          </p:cNvGrpSpPr>
          <p:nvPr/>
        </p:nvGrpSpPr>
        <p:grpSpPr>
          <a:xfrm>
            <a:off x="7366076" y="5829234"/>
            <a:ext cx="591609" cy="817260"/>
            <a:chOff x="1537609" y="5128444"/>
            <a:chExt cx="779145" cy="1076325"/>
          </a:xfrm>
        </p:grpSpPr>
        <p:pic>
          <p:nvPicPr>
            <p:cNvPr id="365" name="image2.png">
              <a:extLst>
                <a:ext uri="{FF2B5EF4-FFF2-40B4-BE49-F238E27FC236}">
                  <a16:creationId xmlns:a16="http://schemas.microsoft.com/office/drawing/2014/main" id="{F338A7C2-E693-40BE-8A2D-36C7D5B183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6" name="Afbeelding 365">
              <a:extLst>
                <a:ext uri="{FF2B5EF4-FFF2-40B4-BE49-F238E27FC236}">
                  <a16:creationId xmlns:a16="http://schemas.microsoft.com/office/drawing/2014/main" id="{969782BB-E681-4F12-930B-BCC468C6E1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67" name="image2.png">
            <a:extLst>
              <a:ext uri="{FF2B5EF4-FFF2-40B4-BE49-F238E27FC236}">
                <a16:creationId xmlns:a16="http://schemas.microsoft.com/office/drawing/2014/main" id="{51A32C26-1CDB-4F54-AD6C-33A75BC233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8507916" y="174012"/>
            <a:ext cx="599377" cy="817200"/>
          </a:xfrm>
          <a:prstGeom prst="rect">
            <a:avLst/>
          </a:prstGeom>
          <a:ln/>
        </p:spPr>
      </p:pic>
      <p:pic>
        <p:nvPicPr>
          <p:cNvPr id="368" name="image2.png">
            <a:extLst>
              <a:ext uri="{FF2B5EF4-FFF2-40B4-BE49-F238E27FC236}">
                <a16:creationId xmlns:a16="http://schemas.microsoft.com/office/drawing/2014/main" id="{07CEB486-2030-4A1D-9EBD-3191DE64D9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8844588" y="374038"/>
            <a:ext cx="605224" cy="817200"/>
          </a:xfrm>
          <a:prstGeom prst="rect">
            <a:avLst/>
          </a:prstGeom>
          <a:ln/>
        </p:spPr>
      </p:pic>
      <p:pic>
        <p:nvPicPr>
          <p:cNvPr id="369" name="image2.png">
            <a:extLst>
              <a:ext uri="{FF2B5EF4-FFF2-40B4-BE49-F238E27FC236}">
                <a16:creationId xmlns:a16="http://schemas.microsoft.com/office/drawing/2014/main" id="{9CD527A4-7232-4C36-812E-4C7A5989015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8481246" y="777897"/>
            <a:ext cx="596177" cy="817200"/>
          </a:xfrm>
          <a:prstGeom prst="rect">
            <a:avLst/>
          </a:prstGeom>
          <a:ln/>
        </p:spPr>
      </p:pic>
      <p:pic>
        <p:nvPicPr>
          <p:cNvPr id="370" name="image2.png">
            <a:extLst>
              <a:ext uri="{FF2B5EF4-FFF2-40B4-BE49-F238E27FC236}">
                <a16:creationId xmlns:a16="http://schemas.microsoft.com/office/drawing/2014/main" id="{20A29BBE-6C59-4ED4-B3DC-7C59A97A48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8856941" y="991257"/>
            <a:ext cx="592871" cy="817200"/>
          </a:xfrm>
          <a:prstGeom prst="rect">
            <a:avLst/>
          </a:prstGeom>
          <a:ln/>
        </p:spPr>
      </p:pic>
      <p:pic>
        <p:nvPicPr>
          <p:cNvPr id="371" name="image2.png">
            <a:extLst>
              <a:ext uri="{FF2B5EF4-FFF2-40B4-BE49-F238E27FC236}">
                <a16:creationId xmlns:a16="http://schemas.microsoft.com/office/drawing/2014/main" id="{B2896FCB-583E-418F-B360-68B3A4892E6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8540300" y="1388118"/>
            <a:ext cx="591414" cy="817200"/>
          </a:xfrm>
          <a:prstGeom prst="rect">
            <a:avLst/>
          </a:prstGeom>
          <a:ln/>
        </p:spPr>
      </p:pic>
      <p:grpSp>
        <p:nvGrpSpPr>
          <p:cNvPr id="372" name="Groep 371">
            <a:extLst>
              <a:ext uri="{FF2B5EF4-FFF2-40B4-BE49-F238E27FC236}">
                <a16:creationId xmlns:a16="http://schemas.microsoft.com/office/drawing/2014/main" id="{C68F30C1-B103-47D8-B8FE-C8AB1DFE0564}"/>
              </a:ext>
            </a:extLst>
          </p:cNvPr>
          <p:cNvGrpSpPr>
            <a:grpSpLocks noChangeAspect="1"/>
          </p:cNvGrpSpPr>
          <p:nvPr/>
        </p:nvGrpSpPr>
        <p:grpSpPr>
          <a:xfrm>
            <a:off x="8488231" y="5219013"/>
            <a:ext cx="585662" cy="817317"/>
            <a:chOff x="154814" y="94750"/>
            <a:chExt cx="772366" cy="1076828"/>
          </a:xfrm>
        </p:grpSpPr>
        <p:pic>
          <p:nvPicPr>
            <p:cNvPr id="373" name="image2.png">
              <a:extLst>
                <a:ext uri="{FF2B5EF4-FFF2-40B4-BE49-F238E27FC236}">
                  <a16:creationId xmlns:a16="http://schemas.microsoft.com/office/drawing/2014/main" id="{E93478B5-325F-4565-A9C4-D13D4043D4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4" name="Afbeelding 373">
              <a:extLst>
                <a:ext uri="{FF2B5EF4-FFF2-40B4-BE49-F238E27FC236}">
                  <a16:creationId xmlns:a16="http://schemas.microsoft.com/office/drawing/2014/main" id="{D97CFF17-5F9E-460E-9E3E-25D025562B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5" name="Afbeelding 374">
              <a:extLst>
                <a:ext uri="{FF2B5EF4-FFF2-40B4-BE49-F238E27FC236}">
                  <a16:creationId xmlns:a16="http://schemas.microsoft.com/office/drawing/2014/main" id="{879DC6F4-9A40-4A8F-9B24-D6449B3BF7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6" name="Afbeelding 375">
              <a:extLst>
                <a:ext uri="{FF2B5EF4-FFF2-40B4-BE49-F238E27FC236}">
                  <a16:creationId xmlns:a16="http://schemas.microsoft.com/office/drawing/2014/main" id="{7A875B18-807A-48AE-9F88-B26610B2E0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77" name="Groep 376">
            <a:extLst>
              <a:ext uri="{FF2B5EF4-FFF2-40B4-BE49-F238E27FC236}">
                <a16:creationId xmlns:a16="http://schemas.microsoft.com/office/drawing/2014/main" id="{558A3799-0980-4F79-99E7-1E3CA98F079A}"/>
              </a:ext>
            </a:extLst>
          </p:cNvPr>
          <p:cNvGrpSpPr>
            <a:grpSpLocks noChangeAspect="1"/>
          </p:cNvGrpSpPr>
          <p:nvPr/>
        </p:nvGrpSpPr>
        <p:grpSpPr>
          <a:xfrm>
            <a:off x="8808270" y="5432373"/>
            <a:ext cx="585662" cy="817317"/>
            <a:chOff x="154993" y="99049"/>
            <a:chExt cx="772366" cy="1076827"/>
          </a:xfrm>
        </p:grpSpPr>
        <p:pic>
          <p:nvPicPr>
            <p:cNvPr id="378" name="image2.png">
              <a:extLst>
                <a:ext uri="{FF2B5EF4-FFF2-40B4-BE49-F238E27FC236}">
                  <a16:creationId xmlns:a16="http://schemas.microsoft.com/office/drawing/2014/main" id="{10F29319-F3AB-4B60-9F6F-83373FBEA4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9" name="Afbeelding 378">
              <a:extLst>
                <a:ext uri="{FF2B5EF4-FFF2-40B4-BE49-F238E27FC236}">
                  <a16:creationId xmlns:a16="http://schemas.microsoft.com/office/drawing/2014/main" id="{E761189D-F0C3-467F-8190-97D8EAC036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80" name="Groep 379">
            <a:extLst>
              <a:ext uri="{FF2B5EF4-FFF2-40B4-BE49-F238E27FC236}">
                <a16:creationId xmlns:a16="http://schemas.microsoft.com/office/drawing/2014/main" id="{B002C205-E1F6-49A0-8AF5-8EE3240BE6F0}"/>
              </a:ext>
            </a:extLst>
          </p:cNvPr>
          <p:cNvGrpSpPr>
            <a:grpSpLocks noChangeAspect="1"/>
          </p:cNvGrpSpPr>
          <p:nvPr/>
        </p:nvGrpSpPr>
        <p:grpSpPr>
          <a:xfrm>
            <a:off x="8488231" y="5829234"/>
            <a:ext cx="591609" cy="817260"/>
            <a:chOff x="1537609" y="5128444"/>
            <a:chExt cx="779145" cy="1076325"/>
          </a:xfrm>
        </p:grpSpPr>
        <p:pic>
          <p:nvPicPr>
            <p:cNvPr id="381" name="image2.png">
              <a:extLst>
                <a:ext uri="{FF2B5EF4-FFF2-40B4-BE49-F238E27FC236}">
                  <a16:creationId xmlns:a16="http://schemas.microsoft.com/office/drawing/2014/main" id="{13A6AB10-2117-409E-B183-709278184B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82" name="Afbeelding 381">
              <a:extLst>
                <a:ext uri="{FF2B5EF4-FFF2-40B4-BE49-F238E27FC236}">
                  <a16:creationId xmlns:a16="http://schemas.microsoft.com/office/drawing/2014/main" id="{3CCB13D7-C811-42D9-996A-97DAFE23E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83" name="image2.png">
            <a:extLst>
              <a:ext uri="{FF2B5EF4-FFF2-40B4-BE49-F238E27FC236}">
                <a16:creationId xmlns:a16="http://schemas.microsoft.com/office/drawing/2014/main" id="{C431A907-A2C9-4EED-B0F1-0A486096B3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9669331" y="173377"/>
            <a:ext cx="599377" cy="817200"/>
          </a:xfrm>
          <a:prstGeom prst="rect">
            <a:avLst/>
          </a:prstGeom>
          <a:ln/>
        </p:spPr>
      </p:pic>
      <p:pic>
        <p:nvPicPr>
          <p:cNvPr id="384" name="image2.png">
            <a:extLst>
              <a:ext uri="{FF2B5EF4-FFF2-40B4-BE49-F238E27FC236}">
                <a16:creationId xmlns:a16="http://schemas.microsoft.com/office/drawing/2014/main" id="{AFEA229E-63CC-4B0F-8AD3-7CB3800DF8E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10006003" y="373403"/>
            <a:ext cx="605224" cy="817200"/>
          </a:xfrm>
          <a:prstGeom prst="rect">
            <a:avLst/>
          </a:prstGeom>
          <a:ln/>
        </p:spPr>
      </p:pic>
      <p:pic>
        <p:nvPicPr>
          <p:cNvPr id="385" name="image2.png">
            <a:extLst>
              <a:ext uri="{FF2B5EF4-FFF2-40B4-BE49-F238E27FC236}">
                <a16:creationId xmlns:a16="http://schemas.microsoft.com/office/drawing/2014/main" id="{BE35A132-BF43-49EA-AEEA-CA6ED23BB2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9642661" y="777262"/>
            <a:ext cx="596177" cy="817200"/>
          </a:xfrm>
          <a:prstGeom prst="rect">
            <a:avLst/>
          </a:prstGeom>
          <a:ln/>
        </p:spPr>
      </p:pic>
      <p:pic>
        <p:nvPicPr>
          <p:cNvPr id="386" name="image2.png">
            <a:extLst>
              <a:ext uri="{FF2B5EF4-FFF2-40B4-BE49-F238E27FC236}">
                <a16:creationId xmlns:a16="http://schemas.microsoft.com/office/drawing/2014/main" id="{0A4BA547-EC44-4454-BAF3-556027F562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10018356" y="990622"/>
            <a:ext cx="592871" cy="817200"/>
          </a:xfrm>
          <a:prstGeom prst="rect">
            <a:avLst/>
          </a:prstGeom>
          <a:ln/>
        </p:spPr>
      </p:pic>
      <p:pic>
        <p:nvPicPr>
          <p:cNvPr id="387" name="image2.png">
            <a:extLst>
              <a:ext uri="{FF2B5EF4-FFF2-40B4-BE49-F238E27FC236}">
                <a16:creationId xmlns:a16="http://schemas.microsoft.com/office/drawing/2014/main" id="{2A411B85-0386-4BFB-B981-5A773E668C8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9701715" y="1387483"/>
            <a:ext cx="591414" cy="817200"/>
          </a:xfrm>
          <a:prstGeom prst="rect">
            <a:avLst/>
          </a:prstGeom>
          <a:ln/>
        </p:spPr>
      </p:pic>
      <p:grpSp>
        <p:nvGrpSpPr>
          <p:cNvPr id="388" name="Groep 387">
            <a:extLst>
              <a:ext uri="{FF2B5EF4-FFF2-40B4-BE49-F238E27FC236}">
                <a16:creationId xmlns:a16="http://schemas.microsoft.com/office/drawing/2014/main" id="{2CA6F57E-D211-4ADB-8B48-DA58C4D87F23}"/>
              </a:ext>
            </a:extLst>
          </p:cNvPr>
          <p:cNvGrpSpPr>
            <a:grpSpLocks noChangeAspect="1"/>
          </p:cNvGrpSpPr>
          <p:nvPr/>
        </p:nvGrpSpPr>
        <p:grpSpPr>
          <a:xfrm>
            <a:off x="9649646" y="5218378"/>
            <a:ext cx="585662" cy="817317"/>
            <a:chOff x="154814" y="94750"/>
            <a:chExt cx="772366" cy="1076828"/>
          </a:xfrm>
        </p:grpSpPr>
        <p:pic>
          <p:nvPicPr>
            <p:cNvPr id="389" name="image2.png">
              <a:extLst>
                <a:ext uri="{FF2B5EF4-FFF2-40B4-BE49-F238E27FC236}">
                  <a16:creationId xmlns:a16="http://schemas.microsoft.com/office/drawing/2014/main" id="{CA7754E2-CE25-4906-B875-457C76E644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0" name="Afbeelding 389">
              <a:extLst>
                <a:ext uri="{FF2B5EF4-FFF2-40B4-BE49-F238E27FC236}">
                  <a16:creationId xmlns:a16="http://schemas.microsoft.com/office/drawing/2014/main" id="{ACF0D2C1-90A5-4AB0-AE7F-AD45B82D67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1" name="Afbeelding 390">
              <a:extLst>
                <a:ext uri="{FF2B5EF4-FFF2-40B4-BE49-F238E27FC236}">
                  <a16:creationId xmlns:a16="http://schemas.microsoft.com/office/drawing/2014/main" id="{F7B14CC7-F37F-4FC4-9A44-2E8DF30C99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2" name="Afbeelding 391">
              <a:extLst>
                <a:ext uri="{FF2B5EF4-FFF2-40B4-BE49-F238E27FC236}">
                  <a16:creationId xmlns:a16="http://schemas.microsoft.com/office/drawing/2014/main" id="{D50A0C66-3C65-4F7D-B03E-499E7C9B85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93" name="Groep 392">
            <a:extLst>
              <a:ext uri="{FF2B5EF4-FFF2-40B4-BE49-F238E27FC236}">
                <a16:creationId xmlns:a16="http://schemas.microsoft.com/office/drawing/2014/main" id="{72894BF3-C504-4C62-BCD6-BEC60D0C1829}"/>
              </a:ext>
            </a:extLst>
          </p:cNvPr>
          <p:cNvGrpSpPr>
            <a:grpSpLocks noChangeAspect="1"/>
          </p:cNvGrpSpPr>
          <p:nvPr/>
        </p:nvGrpSpPr>
        <p:grpSpPr>
          <a:xfrm>
            <a:off x="9969685" y="5431738"/>
            <a:ext cx="585662" cy="817317"/>
            <a:chOff x="154993" y="99049"/>
            <a:chExt cx="772366" cy="1076827"/>
          </a:xfrm>
        </p:grpSpPr>
        <p:pic>
          <p:nvPicPr>
            <p:cNvPr id="394" name="image2.png">
              <a:extLst>
                <a:ext uri="{FF2B5EF4-FFF2-40B4-BE49-F238E27FC236}">
                  <a16:creationId xmlns:a16="http://schemas.microsoft.com/office/drawing/2014/main" id="{DDEDE792-4E40-47A8-9DB1-168D2C4210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5" name="Afbeelding 394">
              <a:extLst>
                <a:ext uri="{FF2B5EF4-FFF2-40B4-BE49-F238E27FC236}">
                  <a16:creationId xmlns:a16="http://schemas.microsoft.com/office/drawing/2014/main" id="{F95BC471-DC08-41A3-ACBF-9BD6F08682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96" name="Groep 395">
            <a:extLst>
              <a:ext uri="{FF2B5EF4-FFF2-40B4-BE49-F238E27FC236}">
                <a16:creationId xmlns:a16="http://schemas.microsoft.com/office/drawing/2014/main" id="{C66B58BD-A273-4497-8F73-9EF56DF3C256}"/>
              </a:ext>
            </a:extLst>
          </p:cNvPr>
          <p:cNvGrpSpPr>
            <a:grpSpLocks noChangeAspect="1"/>
          </p:cNvGrpSpPr>
          <p:nvPr/>
        </p:nvGrpSpPr>
        <p:grpSpPr>
          <a:xfrm>
            <a:off x="9649646" y="5828599"/>
            <a:ext cx="591609" cy="817260"/>
            <a:chOff x="1537609" y="5128444"/>
            <a:chExt cx="779145" cy="1076325"/>
          </a:xfrm>
        </p:grpSpPr>
        <p:pic>
          <p:nvPicPr>
            <p:cNvPr id="397" name="image2.png">
              <a:extLst>
                <a:ext uri="{FF2B5EF4-FFF2-40B4-BE49-F238E27FC236}">
                  <a16:creationId xmlns:a16="http://schemas.microsoft.com/office/drawing/2014/main" id="{58F27AD3-2A8E-4B4F-A3BB-394599F1E1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8" name="Afbeelding 397">
              <a:extLst>
                <a:ext uri="{FF2B5EF4-FFF2-40B4-BE49-F238E27FC236}">
                  <a16:creationId xmlns:a16="http://schemas.microsoft.com/office/drawing/2014/main" id="{B2B89EDC-EFD8-43A0-B1D6-3E76F8E5C7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44" name="Ovaal 143">
            <a:extLst>
              <a:ext uri="{FF2B5EF4-FFF2-40B4-BE49-F238E27FC236}">
                <a16:creationId xmlns:a16="http://schemas.microsoft.com/office/drawing/2014/main" id="{77799180-ACEA-4D99-B797-8EA0644CFED1}"/>
              </a:ext>
            </a:extLst>
          </p:cNvPr>
          <p:cNvSpPr/>
          <p:nvPr/>
        </p:nvSpPr>
        <p:spPr>
          <a:xfrm>
            <a:off x="11174203" y="3358693"/>
            <a:ext cx="831099" cy="83127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00B4E24-B642-4845-B955-F7C3C55702BA}" type="slidenum">
              <a:rPr lang="nl-BE" sz="3000" b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15</a:t>
            </a:fld>
            <a:endParaRPr lang="nl-BE" sz="3000" b="1" dirty="0">
              <a:ln w="95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9999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8148E-6 L 0.00977 0.208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8.33333E-7 1.48148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" y="-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0.01627 0.2666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2.91667E-6 -2.96296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" y="-1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7 L 0.01433 0.2976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" y="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3.54167E-6 1.25767E-1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-0.01575 0.3567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6.25E-7 1.48148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0.01198 0.3858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7 L 3.95833E-6 1.11111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" y="-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0.01368 -0.2659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8 -0.26597 L -2.91667E-6 4.07407E-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1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33333E-6 L -0.01224 -0.208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-1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-2.5E-6 -4.81481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" y="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33333E-6 L 0.01394 -0.1768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-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-3.125E-6 1.11111E-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48148E-6 L 0.00977 0.2087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2.70833E-6 1.48148E-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85185E-6 L -0.01627 0.2666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4.375E-6 1.85185E-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85185E-6 L 0.01432 0.2976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2 0.29768 L 4.79167E-6 1.85185E-6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85185E-6 L -0.01575 0.35671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3.54167E-6 -1.85185E-6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81481E-6 L 0.01198 0.38587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7 L 1.04167E-6 4.81481E-6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01367 -0.26597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16667E-6 -2.22222E-6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-0.01224 -0.2081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2.5E-6 -1.85185E-6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0.01393 -0.17685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3 -0.17685 L 4.58333E-6 -3.33333E-6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48148E-6 L 0.00977 0.2087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5.55112E-17 1.48148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-0.01627 0.26666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1.66667E-6 1.85185E-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0.01433 0.29768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2.5E-6 1.85185E-6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5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-0.01575 0.35671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8.33333E-7 -1.85185E-6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4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81481E-6 L 0.01198 0.38587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7 L 3.75E-6 4.81481E-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3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L 0.01368 -0.26597 " pathEditMode="relative" rAng="0" ptsTypes="AA">
                                      <p:cBhvr>
                                        <p:cTn id="195" dur="2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8 -0.26597 L -3.125E-6 -2.22222E-6 " pathEditMode="relative" rAng="0" ptsTypes="AA">
                                      <p:cBhvr>
                                        <p:cTn id="199" dur="2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6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85185E-6 L -0.01223 -0.2081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3 -0.2081 L -4.58333E-6 -1.85185E-6 " pathEditMode="relative" rAng="0" ptsTypes="AA">
                                      <p:cBhvr>
                                        <p:cTn id="208" dur="2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33333E-6 L 0.01394 -0.17685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-2.70833E-6 -3.33333E-6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96296E-6 L 0.00977 0.20879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2.29167E-6 2.96296E-6 " pathEditMode="relative" rAng="0" ptsTypes="AA">
                                      <p:cBhvr>
                                        <p:cTn id="226" dur="2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33333E-6 L -0.01627 0.26666 " pathEditMode="relative" rAng="0" ptsTypes="AA">
                                      <p:cBhvr>
                                        <p:cTn id="231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3.95833E-6 3.33333E-6 " pathEditMode="relative" rAng="0" ptsTypes="AA">
                                      <p:cBhvr>
                                        <p:cTn id="235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3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0.01433 0.29768 " pathEditMode="relative" rAng="0" ptsTypes="AA">
                                      <p:cBhvr>
                                        <p:cTn id="240" dur="2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5E-6 1.85185E-6 " pathEditMode="relative" rAng="0" ptsTypes="AA">
                                      <p:cBhvr>
                                        <p:cTn id="244" dur="2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1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3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-0.01575 0.35671 " pathEditMode="relative" rAng="0" ptsTypes="AA">
                                      <p:cBhvr>
                                        <p:cTn id="249" dur="2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3.125E-6 -3.7037E-7 " pathEditMode="relative" rAng="0" ptsTypes="AA">
                                      <p:cBhvr>
                                        <p:cTn id="253" dur="2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0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3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0.01198 0.38588 " pathEditMode="relative" rAng="0" ptsTypes="AA">
                                      <p:cBhvr>
                                        <p:cTn id="258" dur="2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1.45833E-6 -3.7037E-6 " pathEditMode="relative" rAng="0" ptsTypes="AA">
                                      <p:cBhvr>
                                        <p:cTn id="262" dur="2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9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3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22222E-6 L 0.01367 -0.26597 " pathEditMode="relative" rAng="0" ptsTypes="AA">
                                      <p:cBhvr>
                                        <p:cTn id="267" dur="2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58333E-6 -2.22222E-6 " pathEditMode="relative" rAng="0" ptsTypes="AA">
                                      <p:cBhvr>
                                        <p:cTn id="271" dur="2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2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3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85185E-6 L -0.01224 -0.2081 " pathEditMode="relative" rAng="0" ptsTypes="AA">
                                      <p:cBhvr>
                                        <p:cTn id="276" dur="2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2.91667E-6 -1.85185E-6 " pathEditMode="relative" rAng="0" ptsTypes="AA">
                                      <p:cBhvr>
                                        <p:cTn id="280" dur="2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9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3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01394 -0.17685 " pathEditMode="relative" rAng="0" ptsTypes="AA">
                                      <p:cBhvr>
                                        <p:cTn id="285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5E-6 -1.85185E-6 " pathEditMode="relative" rAng="0" ptsTypes="AA">
                                      <p:cBhvr>
                                        <p:cTn id="289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4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0.00977 0.20879 " pathEditMode="relative" rAng="0" ptsTypes="AA">
                                      <p:cBhvr>
                                        <p:cTn id="294" dur="2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2.70833E-6 2.96296E-6 " pathEditMode="relative" rAng="0" ptsTypes="AA">
                                      <p:cBhvr>
                                        <p:cTn id="298" dur="2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9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33333E-6 L -0.01627 0.26666 " pathEditMode="relative" rAng="0" ptsTypes="AA">
                                      <p:cBhvr>
                                        <p:cTn id="303" dur="2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4.375E-6 3.33333E-6 " pathEditMode="relative" rAng="0" ptsTypes="AA">
                                      <p:cBhvr>
                                        <p:cTn id="307" dur="2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33333E-6 L 0.01432 0.29768 " pathEditMode="relative" rAng="0" ptsTypes="AA">
                                      <p:cBhvr>
                                        <p:cTn id="312" dur="2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2 0.29768 L 4.79167E-6 3.33333E-6 " pathEditMode="relative" rAng="0" ptsTypes="AA">
                                      <p:cBhvr>
                                        <p:cTn id="316" dur="2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L -0.01575 0.35671 " pathEditMode="relative" rAng="0" ptsTypes="AA">
                                      <p:cBhvr>
                                        <p:cTn id="321" dur="2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3.54167E-6 -3.7037E-7 " pathEditMode="relative" rAng="0" ptsTypes="AA">
                                      <p:cBhvr>
                                        <p:cTn id="325" dur="2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6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3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6 L 0.01198 0.38588 " pathEditMode="relative" rAng="0" ptsTypes="AA">
                                      <p:cBhvr>
                                        <p:cTn id="330" dur="2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1.04167E-6 -3.7037E-6 " pathEditMode="relative" rAng="0" ptsTypes="AA">
                                      <p:cBhvr>
                                        <p:cTn id="334" dur="2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5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3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0.01367 -0.26597 " pathEditMode="relative" rAng="0" ptsTypes="AA">
                                      <p:cBhvr>
                                        <p:cTn id="339" dur="2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16667E-6 -7.40741E-7 " pathEditMode="relative" rAng="0" ptsTypes="AA">
                                      <p:cBhvr>
                                        <p:cTn id="343" dur="2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3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-0.01224 -0.2081 " pathEditMode="relative" rAng="0" ptsTypes="AA">
                                      <p:cBhvr>
                                        <p:cTn id="348" dur="2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2.5E-6 -3.7037E-7 " pathEditMode="relative" rAng="0" ptsTypes="AA">
                                      <p:cBhvr>
                                        <p:cTn id="352" dur="2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5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85185E-6 L 0.01393 -0.17685 " pathEditMode="relative" rAng="0" ptsTypes="AA">
                                      <p:cBhvr>
                                        <p:cTn id="357" dur="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3 -0.17685 L 4.58333E-6 -1.85185E-6 " pathEditMode="relative" rAng="0" ptsTypes="AA">
                                      <p:cBhvr>
                                        <p:cTn id="361" dur="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0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3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44444E-6 L 0.00977 0.20879 " pathEditMode="relative" rAng="0" ptsTypes="AA">
                                      <p:cBhvr>
                                        <p:cTn id="366" dur="2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2.29167E-6 4.44444E-6 " pathEditMode="relative" rAng="0" ptsTypes="AA">
                                      <p:cBhvr>
                                        <p:cTn id="370" dur="2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5"/>
                  </p:tgtEl>
                </p:cond>
              </p:nextCondLst>
            </p:seq>
            <p:seq concurrent="1" nextAc="seek">
              <p:cTn id="371" restart="whenNotActive" fill="hold" evtFilter="cancelBubble" nodeType="interactiveSeq">
                <p:stCondLst>
                  <p:cond evt="onClick" delay="0">
                    <p:tgtEl>
                      <p:spTgt spid="3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2" fill="hold">
                      <p:stCondLst>
                        <p:cond delay="0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81481E-6 L -0.01627 0.26666 " pathEditMode="relative" rAng="0" ptsTypes="AA">
                                      <p:cBhvr>
                                        <p:cTn id="375" dur="2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3.95833E-6 4.81481E-6 " pathEditMode="relative" rAng="0" ptsTypes="AA">
                                      <p:cBhvr>
                                        <p:cTn id="379" dur="2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4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3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33333E-6 L 0.01433 0.29768 " pathEditMode="relative" rAng="0" ptsTypes="AA">
                                      <p:cBhvr>
                                        <p:cTn id="384" dur="2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4.79167E-6 3.33333E-6 " pathEditMode="relative" rAng="0" ptsTypes="AA">
                                      <p:cBhvr>
                                        <p:cTn id="388" dur="2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3"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3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-0.01575 0.35671 " pathEditMode="relative" rAng="0" ptsTypes="AA">
                                      <p:cBhvr>
                                        <p:cTn id="393" dur="2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3.125E-6 -3.7037E-7 " pathEditMode="relative" rAng="0" ptsTypes="AA">
                                      <p:cBhvr>
                                        <p:cTn id="397" dur="2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2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3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>
                      <p:stCondLst>
                        <p:cond delay="0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0.01198 0.38588 " pathEditMode="relative" rAng="0" ptsTypes="AA">
                                      <p:cBhvr>
                                        <p:cTn id="402" dur="2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1.45833E-6 -3.7037E-6 " pathEditMode="relative" rAng="0" ptsTypes="AA">
                                      <p:cBhvr>
                                        <p:cTn id="406" dur="2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1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3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7.40741E-7 L 0.01367 -0.26597 " pathEditMode="relative" rAng="0" ptsTypes="AA">
                                      <p:cBhvr>
                                        <p:cTn id="411" dur="2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58333E-6 -7.40741E-7 " pathEditMode="relative" rAng="0" ptsTypes="AA">
                                      <p:cBhvr>
                                        <p:cTn id="415" dur="2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4"/>
                  </p:tgtEl>
                </p:cond>
              </p:nextCondLst>
            </p:seq>
            <p:seq concurrent="1" nextAc="seek">
              <p:cTn id="416" restart="whenNotActive" fill="hold" evtFilter="cancelBubble" nodeType="interactiveSeq">
                <p:stCondLst>
                  <p:cond evt="onClick" delay="0">
                    <p:tgtEl>
                      <p:spTgt spid="3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7" fill="hold">
                      <p:stCondLst>
                        <p:cond delay="0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-0.01224 -0.2081 " pathEditMode="relative" rAng="0" ptsTypes="AA">
                                      <p:cBhvr>
                                        <p:cTn id="420" dur="2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2.91667E-6 -3.7037E-7 " pathEditMode="relative" rAng="0" ptsTypes="AA">
                                      <p:cBhvr>
                                        <p:cTn id="424" dur="2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1"/>
                  </p:tgtEl>
                </p:cond>
              </p:nextCondLst>
            </p:seq>
            <p:seq concurrent="1" nextAc="seek">
              <p:cTn id="425" restart="whenNotActive" fill="hold" evtFilter="cancelBubble" nodeType="interactiveSeq">
                <p:stCondLst>
                  <p:cond evt="onClick" delay="0">
                    <p:tgtEl>
                      <p:spTgt spid="3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6" fill="hold">
                      <p:stCondLst>
                        <p:cond delay="0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01394 -0.17685 " pathEditMode="relative" rAng="0" ptsTypes="AA">
                                      <p:cBhvr>
                                        <p:cTn id="429" dur="2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fill="hold">
                      <p:stCondLst>
                        <p:cond delay="indefinite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5E-6 -1.85185E-6 " pathEditMode="relative" rAng="0" ptsTypes="AA">
                                      <p:cBhvr>
                                        <p:cTn id="433" dur="2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6"/>
                  </p:tgtEl>
                </p:cond>
              </p:nextCondLst>
            </p:seq>
            <p:seq concurrent="1" nextAc="seek">
              <p:cTn id="434" restart="whenNotActive" fill="hold" evtFilter="cancelBubble" nodeType="interactiveSeq">
                <p:stCondLst>
                  <p:cond evt="onClick" delay="0">
                    <p:tgtEl>
                      <p:spTgt spid="3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5" fill="hold">
                      <p:stCondLst>
                        <p:cond delay="0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44444E-6 L 0.00977 0.20879 " pathEditMode="relative" rAng="0" ptsTypes="AA">
                                      <p:cBhvr>
                                        <p:cTn id="438" dur="2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4.16667E-7 4.44444E-6 " pathEditMode="relative" rAng="0" ptsTypes="AA">
                                      <p:cBhvr>
                                        <p:cTn id="442" dur="2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1"/>
                  </p:tgtEl>
                </p:cond>
              </p:nextCondLst>
            </p:seq>
            <p:seq concurrent="1" nextAc="seek">
              <p:cTn id="443" restart="whenNotActive" fill="hold" evtFilter="cancelBubble" nodeType="interactiveSeq">
                <p:stCondLst>
                  <p:cond evt="onClick" delay="0">
                    <p:tgtEl>
                      <p:spTgt spid="3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4" fill="hold">
                      <p:stCondLst>
                        <p:cond delay="0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81481E-6 L -0.01627 0.26666 " pathEditMode="relative" rAng="0" ptsTypes="AA">
                                      <p:cBhvr>
                                        <p:cTn id="447" dur="2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8" fill="hold">
                      <p:stCondLst>
                        <p:cond delay="indefinite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1.25E-6 4.81481E-6 " pathEditMode="relative" rAng="0" ptsTypes="AA">
                                      <p:cBhvr>
                                        <p:cTn id="451" dur="2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0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3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33333E-6 L 0.01433 0.29768 " pathEditMode="relative" rAng="0" ptsTypes="AA">
                                      <p:cBhvr>
                                        <p:cTn id="456" dur="2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7" fill="hold">
                      <p:stCondLst>
                        <p:cond delay="indefinite"/>
                      </p:stCondLst>
                      <p:childTnLst>
                        <p:par>
                          <p:cTn id="458" fill="hold">
                            <p:stCondLst>
                              <p:cond delay="0"/>
                            </p:stCondLst>
                            <p:childTnLst>
                              <p:par>
                                <p:cTn id="4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2.08333E-6 3.33333E-6 " pathEditMode="relative" rAng="0" ptsTypes="AA">
                                      <p:cBhvr>
                                        <p:cTn id="460" dur="2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9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0.01575 0.35671 " pathEditMode="relative" rAng="0" ptsTypes="AA">
                                      <p:cBhvr>
                                        <p:cTn id="465" dur="2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6" fill="hold">
                      <p:stCondLst>
                        <p:cond delay="indefinite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4.16667E-7 -3.7037E-7 " pathEditMode="relative" rAng="0" ptsTypes="AA">
                                      <p:cBhvr>
                                        <p:cTn id="469" dur="2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"/>
                  </p:tgtEl>
                </p:cond>
              </p:nextCondLst>
            </p:seq>
            <p:seq concurrent="1" nextAc="seek">
              <p:cTn id="470" restart="whenNotActive" fill="hold" evtFilter="cancelBubble" nodeType="interactiveSeq">
                <p:stCondLst>
                  <p:cond evt="onClick" delay="0">
                    <p:tgtEl>
                      <p:spTgt spid="3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1" fill="hold">
                      <p:stCondLst>
                        <p:cond delay="0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0.01198 0.38588 " pathEditMode="relative" rAng="0" ptsTypes="AA">
                                      <p:cBhvr>
                                        <p:cTn id="474" dur="2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4.16667E-6 -3.7037E-6 " pathEditMode="relative" rAng="0" ptsTypes="AA">
                                      <p:cBhvr>
                                        <p:cTn id="478" dur="2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7"/>
                  </p:tgtEl>
                </p:cond>
              </p:nextCondLst>
            </p:seq>
            <p:seq concurrent="1" nextAc="seek">
              <p:cTn id="479" restart="whenNotActive" fill="hold" evtFilter="cancelBubble" nodeType="interactiveSeq">
                <p:stCondLst>
                  <p:cond evt="onClick" delay="0">
                    <p:tgtEl>
                      <p:spTgt spid="3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0" fill="hold">
                      <p:stCondLst>
                        <p:cond delay="0"/>
                      </p:stCondLst>
                      <p:childTnLst>
                        <p:par>
                          <p:cTn id="481" fill="hold">
                            <p:stCondLst>
                              <p:cond delay="0"/>
                            </p:stCondLst>
                            <p:childTnLst>
                              <p:par>
                                <p:cTn id="4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7.40741E-7 L 0.01367 -0.26597 " pathEditMode="relative" rAng="0" ptsTypes="AA">
                                      <p:cBhvr>
                                        <p:cTn id="483" dur="2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4" fill="hold">
                      <p:stCondLst>
                        <p:cond delay="indefinite"/>
                      </p:stCondLst>
                      <p:childTnLst>
                        <p:par>
                          <p:cTn id="485" fill="hold">
                            <p:stCondLst>
                              <p:cond delay="0"/>
                            </p:stCondLst>
                            <p:childTnLst>
                              <p:par>
                                <p:cTn id="4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-2.70833E-6 -7.40741E-7 " pathEditMode="relative" rAng="0" ptsTypes="AA">
                                      <p:cBhvr>
                                        <p:cTn id="487" dur="2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0"/>
                  </p:tgtEl>
                </p:cond>
              </p:nextCondLst>
            </p:seq>
            <p:seq concurrent="1" nextAc="seek">
              <p:cTn id="488" restart="whenNotActive" fill="hold" evtFilter="cancelBubble" nodeType="interactiveSeq">
                <p:stCondLst>
                  <p:cond evt="onClick" delay="0">
                    <p:tgtEl>
                      <p:spTgt spid="3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9" fill="hold">
                      <p:stCondLst>
                        <p:cond delay="0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7 L -0.01224 -0.2081 " pathEditMode="relative" rAng="0" ptsTypes="AA">
                                      <p:cBhvr>
                                        <p:cTn id="492" dur="2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3" fill="hold">
                      <p:stCondLst>
                        <p:cond delay="indefinite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-4.375E-6 -3.7037E-7 " pathEditMode="relative" rAng="0" ptsTypes="AA">
                                      <p:cBhvr>
                                        <p:cTn id="496" dur="2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7"/>
                  </p:tgtEl>
                </p:cond>
              </p:nextCondLst>
            </p:seq>
            <p:seq concurrent="1" nextAc="seek">
              <p:cTn id="497" restart="whenNotActive" fill="hold" evtFilter="cancelBubble" nodeType="interactiveSeq">
                <p:stCondLst>
                  <p:cond evt="onClick" delay="0">
                    <p:tgtEl>
                      <p:spTgt spid="3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8" fill="hold">
                      <p:stCondLst>
                        <p:cond delay="0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0.01393 -0.17685 " pathEditMode="relative" rAng="0" ptsTypes="AA">
                                      <p:cBhvr>
                                        <p:cTn id="501" dur="2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2" fill="hold">
                      <p:stCondLst>
                        <p:cond delay="indefinite"/>
                      </p:stCondLst>
                      <p:childTnLst>
                        <p:par>
                          <p:cTn id="503" fill="hold">
                            <p:stCondLst>
                              <p:cond delay="0"/>
                            </p:stCondLst>
                            <p:childTnLst>
                              <p:par>
                                <p:cTn id="5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3 -0.17685 L -2.29167E-6 -1.85185E-6 " pathEditMode="relative" rAng="0" ptsTypes="AA">
                                      <p:cBhvr>
                                        <p:cTn id="505" dur="2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2"/>
                  </p:tgtEl>
                </p:cond>
              </p:nextCondLst>
            </p:seq>
            <p:seq concurrent="1" nextAc="seek">
              <p:cTn id="506" restart="whenNotActive" fill="hold" evtFilter="cancelBubble" nodeType="interactiveSeq">
                <p:stCondLst>
                  <p:cond evt="onClick" delay="0">
                    <p:tgtEl>
                      <p:spTgt spid="3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7" fill="hold">
                      <p:stCondLst>
                        <p:cond delay="0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0.00977 0.20879 " pathEditMode="relative" rAng="0" ptsTypes="AA">
                                      <p:cBhvr>
                                        <p:cTn id="510" dur="20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1" fill="hold">
                      <p:stCondLst>
                        <p:cond delay="indefinite"/>
                      </p:stCondLst>
                      <p:childTnLst>
                        <p:par>
                          <p:cTn id="512" fill="hold">
                            <p:stCondLst>
                              <p:cond delay="0"/>
                            </p:stCondLst>
                            <p:childTnLst>
                              <p:par>
                                <p:cTn id="5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1.875E-6 4.44444E-6 " pathEditMode="relative" rAng="0" ptsTypes="AA">
                                      <p:cBhvr>
                                        <p:cTn id="514" dur="20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7"/>
                  </p:tgtEl>
                </p:cond>
              </p:nextCondLst>
            </p:seq>
            <p:seq concurrent="1" nextAc="seek">
              <p:cTn id="515" restart="whenNotActive" fill="hold" evtFilter="cancelBubble" nodeType="interactiveSeq">
                <p:stCondLst>
                  <p:cond evt="onClick" delay="0">
                    <p:tgtEl>
                      <p:spTgt spid="3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6" fill="hold">
                      <p:stCondLst>
                        <p:cond delay="0"/>
                      </p:stCondLst>
                      <p:childTnLst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01627 0.26666 " pathEditMode="relative" rAng="0" ptsTypes="AA">
                                      <p:cBhvr>
                                        <p:cTn id="519" dur="2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0" fill="hold">
                      <p:stCondLst>
                        <p:cond delay="indefinite"/>
                      </p:stCondLst>
                      <p:childTnLst>
                        <p:par>
                          <p:cTn id="521" fill="hold">
                            <p:stCondLst>
                              <p:cond delay="0"/>
                            </p:stCondLst>
                            <p:childTnLst>
                              <p:par>
                                <p:cTn id="5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3.54167E-6 4.81481E-6 " pathEditMode="relative" rAng="0" ptsTypes="AA">
                                      <p:cBhvr>
                                        <p:cTn id="523" dur="2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6"/>
                  </p:tgtEl>
                </p:cond>
              </p:nextCondLst>
            </p:seq>
            <p:seq concurrent="1" nextAc="seek">
              <p:cTn id="524" restart="whenNotActive" fill="hold" evtFilter="cancelBubble" nodeType="interactiveSeq">
                <p:stCondLst>
                  <p:cond evt="onClick" delay="0">
                    <p:tgtEl>
                      <p:spTgt spid="3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5" fill="hold">
                      <p:stCondLst>
                        <p:cond delay="0"/>
                      </p:stCondLst>
                      <p:childTnLst>
                        <p:par>
                          <p:cTn id="526" fill="hold">
                            <p:stCondLst>
                              <p:cond delay="0"/>
                            </p:stCondLst>
                            <p:childTnLst>
                              <p:par>
                                <p:cTn id="5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0.01433 0.29768 " pathEditMode="relative" rAng="0" ptsTypes="AA">
                                      <p:cBhvr>
                                        <p:cTn id="528" dur="2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9" fill="hold">
                      <p:stCondLst>
                        <p:cond delay="indefinite"/>
                      </p:stCondLst>
                      <p:childTnLst>
                        <p:par>
                          <p:cTn id="530" fill="hold">
                            <p:stCondLst>
                              <p:cond delay="0"/>
                            </p:stCondLst>
                            <p:childTnLst>
                              <p:par>
                                <p:cTn id="5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4.58333E-6 3.33333E-6 " pathEditMode="relative" rAng="0" ptsTypes="AA">
                                      <p:cBhvr>
                                        <p:cTn id="532" dur="2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5"/>
                  </p:tgtEl>
                </p:cond>
              </p:nextCondLst>
            </p:seq>
            <p:seq concurrent="1" nextAc="seek">
              <p:cTn id="533" restart="whenNotActive" fill="hold" evtFilter="cancelBubble" nodeType="interactiveSeq">
                <p:stCondLst>
                  <p:cond evt="onClick" delay="0">
                    <p:tgtEl>
                      <p:spTgt spid="3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4" fill="hold">
                      <p:stCondLst>
                        <p:cond delay="0"/>
                      </p:stCondLst>
                      <p:childTnLst>
                        <p:par>
                          <p:cTn id="535" fill="hold">
                            <p:stCondLst>
                              <p:cond delay="0"/>
                            </p:stCondLst>
                            <p:childTnLst>
                              <p:par>
                                <p:cTn id="5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-0.01575 0.35671 " pathEditMode="relative" rAng="0" ptsTypes="AA">
                                      <p:cBhvr>
                                        <p:cTn id="537" dur="2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2.70833E-6 1.11111E-6 " pathEditMode="relative" rAng="0" ptsTypes="AA">
                                      <p:cBhvr>
                                        <p:cTn id="541" dur="2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4"/>
                  </p:tgtEl>
                </p:cond>
              </p:nextCondLst>
            </p:seq>
            <p:seq concurrent="1" nextAc="seek">
              <p:cTn id="542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3" fill="hold">
                      <p:stCondLst>
                        <p:cond delay="0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0.01198 0.38588 " pathEditMode="relative" rAng="0" ptsTypes="AA">
                                      <p:cBhvr>
                                        <p:cTn id="546" dur="2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7" fill="hold">
                      <p:stCondLst>
                        <p:cond delay="indefinite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1.875E-6 -2.22222E-6 " pathEditMode="relative" rAng="0" ptsTypes="AA">
                                      <p:cBhvr>
                                        <p:cTn id="550" dur="2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551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2" fill="hold">
                      <p:stCondLst>
                        <p:cond delay="0"/>
                      </p:stCondLst>
                      <p:childTnLst>
                        <p:par>
                          <p:cTn id="553" fill="hold">
                            <p:stCondLst>
                              <p:cond delay="0"/>
                            </p:stCondLst>
                            <p:childTnLst>
                              <p:par>
                                <p:cTn id="5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0.01367 -0.26597 " pathEditMode="relative" rAng="0" ptsTypes="AA">
                                      <p:cBhvr>
                                        <p:cTn id="555" dur="2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6" fill="hold">
                      <p:stCondLst>
                        <p:cond delay="indefinite"/>
                      </p:stCondLst>
                      <p:childTnLst>
                        <p:par>
                          <p:cTn id="557" fill="hold">
                            <p:stCondLst>
                              <p:cond delay="0"/>
                            </p:stCondLst>
                            <p:childTnLst>
                              <p:par>
                                <p:cTn id="5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79167E-6 -7.40741E-7 " pathEditMode="relative" rAng="0" ptsTypes="AA">
                                      <p:cBhvr>
                                        <p:cTn id="559" dur="2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560" restart="whenNotActive" fill="hold" evtFilter="cancelBubble" nodeType="interactiveSeq">
                <p:stCondLst>
                  <p:cond evt="onClick" delay="0">
                    <p:tgtEl>
                      <p:spTgt spid="3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1" fill="hold">
                      <p:stCondLst>
                        <p:cond delay="0"/>
                      </p:stCondLst>
                      <p:childTnLst>
                        <p:par>
                          <p:cTn id="562" fill="hold">
                            <p:stCondLst>
                              <p:cond delay="0"/>
                            </p:stCondLst>
                            <p:childTnLst>
                              <p:par>
                                <p:cTn id="5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-0.01224 -0.2081 " pathEditMode="relative" rAng="0" ptsTypes="AA">
                                      <p:cBhvr>
                                        <p:cTn id="564" dur="2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5" fill="hold">
                      <p:stCondLst>
                        <p:cond delay="indefinite"/>
                      </p:stCondLst>
                      <p:childTnLst>
                        <p:par>
                          <p:cTn id="566" fill="hold">
                            <p:stCondLst>
                              <p:cond delay="0"/>
                            </p:stCondLst>
                            <p:childTnLst>
                              <p:par>
                                <p:cTn id="5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3.33333E-6 -3.7037E-7 " pathEditMode="relative" rAng="0" ptsTypes="AA">
                                      <p:cBhvr>
                                        <p:cTn id="568" dur="2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3"/>
                  </p:tgtEl>
                </p:cond>
              </p:nextCondLst>
            </p:seq>
            <p:seq concurrent="1" nextAc="seek">
              <p:cTn id="569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0" fill="hold">
                      <p:stCondLst>
                        <p:cond delay="0"/>
                      </p:stCondLst>
                      <p:childTnLst>
                        <p:par>
                          <p:cTn id="571" fill="hold">
                            <p:stCondLst>
                              <p:cond delay="0"/>
                            </p:stCondLst>
                            <p:childTnLst>
                              <p:par>
                                <p:cTn id="5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7 L 0.01394 -0.17685 " pathEditMode="relative" rAng="0" ptsTypes="AA">
                                      <p:cBhvr>
                                        <p:cTn id="573" dur="20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4" fill="hold">
                      <p:stCondLst>
                        <p:cond delay="indefinite"/>
                      </p:stCondLst>
                      <p:childTnLst>
                        <p:par>
                          <p:cTn id="575" fill="hold">
                            <p:stCondLst>
                              <p:cond delay="0"/>
                            </p:stCondLst>
                            <p:childTnLst>
                              <p:par>
                                <p:cTn id="5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-4.79167E-6 -3.7037E-7 " pathEditMode="relative" rAng="0" ptsTypes="AA">
                                      <p:cBhvr>
                                        <p:cTn id="577" dur="20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 descr="Afbeelding met tekst, helm&#10;&#10;Automatisch gegenereerde beschrijving">
            <a:extLst>
              <a:ext uri="{FF2B5EF4-FFF2-40B4-BE49-F238E27FC236}">
                <a16:creationId xmlns:a16="http://schemas.microsoft.com/office/drawing/2014/main" id="{29DAA645-1020-4EE5-A9BE-F53092A90C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95"/>
          <a:stretch/>
        </p:blipFill>
        <p:spPr>
          <a:xfrm>
            <a:off x="0" y="-22523"/>
            <a:ext cx="12192000" cy="6880523"/>
          </a:xfrm>
          <a:prstGeom prst="rect">
            <a:avLst/>
          </a:prstGeom>
        </p:spPr>
      </p:pic>
      <p:grpSp>
        <p:nvGrpSpPr>
          <p:cNvPr id="14" name="Groep 13">
            <a:extLst>
              <a:ext uri="{FF2B5EF4-FFF2-40B4-BE49-F238E27FC236}">
                <a16:creationId xmlns:a16="http://schemas.microsoft.com/office/drawing/2014/main" id="{8A5A44A1-DD83-43F2-ADA4-2B09BC21F527}"/>
              </a:ext>
            </a:extLst>
          </p:cNvPr>
          <p:cNvGrpSpPr/>
          <p:nvPr/>
        </p:nvGrpSpPr>
        <p:grpSpPr>
          <a:xfrm>
            <a:off x="1240171" y="2495685"/>
            <a:ext cx="9726930" cy="2660015"/>
            <a:chOff x="1240171" y="2495685"/>
            <a:chExt cx="9726930" cy="2660015"/>
          </a:xfrm>
        </p:grpSpPr>
        <p:pic>
          <p:nvPicPr>
            <p:cNvPr id="4" name="image3.png">
              <a:extLst>
                <a:ext uri="{FF2B5EF4-FFF2-40B4-BE49-F238E27FC236}">
                  <a16:creationId xmlns:a16="http://schemas.microsoft.com/office/drawing/2014/main" id="{39899C1C-75BB-4451-89BA-31C0851CAC6A}"/>
                </a:ext>
              </a:extLst>
            </p:cNvPr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3000" b="64400" l="1000" r="91200">
                          <a14:foregroundMark x1="2300" y1="34800" x2="53000" y2="37600"/>
                          <a14:foregroundMark x1="53000" y1="37600" x2="61000" y2="37200"/>
                          <a14:foregroundMark x1="63000" y1="35400" x2="62900" y2="57600"/>
                          <a14:foregroundMark x1="6100" y1="59300" x2="5500" y2="47000"/>
                          <a14:foregroundMark x1="52100" y1="33700" x2="32500" y2="33800"/>
                          <a14:foregroundMark x1="65400" y1="33500" x2="50700" y2="33500"/>
                          <a14:foregroundMark x1="65300" y1="40000" x2="65100" y2="50400"/>
                          <a14:foregroundMark x1="66500" y1="36600" x2="67200" y2="45000"/>
                          <a14:foregroundMark x1="68700" y1="34300" x2="68900" y2="40300"/>
                          <a14:foregroundMark x1="74100" y1="33500" x2="82300" y2="34000"/>
                          <a14:foregroundMark x1="82300" y1="34000" x2="82600" y2="34600"/>
                          <a14:foregroundMark x1="77100" y1="33300" x2="78100" y2="34000"/>
                          <a14:foregroundMark x1="84600" y1="34900" x2="91200" y2="34100"/>
                          <a14:foregroundMark x1="71100" y1="33200" x2="72300" y2="33200"/>
                          <a14:foregroundMark x1="21700" y1="33600" x2="11500" y2="33000"/>
                          <a14:foregroundMark x1="8300" y1="33000" x2="4200" y2="33200"/>
                          <a14:foregroundMark x1="1000" y1="34000" x2="1300" y2="43000"/>
                        </a14:backgroundRemoval>
                      </a14:imgEffect>
                    </a14:imgLayer>
                  </a14:imgProps>
                </a:ext>
              </a:extLst>
            </a:blip>
            <a:srcRect t="32113" r="34329" b="31946"/>
            <a:stretch>
              <a:fillRect/>
            </a:stretch>
          </p:blipFill>
          <p:spPr>
            <a:xfrm>
              <a:off x="1240171" y="2495685"/>
              <a:ext cx="4857750" cy="266001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99" name="image3.png">
              <a:extLst>
                <a:ext uri="{FF2B5EF4-FFF2-40B4-BE49-F238E27FC236}">
                  <a16:creationId xmlns:a16="http://schemas.microsoft.com/office/drawing/2014/main" id="{67CBC4E2-1B59-4629-867E-A12099518D46}"/>
                </a:ext>
              </a:extLst>
            </p:cNvPr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3000" b="64400" l="1000" r="91200">
                          <a14:foregroundMark x1="2300" y1="34800" x2="53000" y2="37600"/>
                          <a14:foregroundMark x1="53000" y1="37600" x2="61000" y2="37200"/>
                          <a14:foregroundMark x1="63000" y1="35400" x2="62900" y2="57600"/>
                          <a14:foregroundMark x1="6100" y1="59300" x2="5500" y2="47000"/>
                          <a14:foregroundMark x1="52100" y1="33700" x2="32500" y2="33800"/>
                          <a14:foregroundMark x1="65400" y1="33500" x2="50700" y2="33500"/>
                          <a14:foregroundMark x1="65300" y1="40000" x2="65100" y2="50400"/>
                          <a14:foregroundMark x1="66500" y1="36600" x2="67200" y2="45000"/>
                          <a14:foregroundMark x1="68700" y1="34300" x2="68900" y2="40300"/>
                          <a14:foregroundMark x1="74100" y1="33500" x2="82300" y2="34000"/>
                          <a14:foregroundMark x1="82300" y1="34000" x2="82600" y2="34600"/>
                          <a14:foregroundMark x1="77100" y1="33300" x2="78100" y2="34000"/>
                          <a14:foregroundMark x1="84600" y1="34900" x2="91200" y2="34100"/>
                          <a14:foregroundMark x1="71100" y1="33200" x2="72300" y2="33200"/>
                          <a14:foregroundMark x1="21700" y1="33600" x2="11500" y2="33000"/>
                          <a14:foregroundMark x1="8300" y1="33000" x2="4200" y2="33200"/>
                          <a14:foregroundMark x1="1000" y1="34000" x2="1300" y2="43000"/>
                        </a14:backgroundRemoval>
                      </a14:imgEffect>
                    </a14:imgLayer>
                  </a14:imgProps>
                </a:ext>
              </a:extLst>
            </a:blip>
            <a:srcRect t="32113" r="34329" b="31946"/>
            <a:stretch>
              <a:fillRect/>
            </a:stretch>
          </p:blipFill>
          <p:spPr>
            <a:xfrm flipH="1">
              <a:off x="6109351" y="2495685"/>
              <a:ext cx="4857750" cy="266001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7" name="image2.png">
            <a:extLst>
              <a:ext uri="{FF2B5EF4-FFF2-40B4-BE49-F238E27FC236}">
                <a16:creationId xmlns:a16="http://schemas.microsoft.com/office/drawing/2014/main" id="{121F6520-93A3-4C1D-ABDD-457CA10769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1584326" y="176552"/>
            <a:ext cx="599377" cy="817200"/>
          </a:xfrm>
          <a:prstGeom prst="rect">
            <a:avLst/>
          </a:prstGeom>
          <a:ln/>
        </p:spPr>
      </p:pic>
      <p:pic>
        <p:nvPicPr>
          <p:cNvPr id="11" name="image2.png">
            <a:extLst>
              <a:ext uri="{FF2B5EF4-FFF2-40B4-BE49-F238E27FC236}">
                <a16:creationId xmlns:a16="http://schemas.microsoft.com/office/drawing/2014/main" id="{275B2516-48DB-4CC3-8DC9-CDD4FB39F5A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1920998" y="376578"/>
            <a:ext cx="605224" cy="817200"/>
          </a:xfrm>
          <a:prstGeom prst="rect">
            <a:avLst/>
          </a:prstGeom>
          <a:ln/>
        </p:spPr>
      </p:pic>
      <p:pic>
        <p:nvPicPr>
          <p:cNvPr id="8" name="image2.png">
            <a:extLst>
              <a:ext uri="{FF2B5EF4-FFF2-40B4-BE49-F238E27FC236}">
                <a16:creationId xmlns:a16="http://schemas.microsoft.com/office/drawing/2014/main" id="{8967C6AC-D1DB-4AF4-A89B-6B8584868B4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1557656" y="780437"/>
            <a:ext cx="596177" cy="817200"/>
          </a:xfrm>
          <a:prstGeom prst="rect">
            <a:avLst/>
          </a:prstGeom>
          <a:ln/>
        </p:spPr>
      </p:pic>
      <p:pic>
        <p:nvPicPr>
          <p:cNvPr id="9" name="image2.png">
            <a:extLst>
              <a:ext uri="{FF2B5EF4-FFF2-40B4-BE49-F238E27FC236}">
                <a16:creationId xmlns:a16="http://schemas.microsoft.com/office/drawing/2014/main" id="{2A99BAAC-8F10-49C9-887C-4A6CAD9172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1933351" y="993797"/>
            <a:ext cx="592871" cy="817200"/>
          </a:xfrm>
          <a:prstGeom prst="rect">
            <a:avLst/>
          </a:prstGeom>
          <a:ln/>
        </p:spPr>
      </p:pic>
      <p:pic>
        <p:nvPicPr>
          <p:cNvPr id="10" name="image2.png">
            <a:extLst>
              <a:ext uri="{FF2B5EF4-FFF2-40B4-BE49-F238E27FC236}">
                <a16:creationId xmlns:a16="http://schemas.microsoft.com/office/drawing/2014/main" id="{B36F40A8-6F7D-4FF4-8CF6-056591C9A2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1616710" y="1390658"/>
            <a:ext cx="591414" cy="817200"/>
          </a:xfrm>
          <a:prstGeom prst="rect">
            <a:avLst/>
          </a:prstGeom>
          <a:ln/>
        </p:spPr>
      </p:pic>
      <p:sp>
        <p:nvSpPr>
          <p:cNvPr id="54" name="Tekstvak 2">
            <a:extLst>
              <a:ext uri="{FF2B5EF4-FFF2-40B4-BE49-F238E27FC236}">
                <a16:creationId xmlns:a16="http://schemas.microsoft.com/office/drawing/2014/main" id="{0E7D81BE-F98D-4CA2-AE4D-030856ABD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1146" y="2104976"/>
            <a:ext cx="8836194" cy="9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nl-NL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		    2			 3	           4</a:t>
            </a:r>
            <a:endParaRPr lang="nl-BE" sz="15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83544579-77FC-4A79-9A12-252D59AC48CF}"/>
              </a:ext>
            </a:extLst>
          </p:cNvPr>
          <p:cNvCxnSpPr/>
          <p:nvPr/>
        </p:nvCxnSpPr>
        <p:spPr>
          <a:xfrm>
            <a:off x="3790765" y="2334831"/>
            <a:ext cx="0" cy="295626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Rechte verbindingslijn 55">
            <a:extLst>
              <a:ext uri="{FF2B5EF4-FFF2-40B4-BE49-F238E27FC236}">
                <a16:creationId xmlns:a16="http://schemas.microsoft.com/office/drawing/2014/main" id="{753D987D-0D07-4DEA-A50D-C3B09E47628A}"/>
              </a:ext>
            </a:extLst>
          </p:cNvPr>
          <p:cNvCxnSpPr/>
          <p:nvPr/>
        </p:nvCxnSpPr>
        <p:spPr>
          <a:xfrm>
            <a:off x="6109317" y="2362944"/>
            <a:ext cx="0" cy="295626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Rechte verbindingslijn 56">
            <a:extLst>
              <a:ext uri="{FF2B5EF4-FFF2-40B4-BE49-F238E27FC236}">
                <a16:creationId xmlns:a16="http://schemas.microsoft.com/office/drawing/2014/main" id="{7238A313-F471-4F1C-98F4-6165E6446C8C}"/>
              </a:ext>
            </a:extLst>
          </p:cNvPr>
          <p:cNvCxnSpPr/>
          <p:nvPr/>
        </p:nvCxnSpPr>
        <p:spPr>
          <a:xfrm>
            <a:off x="8418997" y="2355546"/>
            <a:ext cx="0" cy="295626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9E4C2D8F-DDB0-453A-A059-2FCB60A3FF67}"/>
              </a:ext>
            </a:extLst>
          </p:cNvPr>
          <p:cNvGrpSpPr/>
          <p:nvPr/>
        </p:nvGrpSpPr>
        <p:grpSpPr>
          <a:xfrm>
            <a:off x="270626" y="1213196"/>
            <a:ext cx="831099" cy="831273"/>
            <a:chOff x="270626" y="761076"/>
            <a:chExt cx="831099" cy="83127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62" name="Ovaal 161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693FFB60-5294-47F0-85DE-20F709CDC8FC}"/>
                </a:ext>
              </a:extLst>
            </p:cNvPr>
            <p:cNvSpPr/>
            <p:nvPr/>
          </p:nvSpPr>
          <p:spPr>
            <a:xfrm>
              <a:off x="270626" y="761076"/>
              <a:ext cx="831099" cy="831273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61" name="Pijl: rechts 16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FC2CC865-0D98-45F9-98DB-93F12AF2A45C}"/>
                </a:ext>
              </a:extLst>
            </p:cNvPr>
            <p:cNvSpPr/>
            <p:nvPr/>
          </p:nvSpPr>
          <p:spPr>
            <a:xfrm>
              <a:off x="466090" y="1003300"/>
              <a:ext cx="416560" cy="345440"/>
            </a:xfrm>
            <a:prstGeom prst="rightArrow">
              <a:avLst>
                <a:gd name="adj1" fmla="val 10000"/>
                <a:gd name="adj2" fmla="val 46923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chemeClr val="tx1"/>
                </a:solidFill>
              </a:endParaRPr>
            </a:p>
          </p:txBody>
        </p:sp>
      </p:grpSp>
      <p:grpSp>
        <p:nvGrpSpPr>
          <p:cNvPr id="163" name="Groep 162">
            <a:extLst>
              <a:ext uri="{FF2B5EF4-FFF2-40B4-BE49-F238E27FC236}">
                <a16:creationId xmlns:a16="http://schemas.microsoft.com/office/drawing/2014/main" id="{B6497D7B-FF97-48C9-9AE8-9BC76DFC252D}"/>
              </a:ext>
            </a:extLst>
          </p:cNvPr>
          <p:cNvGrpSpPr/>
          <p:nvPr/>
        </p:nvGrpSpPr>
        <p:grpSpPr>
          <a:xfrm flipH="1">
            <a:off x="270626" y="293716"/>
            <a:ext cx="831099" cy="831273"/>
            <a:chOff x="270626" y="761076"/>
            <a:chExt cx="831099" cy="83127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65" name="Ovaal 164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3EE0C56E-0080-494E-8BA9-E9698F6D8D04}"/>
                </a:ext>
              </a:extLst>
            </p:cNvPr>
            <p:cNvSpPr/>
            <p:nvPr/>
          </p:nvSpPr>
          <p:spPr>
            <a:xfrm>
              <a:off x="270626" y="761076"/>
              <a:ext cx="831099" cy="831273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64" name="Pijl: rechts 163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80C0431C-BF07-4085-B5BD-C649E35A27DE}"/>
                </a:ext>
              </a:extLst>
            </p:cNvPr>
            <p:cNvSpPr/>
            <p:nvPr/>
          </p:nvSpPr>
          <p:spPr>
            <a:xfrm>
              <a:off x="466090" y="1003300"/>
              <a:ext cx="416560" cy="345440"/>
            </a:xfrm>
            <a:prstGeom prst="rightArrow">
              <a:avLst>
                <a:gd name="adj1" fmla="val 10000"/>
                <a:gd name="adj2" fmla="val 46923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chemeClr val="tx1"/>
                </a:solidFill>
              </a:endParaRPr>
            </a:p>
          </p:txBody>
        </p:sp>
      </p:grpSp>
      <p:grpSp>
        <p:nvGrpSpPr>
          <p:cNvPr id="166" name="Groep 165">
            <a:extLst>
              <a:ext uri="{FF2B5EF4-FFF2-40B4-BE49-F238E27FC236}">
                <a16:creationId xmlns:a16="http://schemas.microsoft.com/office/drawing/2014/main" id="{11ACFA00-2A27-43E9-A181-F66A76364E21}"/>
              </a:ext>
            </a:extLst>
          </p:cNvPr>
          <p:cNvGrpSpPr>
            <a:grpSpLocks noChangeAspect="1"/>
          </p:cNvGrpSpPr>
          <p:nvPr/>
        </p:nvGrpSpPr>
        <p:grpSpPr>
          <a:xfrm>
            <a:off x="1564641" y="5221553"/>
            <a:ext cx="585662" cy="817317"/>
            <a:chOff x="154814" y="94750"/>
            <a:chExt cx="772366" cy="1076828"/>
          </a:xfrm>
        </p:grpSpPr>
        <p:pic>
          <p:nvPicPr>
            <p:cNvPr id="167" name="image2.png">
              <a:extLst>
                <a:ext uri="{FF2B5EF4-FFF2-40B4-BE49-F238E27FC236}">
                  <a16:creationId xmlns:a16="http://schemas.microsoft.com/office/drawing/2014/main" id="{03F002C7-E00A-44C5-8787-1936633E2C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8" name="Afbeelding 167">
              <a:extLst>
                <a:ext uri="{FF2B5EF4-FFF2-40B4-BE49-F238E27FC236}">
                  <a16:creationId xmlns:a16="http://schemas.microsoft.com/office/drawing/2014/main" id="{70870481-A8CD-4249-A2A0-8263086AF4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9" name="Afbeelding 168">
              <a:extLst>
                <a:ext uri="{FF2B5EF4-FFF2-40B4-BE49-F238E27FC236}">
                  <a16:creationId xmlns:a16="http://schemas.microsoft.com/office/drawing/2014/main" id="{11B45A6D-C736-4A22-993E-834A6D843B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0" name="Afbeelding 169">
              <a:extLst>
                <a:ext uri="{FF2B5EF4-FFF2-40B4-BE49-F238E27FC236}">
                  <a16:creationId xmlns:a16="http://schemas.microsoft.com/office/drawing/2014/main" id="{EA4E3460-05CA-4C25-A829-10A80E6670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71" name="Groep 170">
            <a:extLst>
              <a:ext uri="{FF2B5EF4-FFF2-40B4-BE49-F238E27FC236}">
                <a16:creationId xmlns:a16="http://schemas.microsoft.com/office/drawing/2014/main" id="{8E7EE6E4-25FB-4AB4-83D1-09DAD85B9DC2}"/>
              </a:ext>
            </a:extLst>
          </p:cNvPr>
          <p:cNvGrpSpPr>
            <a:grpSpLocks noChangeAspect="1"/>
          </p:cNvGrpSpPr>
          <p:nvPr/>
        </p:nvGrpSpPr>
        <p:grpSpPr>
          <a:xfrm>
            <a:off x="1884680" y="5434913"/>
            <a:ext cx="585662" cy="817317"/>
            <a:chOff x="154993" y="99049"/>
            <a:chExt cx="772366" cy="1076827"/>
          </a:xfrm>
        </p:grpSpPr>
        <p:pic>
          <p:nvPicPr>
            <p:cNvPr id="172" name="image2.png">
              <a:extLst>
                <a:ext uri="{FF2B5EF4-FFF2-40B4-BE49-F238E27FC236}">
                  <a16:creationId xmlns:a16="http://schemas.microsoft.com/office/drawing/2014/main" id="{3398AA0B-30DD-4408-8E65-FE7012BFAF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3" name="Afbeelding 172">
              <a:extLst>
                <a:ext uri="{FF2B5EF4-FFF2-40B4-BE49-F238E27FC236}">
                  <a16:creationId xmlns:a16="http://schemas.microsoft.com/office/drawing/2014/main" id="{5A62C1B7-9E7A-4627-BF13-ED295E81AE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74" name="Groep 173">
            <a:extLst>
              <a:ext uri="{FF2B5EF4-FFF2-40B4-BE49-F238E27FC236}">
                <a16:creationId xmlns:a16="http://schemas.microsoft.com/office/drawing/2014/main" id="{E2363B51-9A2F-4C61-BE4A-D035BF2B3267}"/>
              </a:ext>
            </a:extLst>
          </p:cNvPr>
          <p:cNvGrpSpPr>
            <a:grpSpLocks noChangeAspect="1"/>
          </p:cNvGrpSpPr>
          <p:nvPr/>
        </p:nvGrpSpPr>
        <p:grpSpPr>
          <a:xfrm>
            <a:off x="1564641" y="5831774"/>
            <a:ext cx="591609" cy="817260"/>
            <a:chOff x="1537609" y="5128444"/>
            <a:chExt cx="779145" cy="1076325"/>
          </a:xfrm>
        </p:grpSpPr>
        <p:pic>
          <p:nvPicPr>
            <p:cNvPr id="175" name="image2.png">
              <a:extLst>
                <a:ext uri="{FF2B5EF4-FFF2-40B4-BE49-F238E27FC236}">
                  <a16:creationId xmlns:a16="http://schemas.microsoft.com/office/drawing/2014/main" id="{0FA19B37-00F6-49EC-9C7C-E3EE005568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6" name="Afbeelding 175">
              <a:extLst>
                <a:ext uri="{FF2B5EF4-FFF2-40B4-BE49-F238E27FC236}">
                  <a16:creationId xmlns:a16="http://schemas.microsoft.com/office/drawing/2014/main" id="{FDFD89C6-C17D-431C-8F5D-6ACFD28225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87" name="image2.png">
            <a:extLst>
              <a:ext uri="{FF2B5EF4-FFF2-40B4-BE49-F238E27FC236}">
                <a16:creationId xmlns:a16="http://schemas.microsoft.com/office/drawing/2014/main" id="{4510C0D8-6456-4CE3-B5BA-089F60F528C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2816861" y="175917"/>
            <a:ext cx="599377" cy="817200"/>
          </a:xfrm>
          <a:prstGeom prst="rect">
            <a:avLst/>
          </a:prstGeom>
          <a:ln/>
        </p:spPr>
      </p:pic>
      <p:pic>
        <p:nvPicPr>
          <p:cNvPr id="288" name="image2.png">
            <a:extLst>
              <a:ext uri="{FF2B5EF4-FFF2-40B4-BE49-F238E27FC236}">
                <a16:creationId xmlns:a16="http://schemas.microsoft.com/office/drawing/2014/main" id="{15A52DFC-D622-48AC-869D-4A18DCF1D0B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3153533" y="375943"/>
            <a:ext cx="605224" cy="817200"/>
          </a:xfrm>
          <a:prstGeom prst="rect">
            <a:avLst/>
          </a:prstGeom>
          <a:ln/>
        </p:spPr>
      </p:pic>
      <p:pic>
        <p:nvPicPr>
          <p:cNvPr id="289" name="image2.png">
            <a:extLst>
              <a:ext uri="{FF2B5EF4-FFF2-40B4-BE49-F238E27FC236}">
                <a16:creationId xmlns:a16="http://schemas.microsoft.com/office/drawing/2014/main" id="{F2AAB2E2-79AC-457D-8DCB-C3760BD833D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2790191" y="779802"/>
            <a:ext cx="596177" cy="817200"/>
          </a:xfrm>
          <a:prstGeom prst="rect">
            <a:avLst/>
          </a:prstGeom>
          <a:ln/>
        </p:spPr>
      </p:pic>
      <p:pic>
        <p:nvPicPr>
          <p:cNvPr id="290" name="image2.png">
            <a:extLst>
              <a:ext uri="{FF2B5EF4-FFF2-40B4-BE49-F238E27FC236}">
                <a16:creationId xmlns:a16="http://schemas.microsoft.com/office/drawing/2014/main" id="{9F42208E-FBFF-42E3-930C-33C239F92F7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3165886" y="993162"/>
            <a:ext cx="592871" cy="817200"/>
          </a:xfrm>
          <a:prstGeom prst="rect">
            <a:avLst/>
          </a:prstGeom>
          <a:ln/>
        </p:spPr>
      </p:pic>
      <p:pic>
        <p:nvPicPr>
          <p:cNvPr id="291" name="image2.png">
            <a:extLst>
              <a:ext uri="{FF2B5EF4-FFF2-40B4-BE49-F238E27FC236}">
                <a16:creationId xmlns:a16="http://schemas.microsoft.com/office/drawing/2014/main" id="{358568D2-343E-4144-911F-C7FAF411F8F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2849245" y="1390023"/>
            <a:ext cx="591414" cy="817200"/>
          </a:xfrm>
          <a:prstGeom prst="rect">
            <a:avLst/>
          </a:prstGeom>
          <a:ln/>
        </p:spPr>
      </p:pic>
      <p:grpSp>
        <p:nvGrpSpPr>
          <p:cNvPr id="292" name="Groep 291">
            <a:extLst>
              <a:ext uri="{FF2B5EF4-FFF2-40B4-BE49-F238E27FC236}">
                <a16:creationId xmlns:a16="http://schemas.microsoft.com/office/drawing/2014/main" id="{6BFA05BC-20BB-4A9C-8129-F83804C46C09}"/>
              </a:ext>
            </a:extLst>
          </p:cNvPr>
          <p:cNvGrpSpPr>
            <a:grpSpLocks noChangeAspect="1"/>
          </p:cNvGrpSpPr>
          <p:nvPr/>
        </p:nvGrpSpPr>
        <p:grpSpPr>
          <a:xfrm>
            <a:off x="2797176" y="5220918"/>
            <a:ext cx="585662" cy="817317"/>
            <a:chOff x="154814" y="94750"/>
            <a:chExt cx="772366" cy="1076828"/>
          </a:xfrm>
        </p:grpSpPr>
        <p:pic>
          <p:nvPicPr>
            <p:cNvPr id="293" name="image2.png">
              <a:extLst>
                <a:ext uri="{FF2B5EF4-FFF2-40B4-BE49-F238E27FC236}">
                  <a16:creationId xmlns:a16="http://schemas.microsoft.com/office/drawing/2014/main" id="{EC3CBE05-66D1-4E69-960A-973F051D17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4" name="Afbeelding 293">
              <a:extLst>
                <a:ext uri="{FF2B5EF4-FFF2-40B4-BE49-F238E27FC236}">
                  <a16:creationId xmlns:a16="http://schemas.microsoft.com/office/drawing/2014/main" id="{C99B0B44-8B75-4F45-A7B3-80821BBBAE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5" name="Afbeelding 294">
              <a:extLst>
                <a:ext uri="{FF2B5EF4-FFF2-40B4-BE49-F238E27FC236}">
                  <a16:creationId xmlns:a16="http://schemas.microsoft.com/office/drawing/2014/main" id="{6664FCA8-4C91-4FD9-BA45-BA61101672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6" name="Afbeelding 295">
              <a:extLst>
                <a:ext uri="{FF2B5EF4-FFF2-40B4-BE49-F238E27FC236}">
                  <a16:creationId xmlns:a16="http://schemas.microsoft.com/office/drawing/2014/main" id="{8959D814-EBD7-4893-A5DA-51B5BC5728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97" name="Groep 296">
            <a:extLst>
              <a:ext uri="{FF2B5EF4-FFF2-40B4-BE49-F238E27FC236}">
                <a16:creationId xmlns:a16="http://schemas.microsoft.com/office/drawing/2014/main" id="{E0B5B285-0350-4FA4-B211-89ECC24FAB22}"/>
              </a:ext>
            </a:extLst>
          </p:cNvPr>
          <p:cNvGrpSpPr>
            <a:grpSpLocks noChangeAspect="1"/>
          </p:cNvGrpSpPr>
          <p:nvPr/>
        </p:nvGrpSpPr>
        <p:grpSpPr>
          <a:xfrm>
            <a:off x="3117215" y="5434278"/>
            <a:ext cx="585662" cy="817317"/>
            <a:chOff x="154993" y="99049"/>
            <a:chExt cx="772366" cy="1076827"/>
          </a:xfrm>
        </p:grpSpPr>
        <p:pic>
          <p:nvPicPr>
            <p:cNvPr id="298" name="image2.png">
              <a:extLst>
                <a:ext uri="{FF2B5EF4-FFF2-40B4-BE49-F238E27FC236}">
                  <a16:creationId xmlns:a16="http://schemas.microsoft.com/office/drawing/2014/main" id="{E8925FD7-7D56-436E-86C9-5CFE1199DD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9" name="Afbeelding 298">
              <a:extLst>
                <a:ext uri="{FF2B5EF4-FFF2-40B4-BE49-F238E27FC236}">
                  <a16:creationId xmlns:a16="http://schemas.microsoft.com/office/drawing/2014/main" id="{E57ADDCF-D27D-4A96-903B-76A9DFBBF5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00" name="Groep 299">
            <a:extLst>
              <a:ext uri="{FF2B5EF4-FFF2-40B4-BE49-F238E27FC236}">
                <a16:creationId xmlns:a16="http://schemas.microsoft.com/office/drawing/2014/main" id="{026D5B49-5F4D-46D7-8DC8-7D9A2C3A70B5}"/>
              </a:ext>
            </a:extLst>
          </p:cNvPr>
          <p:cNvGrpSpPr>
            <a:grpSpLocks noChangeAspect="1"/>
          </p:cNvGrpSpPr>
          <p:nvPr/>
        </p:nvGrpSpPr>
        <p:grpSpPr>
          <a:xfrm>
            <a:off x="2797176" y="5831139"/>
            <a:ext cx="591609" cy="817260"/>
            <a:chOff x="1537609" y="5128444"/>
            <a:chExt cx="779145" cy="1076325"/>
          </a:xfrm>
        </p:grpSpPr>
        <p:pic>
          <p:nvPicPr>
            <p:cNvPr id="301" name="image2.png">
              <a:extLst>
                <a:ext uri="{FF2B5EF4-FFF2-40B4-BE49-F238E27FC236}">
                  <a16:creationId xmlns:a16="http://schemas.microsoft.com/office/drawing/2014/main" id="{128B98C3-74B2-456B-9680-A0587D0123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02" name="Afbeelding 301">
              <a:extLst>
                <a:ext uri="{FF2B5EF4-FFF2-40B4-BE49-F238E27FC236}">
                  <a16:creationId xmlns:a16="http://schemas.microsoft.com/office/drawing/2014/main" id="{125EA52B-DBFC-40A1-8622-92590BCE41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03" name="image2.png">
            <a:extLst>
              <a:ext uri="{FF2B5EF4-FFF2-40B4-BE49-F238E27FC236}">
                <a16:creationId xmlns:a16="http://schemas.microsoft.com/office/drawing/2014/main" id="{435AB3BD-F392-489A-AD3F-31D5A16219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3939016" y="175917"/>
            <a:ext cx="599377" cy="817200"/>
          </a:xfrm>
          <a:prstGeom prst="rect">
            <a:avLst/>
          </a:prstGeom>
          <a:ln/>
        </p:spPr>
      </p:pic>
      <p:pic>
        <p:nvPicPr>
          <p:cNvPr id="304" name="image2.png">
            <a:extLst>
              <a:ext uri="{FF2B5EF4-FFF2-40B4-BE49-F238E27FC236}">
                <a16:creationId xmlns:a16="http://schemas.microsoft.com/office/drawing/2014/main" id="{4D5B8067-52C4-450E-85F3-74F4FD13B9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4275688" y="375943"/>
            <a:ext cx="605224" cy="817200"/>
          </a:xfrm>
          <a:prstGeom prst="rect">
            <a:avLst/>
          </a:prstGeom>
          <a:ln/>
        </p:spPr>
      </p:pic>
      <p:pic>
        <p:nvPicPr>
          <p:cNvPr id="305" name="image2.png">
            <a:extLst>
              <a:ext uri="{FF2B5EF4-FFF2-40B4-BE49-F238E27FC236}">
                <a16:creationId xmlns:a16="http://schemas.microsoft.com/office/drawing/2014/main" id="{BE01827D-96F2-41F3-A98E-C87221E5932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3912346" y="779802"/>
            <a:ext cx="596177" cy="817200"/>
          </a:xfrm>
          <a:prstGeom prst="rect">
            <a:avLst/>
          </a:prstGeom>
          <a:ln/>
        </p:spPr>
      </p:pic>
      <p:pic>
        <p:nvPicPr>
          <p:cNvPr id="306" name="image2.png">
            <a:extLst>
              <a:ext uri="{FF2B5EF4-FFF2-40B4-BE49-F238E27FC236}">
                <a16:creationId xmlns:a16="http://schemas.microsoft.com/office/drawing/2014/main" id="{D141439D-EC78-421A-B50E-84A485F204B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4288041" y="993162"/>
            <a:ext cx="592871" cy="817200"/>
          </a:xfrm>
          <a:prstGeom prst="rect">
            <a:avLst/>
          </a:prstGeom>
          <a:ln/>
        </p:spPr>
      </p:pic>
      <p:pic>
        <p:nvPicPr>
          <p:cNvPr id="307" name="image2.png">
            <a:extLst>
              <a:ext uri="{FF2B5EF4-FFF2-40B4-BE49-F238E27FC236}">
                <a16:creationId xmlns:a16="http://schemas.microsoft.com/office/drawing/2014/main" id="{7C487835-CC2B-4048-9C8F-538789B9B2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3971400" y="1390023"/>
            <a:ext cx="591414" cy="817200"/>
          </a:xfrm>
          <a:prstGeom prst="rect">
            <a:avLst/>
          </a:prstGeom>
          <a:ln/>
        </p:spPr>
      </p:pic>
      <p:grpSp>
        <p:nvGrpSpPr>
          <p:cNvPr id="308" name="Groep 307">
            <a:extLst>
              <a:ext uri="{FF2B5EF4-FFF2-40B4-BE49-F238E27FC236}">
                <a16:creationId xmlns:a16="http://schemas.microsoft.com/office/drawing/2014/main" id="{541AD392-B846-4AEC-A539-7086871C4A08}"/>
              </a:ext>
            </a:extLst>
          </p:cNvPr>
          <p:cNvGrpSpPr>
            <a:grpSpLocks noChangeAspect="1"/>
          </p:cNvGrpSpPr>
          <p:nvPr/>
        </p:nvGrpSpPr>
        <p:grpSpPr>
          <a:xfrm>
            <a:off x="3919331" y="5220918"/>
            <a:ext cx="585662" cy="817317"/>
            <a:chOff x="154814" y="94750"/>
            <a:chExt cx="772366" cy="1076828"/>
          </a:xfrm>
        </p:grpSpPr>
        <p:pic>
          <p:nvPicPr>
            <p:cNvPr id="309" name="image2.png">
              <a:extLst>
                <a:ext uri="{FF2B5EF4-FFF2-40B4-BE49-F238E27FC236}">
                  <a16:creationId xmlns:a16="http://schemas.microsoft.com/office/drawing/2014/main" id="{4B96E69C-9006-44FE-8F0D-EF8DF9E20F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0" name="Afbeelding 309">
              <a:extLst>
                <a:ext uri="{FF2B5EF4-FFF2-40B4-BE49-F238E27FC236}">
                  <a16:creationId xmlns:a16="http://schemas.microsoft.com/office/drawing/2014/main" id="{243D419A-0CBC-41E4-A954-3DE19C31A8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1" name="Afbeelding 310">
              <a:extLst>
                <a:ext uri="{FF2B5EF4-FFF2-40B4-BE49-F238E27FC236}">
                  <a16:creationId xmlns:a16="http://schemas.microsoft.com/office/drawing/2014/main" id="{1E09E73D-E7E7-4EF9-AE42-EFF5231D11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2" name="Afbeelding 311">
              <a:extLst>
                <a:ext uri="{FF2B5EF4-FFF2-40B4-BE49-F238E27FC236}">
                  <a16:creationId xmlns:a16="http://schemas.microsoft.com/office/drawing/2014/main" id="{21E6E29F-C9F8-463F-B33F-3C4098D1B4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13" name="Groep 312">
            <a:extLst>
              <a:ext uri="{FF2B5EF4-FFF2-40B4-BE49-F238E27FC236}">
                <a16:creationId xmlns:a16="http://schemas.microsoft.com/office/drawing/2014/main" id="{4A068555-FADA-4CF6-89A4-4AF5FED87CA5}"/>
              </a:ext>
            </a:extLst>
          </p:cNvPr>
          <p:cNvGrpSpPr>
            <a:grpSpLocks noChangeAspect="1"/>
          </p:cNvGrpSpPr>
          <p:nvPr/>
        </p:nvGrpSpPr>
        <p:grpSpPr>
          <a:xfrm>
            <a:off x="4239370" y="5434278"/>
            <a:ext cx="585662" cy="817317"/>
            <a:chOff x="154993" y="99049"/>
            <a:chExt cx="772366" cy="1076827"/>
          </a:xfrm>
        </p:grpSpPr>
        <p:pic>
          <p:nvPicPr>
            <p:cNvPr id="314" name="image2.png">
              <a:extLst>
                <a:ext uri="{FF2B5EF4-FFF2-40B4-BE49-F238E27FC236}">
                  <a16:creationId xmlns:a16="http://schemas.microsoft.com/office/drawing/2014/main" id="{832F2C21-08EF-428D-8449-EE6F4ABBA7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5" name="Afbeelding 314">
              <a:extLst>
                <a:ext uri="{FF2B5EF4-FFF2-40B4-BE49-F238E27FC236}">
                  <a16:creationId xmlns:a16="http://schemas.microsoft.com/office/drawing/2014/main" id="{A4F82134-5CB7-4961-8D9A-0E321D88E5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16" name="Groep 315">
            <a:extLst>
              <a:ext uri="{FF2B5EF4-FFF2-40B4-BE49-F238E27FC236}">
                <a16:creationId xmlns:a16="http://schemas.microsoft.com/office/drawing/2014/main" id="{35690C3D-C58C-4128-8F2D-F5E4031DE85D}"/>
              </a:ext>
            </a:extLst>
          </p:cNvPr>
          <p:cNvGrpSpPr>
            <a:grpSpLocks noChangeAspect="1"/>
          </p:cNvGrpSpPr>
          <p:nvPr/>
        </p:nvGrpSpPr>
        <p:grpSpPr>
          <a:xfrm>
            <a:off x="3919331" y="5831139"/>
            <a:ext cx="591609" cy="817260"/>
            <a:chOff x="1537609" y="5128444"/>
            <a:chExt cx="779145" cy="1076325"/>
          </a:xfrm>
        </p:grpSpPr>
        <p:pic>
          <p:nvPicPr>
            <p:cNvPr id="317" name="image2.png">
              <a:extLst>
                <a:ext uri="{FF2B5EF4-FFF2-40B4-BE49-F238E27FC236}">
                  <a16:creationId xmlns:a16="http://schemas.microsoft.com/office/drawing/2014/main" id="{E60C2011-B111-41F2-AF77-6697D58815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8" name="Afbeelding 317">
              <a:extLst>
                <a:ext uri="{FF2B5EF4-FFF2-40B4-BE49-F238E27FC236}">
                  <a16:creationId xmlns:a16="http://schemas.microsoft.com/office/drawing/2014/main" id="{D60C57E0-81F7-4575-84C2-EFD6FB9971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19" name="image2.png">
            <a:extLst>
              <a:ext uri="{FF2B5EF4-FFF2-40B4-BE49-F238E27FC236}">
                <a16:creationId xmlns:a16="http://schemas.microsoft.com/office/drawing/2014/main" id="{CEA43D24-4303-4B9B-8DEC-5930009C09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5100431" y="175282"/>
            <a:ext cx="599377" cy="817200"/>
          </a:xfrm>
          <a:prstGeom prst="rect">
            <a:avLst/>
          </a:prstGeom>
          <a:ln/>
        </p:spPr>
      </p:pic>
      <p:pic>
        <p:nvPicPr>
          <p:cNvPr id="320" name="image2.png">
            <a:extLst>
              <a:ext uri="{FF2B5EF4-FFF2-40B4-BE49-F238E27FC236}">
                <a16:creationId xmlns:a16="http://schemas.microsoft.com/office/drawing/2014/main" id="{D6B9E8F8-0646-484B-8B83-0FB971C6BC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5437103" y="375308"/>
            <a:ext cx="605224" cy="817200"/>
          </a:xfrm>
          <a:prstGeom prst="rect">
            <a:avLst/>
          </a:prstGeom>
          <a:ln/>
        </p:spPr>
      </p:pic>
      <p:pic>
        <p:nvPicPr>
          <p:cNvPr id="321" name="image2.png">
            <a:extLst>
              <a:ext uri="{FF2B5EF4-FFF2-40B4-BE49-F238E27FC236}">
                <a16:creationId xmlns:a16="http://schemas.microsoft.com/office/drawing/2014/main" id="{0D0DE939-59A4-4E4F-8337-40172F8456F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5073761" y="779167"/>
            <a:ext cx="596177" cy="817200"/>
          </a:xfrm>
          <a:prstGeom prst="rect">
            <a:avLst/>
          </a:prstGeom>
          <a:ln/>
        </p:spPr>
      </p:pic>
      <p:pic>
        <p:nvPicPr>
          <p:cNvPr id="322" name="image2.png">
            <a:extLst>
              <a:ext uri="{FF2B5EF4-FFF2-40B4-BE49-F238E27FC236}">
                <a16:creationId xmlns:a16="http://schemas.microsoft.com/office/drawing/2014/main" id="{E03FA321-8BC9-4C0A-859E-CCB4BCCBB2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5449456" y="992527"/>
            <a:ext cx="592871" cy="817200"/>
          </a:xfrm>
          <a:prstGeom prst="rect">
            <a:avLst/>
          </a:prstGeom>
          <a:ln/>
        </p:spPr>
      </p:pic>
      <p:pic>
        <p:nvPicPr>
          <p:cNvPr id="323" name="image2.png">
            <a:extLst>
              <a:ext uri="{FF2B5EF4-FFF2-40B4-BE49-F238E27FC236}">
                <a16:creationId xmlns:a16="http://schemas.microsoft.com/office/drawing/2014/main" id="{17E6BC89-42CB-4BC2-BA70-72D30556DB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5132815" y="1389388"/>
            <a:ext cx="591414" cy="817200"/>
          </a:xfrm>
          <a:prstGeom prst="rect">
            <a:avLst/>
          </a:prstGeom>
          <a:ln/>
        </p:spPr>
      </p:pic>
      <p:grpSp>
        <p:nvGrpSpPr>
          <p:cNvPr id="324" name="Groep 323">
            <a:extLst>
              <a:ext uri="{FF2B5EF4-FFF2-40B4-BE49-F238E27FC236}">
                <a16:creationId xmlns:a16="http://schemas.microsoft.com/office/drawing/2014/main" id="{A379F89A-B787-421B-A620-A17E04C36D5D}"/>
              </a:ext>
            </a:extLst>
          </p:cNvPr>
          <p:cNvGrpSpPr>
            <a:grpSpLocks noChangeAspect="1"/>
          </p:cNvGrpSpPr>
          <p:nvPr/>
        </p:nvGrpSpPr>
        <p:grpSpPr>
          <a:xfrm>
            <a:off x="5080746" y="5220283"/>
            <a:ext cx="585662" cy="817317"/>
            <a:chOff x="154814" y="94750"/>
            <a:chExt cx="772366" cy="1076828"/>
          </a:xfrm>
        </p:grpSpPr>
        <p:pic>
          <p:nvPicPr>
            <p:cNvPr id="325" name="image2.png">
              <a:extLst>
                <a:ext uri="{FF2B5EF4-FFF2-40B4-BE49-F238E27FC236}">
                  <a16:creationId xmlns:a16="http://schemas.microsoft.com/office/drawing/2014/main" id="{BD165A02-3761-4330-B31D-BD5AF91DA8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6" name="Afbeelding 325">
              <a:extLst>
                <a:ext uri="{FF2B5EF4-FFF2-40B4-BE49-F238E27FC236}">
                  <a16:creationId xmlns:a16="http://schemas.microsoft.com/office/drawing/2014/main" id="{C28AE537-184C-46BF-8B9C-8505A53B27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7" name="Afbeelding 326">
              <a:extLst>
                <a:ext uri="{FF2B5EF4-FFF2-40B4-BE49-F238E27FC236}">
                  <a16:creationId xmlns:a16="http://schemas.microsoft.com/office/drawing/2014/main" id="{A05640B8-095C-4F6E-84F5-A89A689C54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8" name="Afbeelding 327">
              <a:extLst>
                <a:ext uri="{FF2B5EF4-FFF2-40B4-BE49-F238E27FC236}">
                  <a16:creationId xmlns:a16="http://schemas.microsoft.com/office/drawing/2014/main" id="{748F529A-654E-4A5B-B00C-39DE717BC5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29" name="Groep 328">
            <a:extLst>
              <a:ext uri="{FF2B5EF4-FFF2-40B4-BE49-F238E27FC236}">
                <a16:creationId xmlns:a16="http://schemas.microsoft.com/office/drawing/2014/main" id="{F7F8F77F-8B99-4436-9255-F44970BD3DFF}"/>
              </a:ext>
            </a:extLst>
          </p:cNvPr>
          <p:cNvGrpSpPr>
            <a:grpSpLocks noChangeAspect="1"/>
          </p:cNvGrpSpPr>
          <p:nvPr/>
        </p:nvGrpSpPr>
        <p:grpSpPr>
          <a:xfrm>
            <a:off x="5400785" y="5433643"/>
            <a:ext cx="585662" cy="817317"/>
            <a:chOff x="154993" y="99049"/>
            <a:chExt cx="772366" cy="1076827"/>
          </a:xfrm>
        </p:grpSpPr>
        <p:pic>
          <p:nvPicPr>
            <p:cNvPr id="330" name="image2.png">
              <a:extLst>
                <a:ext uri="{FF2B5EF4-FFF2-40B4-BE49-F238E27FC236}">
                  <a16:creationId xmlns:a16="http://schemas.microsoft.com/office/drawing/2014/main" id="{28E211E0-D1F3-44A9-A0D4-40C8E577BE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1" name="Afbeelding 330">
              <a:extLst>
                <a:ext uri="{FF2B5EF4-FFF2-40B4-BE49-F238E27FC236}">
                  <a16:creationId xmlns:a16="http://schemas.microsoft.com/office/drawing/2014/main" id="{94D3210F-920D-4AEC-ACC1-D036FE0259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32" name="Groep 331">
            <a:extLst>
              <a:ext uri="{FF2B5EF4-FFF2-40B4-BE49-F238E27FC236}">
                <a16:creationId xmlns:a16="http://schemas.microsoft.com/office/drawing/2014/main" id="{E754DCB7-A04B-4F53-BF15-3EABB5A99523}"/>
              </a:ext>
            </a:extLst>
          </p:cNvPr>
          <p:cNvGrpSpPr>
            <a:grpSpLocks noChangeAspect="1"/>
          </p:cNvGrpSpPr>
          <p:nvPr/>
        </p:nvGrpSpPr>
        <p:grpSpPr>
          <a:xfrm>
            <a:off x="5080746" y="5830504"/>
            <a:ext cx="591609" cy="817260"/>
            <a:chOff x="1537609" y="5128444"/>
            <a:chExt cx="779145" cy="1076325"/>
          </a:xfrm>
        </p:grpSpPr>
        <p:pic>
          <p:nvPicPr>
            <p:cNvPr id="333" name="image2.png">
              <a:extLst>
                <a:ext uri="{FF2B5EF4-FFF2-40B4-BE49-F238E27FC236}">
                  <a16:creationId xmlns:a16="http://schemas.microsoft.com/office/drawing/2014/main" id="{D189A5FE-E7DF-43B1-84DC-FC1462E735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4" name="Afbeelding 333">
              <a:extLst>
                <a:ext uri="{FF2B5EF4-FFF2-40B4-BE49-F238E27FC236}">
                  <a16:creationId xmlns:a16="http://schemas.microsoft.com/office/drawing/2014/main" id="{66C353E8-5EE2-4A27-829B-5D2B5742A5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35" name="image2.png">
            <a:extLst>
              <a:ext uri="{FF2B5EF4-FFF2-40B4-BE49-F238E27FC236}">
                <a16:creationId xmlns:a16="http://schemas.microsoft.com/office/drawing/2014/main" id="{27C16FA6-C69F-4E3D-8E5A-9749EA7DBA3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6245826" y="174647"/>
            <a:ext cx="599377" cy="817200"/>
          </a:xfrm>
          <a:prstGeom prst="rect">
            <a:avLst/>
          </a:prstGeom>
          <a:ln/>
        </p:spPr>
      </p:pic>
      <p:pic>
        <p:nvPicPr>
          <p:cNvPr id="336" name="image2.png">
            <a:extLst>
              <a:ext uri="{FF2B5EF4-FFF2-40B4-BE49-F238E27FC236}">
                <a16:creationId xmlns:a16="http://schemas.microsoft.com/office/drawing/2014/main" id="{061BAB50-E2F1-4698-9797-A89BFF6584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6582498" y="374673"/>
            <a:ext cx="605224" cy="817200"/>
          </a:xfrm>
          <a:prstGeom prst="rect">
            <a:avLst/>
          </a:prstGeom>
          <a:ln/>
        </p:spPr>
      </p:pic>
      <p:pic>
        <p:nvPicPr>
          <p:cNvPr id="337" name="image2.png">
            <a:extLst>
              <a:ext uri="{FF2B5EF4-FFF2-40B4-BE49-F238E27FC236}">
                <a16:creationId xmlns:a16="http://schemas.microsoft.com/office/drawing/2014/main" id="{1BBEB593-9997-4F85-B927-A936D81A5A0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6219156" y="778532"/>
            <a:ext cx="596177" cy="817200"/>
          </a:xfrm>
          <a:prstGeom prst="rect">
            <a:avLst/>
          </a:prstGeom>
          <a:ln/>
        </p:spPr>
      </p:pic>
      <p:pic>
        <p:nvPicPr>
          <p:cNvPr id="338" name="image2.png">
            <a:extLst>
              <a:ext uri="{FF2B5EF4-FFF2-40B4-BE49-F238E27FC236}">
                <a16:creationId xmlns:a16="http://schemas.microsoft.com/office/drawing/2014/main" id="{DDD49E99-5476-4B16-B706-5282B9CA8B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6594851" y="991892"/>
            <a:ext cx="592871" cy="817200"/>
          </a:xfrm>
          <a:prstGeom prst="rect">
            <a:avLst/>
          </a:prstGeom>
          <a:ln/>
        </p:spPr>
      </p:pic>
      <p:pic>
        <p:nvPicPr>
          <p:cNvPr id="339" name="image2.png">
            <a:extLst>
              <a:ext uri="{FF2B5EF4-FFF2-40B4-BE49-F238E27FC236}">
                <a16:creationId xmlns:a16="http://schemas.microsoft.com/office/drawing/2014/main" id="{869E2B2C-45FE-42E5-A38F-FAE6AA1BF6C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6278210" y="1388753"/>
            <a:ext cx="591414" cy="817200"/>
          </a:xfrm>
          <a:prstGeom prst="rect">
            <a:avLst/>
          </a:prstGeom>
          <a:ln/>
        </p:spPr>
      </p:pic>
      <p:grpSp>
        <p:nvGrpSpPr>
          <p:cNvPr id="340" name="Groep 339">
            <a:extLst>
              <a:ext uri="{FF2B5EF4-FFF2-40B4-BE49-F238E27FC236}">
                <a16:creationId xmlns:a16="http://schemas.microsoft.com/office/drawing/2014/main" id="{0F1464A3-3947-46A2-8EB1-B17A93E350ED}"/>
              </a:ext>
            </a:extLst>
          </p:cNvPr>
          <p:cNvGrpSpPr>
            <a:grpSpLocks noChangeAspect="1"/>
          </p:cNvGrpSpPr>
          <p:nvPr/>
        </p:nvGrpSpPr>
        <p:grpSpPr>
          <a:xfrm>
            <a:off x="6226141" y="5219648"/>
            <a:ext cx="585662" cy="817317"/>
            <a:chOff x="154814" y="94750"/>
            <a:chExt cx="772366" cy="1076828"/>
          </a:xfrm>
        </p:grpSpPr>
        <p:pic>
          <p:nvPicPr>
            <p:cNvPr id="341" name="image2.png">
              <a:extLst>
                <a:ext uri="{FF2B5EF4-FFF2-40B4-BE49-F238E27FC236}">
                  <a16:creationId xmlns:a16="http://schemas.microsoft.com/office/drawing/2014/main" id="{2EE08B35-FCAA-48B4-AA6D-317D6A9587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2" name="Afbeelding 341">
              <a:extLst>
                <a:ext uri="{FF2B5EF4-FFF2-40B4-BE49-F238E27FC236}">
                  <a16:creationId xmlns:a16="http://schemas.microsoft.com/office/drawing/2014/main" id="{3B192F8D-ED94-4B70-B1F9-2FA9F138D1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3" name="Afbeelding 342">
              <a:extLst>
                <a:ext uri="{FF2B5EF4-FFF2-40B4-BE49-F238E27FC236}">
                  <a16:creationId xmlns:a16="http://schemas.microsoft.com/office/drawing/2014/main" id="{800C8332-3022-449F-9352-CF5EEE4A77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4" name="Afbeelding 343">
              <a:extLst>
                <a:ext uri="{FF2B5EF4-FFF2-40B4-BE49-F238E27FC236}">
                  <a16:creationId xmlns:a16="http://schemas.microsoft.com/office/drawing/2014/main" id="{187B8652-25C4-44DC-BA87-A187334159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45" name="Groep 344">
            <a:extLst>
              <a:ext uri="{FF2B5EF4-FFF2-40B4-BE49-F238E27FC236}">
                <a16:creationId xmlns:a16="http://schemas.microsoft.com/office/drawing/2014/main" id="{158EFFD6-BC42-49E3-99B1-125A0D978E8B}"/>
              </a:ext>
            </a:extLst>
          </p:cNvPr>
          <p:cNvGrpSpPr>
            <a:grpSpLocks noChangeAspect="1"/>
          </p:cNvGrpSpPr>
          <p:nvPr/>
        </p:nvGrpSpPr>
        <p:grpSpPr>
          <a:xfrm>
            <a:off x="6546180" y="5433008"/>
            <a:ext cx="585662" cy="817317"/>
            <a:chOff x="154993" y="99049"/>
            <a:chExt cx="772366" cy="1076827"/>
          </a:xfrm>
        </p:grpSpPr>
        <p:pic>
          <p:nvPicPr>
            <p:cNvPr id="346" name="image2.png">
              <a:extLst>
                <a:ext uri="{FF2B5EF4-FFF2-40B4-BE49-F238E27FC236}">
                  <a16:creationId xmlns:a16="http://schemas.microsoft.com/office/drawing/2014/main" id="{9C36F5A0-FE5C-44C6-B120-EEF97ED48F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7" name="Afbeelding 346">
              <a:extLst>
                <a:ext uri="{FF2B5EF4-FFF2-40B4-BE49-F238E27FC236}">
                  <a16:creationId xmlns:a16="http://schemas.microsoft.com/office/drawing/2014/main" id="{3C834526-9560-4F47-9C51-4FD9F5DEFE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48" name="Groep 347">
            <a:extLst>
              <a:ext uri="{FF2B5EF4-FFF2-40B4-BE49-F238E27FC236}">
                <a16:creationId xmlns:a16="http://schemas.microsoft.com/office/drawing/2014/main" id="{32B88F77-1BB5-48AB-9E40-7E0486BE3868}"/>
              </a:ext>
            </a:extLst>
          </p:cNvPr>
          <p:cNvGrpSpPr>
            <a:grpSpLocks noChangeAspect="1"/>
          </p:cNvGrpSpPr>
          <p:nvPr/>
        </p:nvGrpSpPr>
        <p:grpSpPr>
          <a:xfrm>
            <a:off x="6226141" y="5829869"/>
            <a:ext cx="591609" cy="817260"/>
            <a:chOff x="1537609" y="5128444"/>
            <a:chExt cx="779145" cy="1076325"/>
          </a:xfrm>
        </p:grpSpPr>
        <p:pic>
          <p:nvPicPr>
            <p:cNvPr id="349" name="image2.png">
              <a:extLst>
                <a:ext uri="{FF2B5EF4-FFF2-40B4-BE49-F238E27FC236}">
                  <a16:creationId xmlns:a16="http://schemas.microsoft.com/office/drawing/2014/main" id="{779A34F8-8812-43DF-AB96-691729B8AF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0" name="Afbeelding 349">
              <a:extLst>
                <a:ext uri="{FF2B5EF4-FFF2-40B4-BE49-F238E27FC236}">
                  <a16:creationId xmlns:a16="http://schemas.microsoft.com/office/drawing/2014/main" id="{61D7FB09-DA19-43C0-823D-54D8B4D262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51" name="image2.png">
            <a:extLst>
              <a:ext uri="{FF2B5EF4-FFF2-40B4-BE49-F238E27FC236}">
                <a16:creationId xmlns:a16="http://schemas.microsoft.com/office/drawing/2014/main" id="{F76EA816-1D04-4DBD-8903-0D95217E17B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7385761" y="174012"/>
            <a:ext cx="599377" cy="817200"/>
          </a:xfrm>
          <a:prstGeom prst="rect">
            <a:avLst/>
          </a:prstGeom>
          <a:ln/>
        </p:spPr>
      </p:pic>
      <p:pic>
        <p:nvPicPr>
          <p:cNvPr id="352" name="image2.png">
            <a:extLst>
              <a:ext uri="{FF2B5EF4-FFF2-40B4-BE49-F238E27FC236}">
                <a16:creationId xmlns:a16="http://schemas.microsoft.com/office/drawing/2014/main" id="{C36F00C9-4DF2-4FD7-B3C2-98F882299CE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7722433" y="374038"/>
            <a:ext cx="605224" cy="817200"/>
          </a:xfrm>
          <a:prstGeom prst="rect">
            <a:avLst/>
          </a:prstGeom>
          <a:ln/>
        </p:spPr>
      </p:pic>
      <p:pic>
        <p:nvPicPr>
          <p:cNvPr id="353" name="image2.png">
            <a:extLst>
              <a:ext uri="{FF2B5EF4-FFF2-40B4-BE49-F238E27FC236}">
                <a16:creationId xmlns:a16="http://schemas.microsoft.com/office/drawing/2014/main" id="{F3B56F57-7000-4E4E-93BA-8013FA15CA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7359091" y="777897"/>
            <a:ext cx="596177" cy="817200"/>
          </a:xfrm>
          <a:prstGeom prst="rect">
            <a:avLst/>
          </a:prstGeom>
          <a:ln/>
        </p:spPr>
      </p:pic>
      <p:pic>
        <p:nvPicPr>
          <p:cNvPr id="354" name="image2.png">
            <a:extLst>
              <a:ext uri="{FF2B5EF4-FFF2-40B4-BE49-F238E27FC236}">
                <a16:creationId xmlns:a16="http://schemas.microsoft.com/office/drawing/2014/main" id="{D8890A55-04D1-47EC-BE58-9D225DA9327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7734786" y="991257"/>
            <a:ext cx="592871" cy="817200"/>
          </a:xfrm>
          <a:prstGeom prst="rect">
            <a:avLst/>
          </a:prstGeom>
          <a:ln/>
        </p:spPr>
      </p:pic>
      <p:pic>
        <p:nvPicPr>
          <p:cNvPr id="355" name="image2.png">
            <a:extLst>
              <a:ext uri="{FF2B5EF4-FFF2-40B4-BE49-F238E27FC236}">
                <a16:creationId xmlns:a16="http://schemas.microsoft.com/office/drawing/2014/main" id="{EF0254E7-D203-4882-BC46-C842E5193CB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7418145" y="1388118"/>
            <a:ext cx="591414" cy="817200"/>
          </a:xfrm>
          <a:prstGeom prst="rect">
            <a:avLst/>
          </a:prstGeom>
          <a:ln/>
        </p:spPr>
      </p:pic>
      <p:grpSp>
        <p:nvGrpSpPr>
          <p:cNvPr id="356" name="Groep 355">
            <a:extLst>
              <a:ext uri="{FF2B5EF4-FFF2-40B4-BE49-F238E27FC236}">
                <a16:creationId xmlns:a16="http://schemas.microsoft.com/office/drawing/2014/main" id="{4A4ED889-490B-4F52-92A4-84EE61D8DB64}"/>
              </a:ext>
            </a:extLst>
          </p:cNvPr>
          <p:cNvGrpSpPr>
            <a:grpSpLocks noChangeAspect="1"/>
          </p:cNvGrpSpPr>
          <p:nvPr/>
        </p:nvGrpSpPr>
        <p:grpSpPr>
          <a:xfrm>
            <a:off x="7366076" y="5219013"/>
            <a:ext cx="585662" cy="817317"/>
            <a:chOff x="154814" y="94750"/>
            <a:chExt cx="772366" cy="1076828"/>
          </a:xfrm>
        </p:grpSpPr>
        <p:pic>
          <p:nvPicPr>
            <p:cNvPr id="357" name="image2.png">
              <a:extLst>
                <a:ext uri="{FF2B5EF4-FFF2-40B4-BE49-F238E27FC236}">
                  <a16:creationId xmlns:a16="http://schemas.microsoft.com/office/drawing/2014/main" id="{0993A538-A249-4B39-9610-B0AC632954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8" name="Afbeelding 357">
              <a:extLst>
                <a:ext uri="{FF2B5EF4-FFF2-40B4-BE49-F238E27FC236}">
                  <a16:creationId xmlns:a16="http://schemas.microsoft.com/office/drawing/2014/main" id="{0D64CC2F-963F-4F94-99A4-C80163F55B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9" name="Afbeelding 358">
              <a:extLst>
                <a:ext uri="{FF2B5EF4-FFF2-40B4-BE49-F238E27FC236}">
                  <a16:creationId xmlns:a16="http://schemas.microsoft.com/office/drawing/2014/main" id="{B2846802-DE0A-4709-B45C-531E76536D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0" name="Afbeelding 359">
              <a:extLst>
                <a:ext uri="{FF2B5EF4-FFF2-40B4-BE49-F238E27FC236}">
                  <a16:creationId xmlns:a16="http://schemas.microsoft.com/office/drawing/2014/main" id="{2F85B78C-63F3-493D-99B4-D4292FE2B1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61" name="Groep 360">
            <a:extLst>
              <a:ext uri="{FF2B5EF4-FFF2-40B4-BE49-F238E27FC236}">
                <a16:creationId xmlns:a16="http://schemas.microsoft.com/office/drawing/2014/main" id="{5B47E172-DBEB-40EA-AA68-89949ED9B972}"/>
              </a:ext>
            </a:extLst>
          </p:cNvPr>
          <p:cNvGrpSpPr>
            <a:grpSpLocks noChangeAspect="1"/>
          </p:cNvGrpSpPr>
          <p:nvPr/>
        </p:nvGrpSpPr>
        <p:grpSpPr>
          <a:xfrm>
            <a:off x="7686115" y="5432373"/>
            <a:ext cx="585662" cy="817317"/>
            <a:chOff x="154993" y="99049"/>
            <a:chExt cx="772366" cy="1076827"/>
          </a:xfrm>
        </p:grpSpPr>
        <p:pic>
          <p:nvPicPr>
            <p:cNvPr id="362" name="image2.png">
              <a:extLst>
                <a:ext uri="{FF2B5EF4-FFF2-40B4-BE49-F238E27FC236}">
                  <a16:creationId xmlns:a16="http://schemas.microsoft.com/office/drawing/2014/main" id="{B090AEBC-EA7A-454D-94DE-EB1CCA5958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3" name="Afbeelding 362">
              <a:extLst>
                <a:ext uri="{FF2B5EF4-FFF2-40B4-BE49-F238E27FC236}">
                  <a16:creationId xmlns:a16="http://schemas.microsoft.com/office/drawing/2014/main" id="{B2F79012-603A-4DD4-BAFB-3BCB484D0E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64" name="Groep 363">
            <a:extLst>
              <a:ext uri="{FF2B5EF4-FFF2-40B4-BE49-F238E27FC236}">
                <a16:creationId xmlns:a16="http://schemas.microsoft.com/office/drawing/2014/main" id="{5D1DEAC3-AC33-4617-8EEF-962D5415AD95}"/>
              </a:ext>
            </a:extLst>
          </p:cNvPr>
          <p:cNvGrpSpPr>
            <a:grpSpLocks noChangeAspect="1"/>
          </p:cNvGrpSpPr>
          <p:nvPr/>
        </p:nvGrpSpPr>
        <p:grpSpPr>
          <a:xfrm>
            <a:off x="7366076" y="5829234"/>
            <a:ext cx="591609" cy="817260"/>
            <a:chOff x="1537609" y="5128444"/>
            <a:chExt cx="779145" cy="1076325"/>
          </a:xfrm>
        </p:grpSpPr>
        <p:pic>
          <p:nvPicPr>
            <p:cNvPr id="365" name="image2.png">
              <a:extLst>
                <a:ext uri="{FF2B5EF4-FFF2-40B4-BE49-F238E27FC236}">
                  <a16:creationId xmlns:a16="http://schemas.microsoft.com/office/drawing/2014/main" id="{F338A7C2-E693-40BE-8A2D-36C7D5B183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6" name="Afbeelding 365">
              <a:extLst>
                <a:ext uri="{FF2B5EF4-FFF2-40B4-BE49-F238E27FC236}">
                  <a16:creationId xmlns:a16="http://schemas.microsoft.com/office/drawing/2014/main" id="{969782BB-E681-4F12-930B-BCC468C6E1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67" name="image2.png">
            <a:extLst>
              <a:ext uri="{FF2B5EF4-FFF2-40B4-BE49-F238E27FC236}">
                <a16:creationId xmlns:a16="http://schemas.microsoft.com/office/drawing/2014/main" id="{51A32C26-1CDB-4F54-AD6C-33A75BC233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8507916" y="174012"/>
            <a:ext cx="599377" cy="817200"/>
          </a:xfrm>
          <a:prstGeom prst="rect">
            <a:avLst/>
          </a:prstGeom>
          <a:ln/>
        </p:spPr>
      </p:pic>
      <p:pic>
        <p:nvPicPr>
          <p:cNvPr id="368" name="image2.png">
            <a:extLst>
              <a:ext uri="{FF2B5EF4-FFF2-40B4-BE49-F238E27FC236}">
                <a16:creationId xmlns:a16="http://schemas.microsoft.com/office/drawing/2014/main" id="{07CEB486-2030-4A1D-9EBD-3191DE64D9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8844588" y="374038"/>
            <a:ext cx="605224" cy="817200"/>
          </a:xfrm>
          <a:prstGeom prst="rect">
            <a:avLst/>
          </a:prstGeom>
          <a:ln/>
        </p:spPr>
      </p:pic>
      <p:pic>
        <p:nvPicPr>
          <p:cNvPr id="369" name="image2.png">
            <a:extLst>
              <a:ext uri="{FF2B5EF4-FFF2-40B4-BE49-F238E27FC236}">
                <a16:creationId xmlns:a16="http://schemas.microsoft.com/office/drawing/2014/main" id="{9CD527A4-7232-4C36-812E-4C7A5989015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8481246" y="777897"/>
            <a:ext cx="596177" cy="817200"/>
          </a:xfrm>
          <a:prstGeom prst="rect">
            <a:avLst/>
          </a:prstGeom>
          <a:ln/>
        </p:spPr>
      </p:pic>
      <p:pic>
        <p:nvPicPr>
          <p:cNvPr id="370" name="image2.png">
            <a:extLst>
              <a:ext uri="{FF2B5EF4-FFF2-40B4-BE49-F238E27FC236}">
                <a16:creationId xmlns:a16="http://schemas.microsoft.com/office/drawing/2014/main" id="{20A29BBE-6C59-4ED4-B3DC-7C59A97A48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8856941" y="991257"/>
            <a:ext cx="592871" cy="817200"/>
          </a:xfrm>
          <a:prstGeom prst="rect">
            <a:avLst/>
          </a:prstGeom>
          <a:ln/>
        </p:spPr>
      </p:pic>
      <p:pic>
        <p:nvPicPr>
          <p:cNvPr id="371" name="image2.png">
            <a:extLst>
              <a:ext uri="{FF2B5EF4-FFF2-40B4-BE49-F238E27FC236}">
                <a16:creationId xmlns:a16="http://schemas.microsoft.com/office/drawing/2014/main" id="{B2896FCB-583E-418F-B360-68B3A4892E6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8540300" y="1388118"/>
            <a:ext cx="591414" cy="817200"/>
          </a:xfrm>
          <a:prstGeom prst="rect">
            <a:avLst/>
          </a:prstGeom>
          <a:ln/>
        </p:spPr>
      </p:pic>
      <p:grpSp>
        <p:nvGrpSpPr>
          <p:cNvPr id="372" name="Groep 371">
            <a:extLst>
              <a:ext uri="{FF2B5EF4-FFF2-40B4-BE49-F238E27FC236}">
                <a16:creationId xmlns:a16="http://schemas.microsoft.com/office/drawing/2014/main" id="{C68F30C1-B103-47D8-B8FE-C8AB1DFE0564}"/>
              </a:ext>
            </a:extLst>
          </p:cNvPr>
          <p:cNvGrpSpPr>
            <a:grpSpLocks noChangeAspect="1"/>
          </p:cNvGrpSpPr>
          <p:nvPr/>
        </p:nvGrpSpPr>
        <p:grpSpPr>
          <a:xfrm>
            <a:off x="8488231" y="5219013"/>
            <a:ext cx="585662" cy="817317"/>
            <a:chOff x="154814" y="94750"/>
            <a:chExt cx="772366" cy="1076828"/>
          </a:xfrm>
        </p:grpSpPr>
        <p:pic>
          <p:nvPicPr>
            <p:cNvPr id="373" name="image2.png">
              <a:extLst>
                <a:ext uri="{FF2B5EF4-FFF2-40B4-BE49-F238E27FC236}">
                  <a16:creationId xmlns:a16="http://schemas.microsoft.com/office/drawing/2014/main" id="{E93478B5-325F-4565-A9C4-D13D4043D4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4" name="Afbeelding 373">
              <a:extLst>
                <a:ext uri="{FF2B5EF4-FFF2-40B4-BE49-F238E27FC236}">
                  <a16:creationId xmlns:a16="http://schemas.microsoft.com/office/drawing/2014/main" id="{D97CFF17-5F9E-460E-9E3E-25D025562B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5" name="Afbeelding 374">
              <a:extLst>
                <a:ext uri="{FF2B5EF4-FFF2-40B4-BE49-F238E27FC236}">
                  <a16:creationId xmlns:a16="http://schemas.microsoft.com/office/drawing/2014/main" id="{879DC6F4-9A40-4A8F-9B24-D6449B3BF7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6" name="Afbeelding 375">
              <a:extLst>
                <a:ext uri="{FF2B5EF4-FFF2-40B4-BE49-F238E27FC236}">
                  <a16:creationId xmlns:a16="http://schemas.microsoft.com/office/drawing/2014/main" id="{7A875B18-807A-48AE-9F88-B26610B2E0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77" name="Groep 376">
            <a:extLst>
              <a:ext uri="{FF2B5EF4-FFF2-40B4-BE49-F238E27FC236}">
                <a16:creationId xmlns:a16="http://schemas.microsoft.com/office/drawing/2014/main" id="{558A3799-0980-4F79-99E7-1E3CA98F079A}"/>
              </a:ext>
            </a:extLst>
          </p:cNvPr>
          <p:cNvGrpSpPr>
            <a:grpSpLocks noChangeAspect="1"/>
          </p:cNvGrpSpPr>
          <p:nvPr/>
        </p:nvGrpSpPr>
        <p:grpSpPr>
          <a:xfrm>
            <a:off x="8808270" y="5432373"/>
            <a:ext cx="585662" cy="817317"/>
            <a:chOff x="154993" y="99049"/>
            <a:chExt cx="772366" cy="1076827"/>
          </a:xfrm>
        </p:grpSpPr>
        <p:pic>
          <p:nvPicPr>
            <p:cNvPr id="378" name="image2.png">
              <a:extLst>
                <a:ext uri="{FF2B5EF4-FFF2-40B4-BE49-F238E27FC236}">
                  <a16:creationId xmlns:a16="http://schemas.microsoft.com/office/drawing/2014/main" id="{10F29319-F3AB-4B60-9F6F-83373FBEA4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9" name="Afbeelding 378">
              <a:extLst>
                <a:ext uri="{FF2B5EF4-FFF2-40B4-BE49-F238E27FC236}">
                  <a16:creationId xmlns:a16="http://schemas.microsoft.com/office/drawing/2014/main" id="{E761189D-F0C3-467F-8190-97D8EAC036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80" name="Groep 379">
            <a:extLst>
              <a:ext uri="{FF2B5EF4-FFF2-40B4-BE49-F238E27FC236}">
                <a16:creationId xmlns:a16="http://schemas.microsoft.com/office/drawing/2014/main" id="{B002C205-E1F6-49A0-8AF5-8EE3240BE6F0}"/>
              </a:ext>
            </a:extLst>
          </p:cNvPr>
          <p:cNvGrpSpPr>
            <a:grpSpLocks noChangeAspect="1"/>
          </p:cNvGrpSpPr>
          <p:nvPr/>
        </p:nvGrpSpPr>
        <p:grpSpPr>
          <a:xfrm>
            <a:off x="8488231" y="5829234"/>
            <a:ext cx="591609" cy="817260"/>
            <a:chOff x="1537609" y="5128444"/>
            <a:chExt cx="779145" cy="1076325"/>
          </a:xfrm>
        </p:grpSpPr>
        <p:pic>
          <p:nvPicPr>
            <p:cNvPr id="381" name="image2.png">
              <a:extLst>
                <a:ext uri="{FF2B5EF4-FFF2-40B4-BE49-F238E27FC236}">
                  <a16:creationId xmlns:a16="http://schemas.microsoft.com/office/drawing/2014/main" id="{13A6AB10-2117-409E-B183-709278184B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82" name="Afbeelding 381">
              <a:extLst>
                <a:ext uri="{FF2B5EF4-FFF2-40B4-BE49-F238E27FC236}">
                  <a16:creationId xmlns:a16="http://schemas.microsoft.com/office/drawing/2014/main" id="{3CCB13D7-C811-42D9-996A-97DAFE23E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83" name="image2.png">
            <a:extLst>
              <a:ext uri="{FF2B5EF4-FFF2-40B4-BE49-F238E27FC236}">
                <a16:creationId xmlns:a16="http://schemas.microsoft.com/office/drawing/2014/main" id="{C431A907-A2C9-4EED-B0F1-0A486096B3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9669331" y="173377"/>
            <a:ext cx="599377" cy="817200"/>
          </a:xfrm>
          <a:prstGeom prst="rect">
            <a:avLst/>
          </a:prstGeom>
          <a:ln/>
        </p:spPr>
      </p:pic>
      <p:pic>
        <p:nvPicPr>
          <p:cNvPr id="384" name="image2.png">
            <a:extLst>
              <a:ext uri="{FF2B5EF4-FFF2-40B4-BE49-F238E27FC236}">
                <a16:creationId xmlns:a16="http://schemas.microsoft.com/office/drawing/2014/main" id="{AFEA229E-63CC-4B0F-8AD3-7CB3800DF8E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10006003" y="373403"/>
            <a:ext cx="605224" cy="817200"/>
          </a:xfrm>
          <a:prstGeom prst="rect">
            <a:avLst/>
          </a:prstGeom>
          <a:ln/>
        </p:spPr>
      </p:pic>
      <p:pic>
        <p:nvPicPr>
          <p:cNvPr id="385" name="image2.png">
            <a:extLst>
              <a:ext uri="{FF2B5EF4-FFF2-40B4-BE49-F238E27FC236}">
                <a16:creationId xmlns:a16="http://schemas.microsoft.com/office/drawing/2014/main" id="{BE35A132-BF43-49EA-AEEA-CA6ED23BB2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9642661" y="777262"/>
            <a:ext cx="596177" cy="817200"/>
          </a:xfrm>
          <a:prstGeom prst="rect">
            <a:avLst/>
          </a:prstGeom>
          <a:ln/>
        </p:spPr>
      </p:pic>
      <p:pic>
        <p:nvPicPr>
          <p:cNvPr id="386" name="image2.png">
            <a:extLst>
              <a:ext uri="{FF2B5EF4-FFF2-40B4-BE49-F238E27FC236}">
                <a16:creationId xmlns:a16="http://schemas.microsoft.com/office/drawing/2014/main" id="{0A4BA547-EC44-4454-BAF3-556027F562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10018356" y="990622"/>
            <a:ext cx="592871" cy="817200"/>
          </a:xfrm>
          <a:prstGeom prst="rect">
            <a:avLst/>
          </a:prstGeom>
          <a:ln/>
        </p:spPr>
      </p:pic>
      <p:pic>
        <p:nvPicPr>
          <p:cNvPr id="387" name="image2.png">
            <a:extLst>
              <a:ext uri="{FF2B5EF4-FFF2-40B4-BE49-F238E27FC236}">
                <a16:creationId xmlns:a16="http://schemas.microsoft.com/office/drawing/2014/main" id="{2A411B85-0386-4BFB-B981-5A773E668C8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9701715" y="1387483"/>
            <a:ext cx="591414" cy="817200"/>
          </a:xfrm>
          <a:prstGeom prst="rect">
            <a:avLst/>
          </a:prstGeom>
          <a:ln/>
        </p:spPr>
      </p:pic>
      <p:grpSp>
        <p:nvGrpSpPr>
          <p:cNvPr id="388" name="Groep 387">
            <a:extLst>
              <a:ext uri="{FF2B5EF4-FFF2-40B4-BE49-F238E27FC236}">
                <a16:creationId xmlns:a16="http://schemas.microsoft.com/office/drawing/2014/main" id="{2CA6F57E-D211-4ADB-8B48-DA58C4D87F23}"/>
              </a:ext>
            </a:extLst>
          </p:cNvPr>
          <p:cNvGrpSpPr>
            <a:grpSpLocks noChangeAspect="1"/>
          </p:cNvGrpSpPr>
          <p:nvPr/>
        </p:nvGrpSpPr>
        <p:grpSpPr>
          <a:xfrm>
            <a:off x="9649646" y="5218378"/>
            <a:ext cx="585662" cy="817317"/>
            <a:chOff x="154814" y="94750"/>
            <a:chExt cx="772366" cy="1076828"/>
          </a:xfrm>
        </p:grpSpPr>
        <p:pic>
          <p:nvPicPr>
            <p:cNvPr id="389" name="image2.png">
              <a:extLst>
                <a:ext uri="{FF2B5EF4-FFF2-40B4-BE49-F238E27FC236}">
                  <a16:creationId xmlns:a16="http://schemas.microsoft.com/office/drawing/2014/main" id="{CA7754E2-CE25-4906-B875-457C76E644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0" name="Afbeelding 389">
              <a:extLst>
                <a:ext uri="{FF2B5EF4-FFF2-40B4-BE49-F238E27FC236}">
                  <a16:creationId xmlns:a16="http://schemas.microsoft.com/office/drawing/2014/main" id="{ACF0D2C1-90A5-4AB0-AE7F-AD45B82D67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1" name="Afbeelding 390">
              <a:extLst>
                <a:ext uri="{FF2B5EF4-FFF2-40B4-BE49-F238E27FC236}">
                  <a16:creationId xmlns:a16="http://schemas.microsoft.com/office/drawing/2014/main" id="{F7B14CC7-F37F-4FC4-9A44-2E8DF30C99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2" name="Afbeelding 391">
              <a:extLst>
                <a:ext uri="{FF2B5EF4-FFF2-40B4-BE49-F238E27FC236}">
                  <a16:creationId xmlns:a16="http://schemas.microsoft.com/office/drawing/2014/main" id="{D50A0C66-3C65-4F7D-B03E-499E7C9B85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93" name="Groep 392">
            <a:extLst>
              <a:ext uri="{FF2B5EF4-FFF2-40B4-BE49-F238E27FC236}">
                <a16:creationId xmlns:a16="http://schemas.microsoft.com/office/drawing/2014/main" id="{72894BF3-C504-4C62-BCD6-BEC60D0C1829}"/>
              </a:ext>
            </a:extLst>
          </p:cNvPr>
          <p:cNvGrpSpPr>
            <a:grpSpLocks noChangeAspect="1"/>
          </p:cNvGrpSpPr>
          <p:nvPr/>
        </p:nvGrpSpPr>
        <p:grpSpPr>
          <a:xfrm>
            <a:off x="9969685" y="5431738"/>
            <a:ext cx="585662" cy="817317"/>
            <a:chOff x="154993" y="99049"/>
            <a:chExt cx="772366" cy="1076827"/>
          </a:xfrm>
        </p:grpSpPr>
        <p:pic>
          <p:nvPicPr>
            <p:cNvPr id="394" name="image2.png">
              <a:extLst>
                <a:ext uri="{FF2B5EF4-FFF2-40B4-BE49-F238E27FC236}">
                  <a16:creationId xmlns:a16="http://schemas.microsoft.com/office/drawing/2014/main" id="{DDEDE792-4E40-47A8-9DB1-168D2C4210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5" name="Afbeelding 394">
              <a:extLst>
                <a:ext uri="{FF2B5EF4-FFF2-40B4-BE49-F238E27FC236}">
                  <a16:creationId xmlns:a16="http://schemas.microsoft.com/office/drawing/2014/main" id="{F95BC471-DC08-41A3-ACBF-9BD6F08682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96" name="Groep 395">
            <a:extLst>
              <a:ext uri="{FF2B5EF4-FFF2-40B4-BE49-F238E27FC236}">
                <a16:creationId xmlns:a16="http://schemas.microsoft.com/office/drawing/2014/main" id="{C66B58BD-A273-4497-8F73-9EF56DF3C256}"/>
              </a:ext>
            </a:extLst>
          </p:cNvPr>
          <p:cNvGrpSpPr>
            <a:grpSpLocks noChangeAspect="1"/>
          </p:cNvGrpSpPr>
          <p:nvPr/>
        </p:nvGrpSpPr>
        <p:grpSpPr>
          <a:xfrm>
            <a:off x="9649646" y="5828599"/>
            <a:ext cx="591609" cy="817260"/>
            <a:chOff x="1537609" y="5128444"/>
            <a:chExt cx="779145" cy="1076325"/>
          </a:xfrm>
        </p:grpSpPr>
        <p:pic>
          <p:nvPicPr>
            <p:cNvPr id="397" name="image2.png">
              <a:extLst>
                <a:ext uri="{FF2B5EF4-FFF2-40B4-BE49-F238E27FC236}">
                  <a16:creationId xmlns:a16="http://schemas.microsoft.com/office/drawing/2014/main" id="{58F27AD3-2A8E-4B4F-A3BB-394599F1E1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8" name="Afbeelding 397">
              <a:extLst>
                <a:ext uri="{FF2B5EF4-FFF2-40B4-BE49-F238E27FC236}">
                  <a16:creationId xmlns:a16="http://schemas.microsoft.com/office/drawing/2014/main" id="{B2B89EDC-EFD8-43A0-B1D6-3E76F8E5C7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44" name="Ovaal 143">
            <a:extLst>
              <a:ext uri="{FF2B5EF4-FFF2-40B4-BE49-F238E27FC236}">
                <a16:creationId xmlns:a16="http://schemas.microsoft.com/office/drawing/2014/main" id="{77799180-ACEA-4D99-B797-8EA0644CFED1}"/>
              </a:ext>
            </a:extLst>
          </p:cNvPr>
          <p:cNvSpPr/>
          <p:nvPr/>
        </p:nvSpPr>
        <p:spPr>
          <a:xfrm>
            <a:off x="11174203" y="3358693"/>
            <a:ext cx="831099" cy="83127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00B4E24-B642-4845-B955-F7C3C55702BA}" type="slidenum">
              <a:rPr lang="nl-BE" sz="3000" b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16</a:t>
            </a:fld>
            <a:endParaRPr lang="nl-BE" sz="3000" b="1" dirty="0">
              <a:ln w="95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0883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8148E-6 L 0.00977 0.208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8.33333E-7 1.48148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" y="-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0.01627 0.2666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2.91667E-6 -2.96296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" y="-1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7 L 0.01433 0.2976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" y="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3.54167E-6 1.25767E-1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-0.01575 0.3567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6.25E-7 1.48148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0.01198 0.3858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7 L 3.95833E-6 1.11111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" y="-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0.01368 -0.2659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8 -0.26597 L -2.91667E-6 4.07407E-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1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33333E-6 L -0.01224 -0.208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-1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-2.5E-6 -4.81481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" y="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33333E-6 L 0.01394 -0.1768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-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-3.125E-6 1.11111E-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48148E-6 L 0.00977 0.2087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2.70833E-6 1.48148E-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85185E-6 L -0.01627 0.2666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4.375E-6 1.85185E-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85185E-6 L 0.01432 0.2976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2 0.29768 L 4.79167E-6 1.85185E-6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85185E-6 L -0.01575 0.35671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3.54167E-6 -1.85185E-6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81481E-6 L 0.01198 0.38587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7 L 1.04167E-6 4.81481E-6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01367 -0.26597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16667E-6 -2.22222E-6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-0.01224 -0.2081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2.5E-6 -1.85185E-6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0.01393 -0.17685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3 -0.17685 L 4.58333E-6 -3.33333E-6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48148E-6 L 0.00977 0.2087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5.55112E-17 1.48148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-0.01627 0.26666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1.66667E-6 1.85185E-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0.01433 0.29768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2.5E-6 1.85185E-6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5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-0.01575 0.35671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8.33333E-7 -1.85185E-6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4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81481E-6 L 0.01198 0.38587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7 L 3.75E-6 4.81481E-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3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L 0.01368 -0.26597 " pathEditMode="relative" rAng="0" ptsTypes="AA">
                                      <p:cBhvr>
                                        <p:cTn id="195" dur="2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8 -0.26597 L -3.125E-6 -2.22222E-6 " pathEditMode="relative" rAng="0" ptsTypes="AA">
                                      <p:cBhvr>
                                        <p:cTn id="199" dur="2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6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85185E-6 L -0.01223 -0.2081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3 -0.2081 L -4.58333E-6 -1.85185E-6 " pathEditMode="relative" rAng="0" ptsTypes="AA">
                                      <p:cBhvr>
                                        <p:cTn id="208" dur="2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33333E-6 L 0.01394 -0.17685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-2.70833E-6 -3.33333E-6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96296E-6 L 0.00977 0.20879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2.29167E-6 2.96296E-6 " pathEditMode="relative" rAng="0" ptsTypes="AA">
                                      <p:cBhvr>
                                        <p:cTn id="226" dur="2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33333E-6 L -0.01627 0.26666 " pathEditMode="relative" rAng="0" ptsTypes="AA">
                                      <p:cBhvr>
                                        <p:cTn id="231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3.95833E-6 3.33333E-6 " pathEditMode="relative" rAng="0" ptsTypes="AA">
                                      <p:cBhvr>
                                        <p:cTn id="235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3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0.01433 0.29768 " pathEditMode="relative" rAng="0" ptsTypes="AA">
                                      <p:cBhvr>
                                        <p:cTn id="240" dur="2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5E-6 1.85185E-6 " pathEditMode="relative" rAng="0" ptsTypes="AA">
                                      <p:cBhvr>
                                        <p:cTn id="244" dur="2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1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3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-0.01575 0.35671 " pathEditMode="relative" rAng="0" ptsTypes="AA">
                                      <p:cBhvr>
                                        <p:cTn id="249" dur="2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3.125E-6 -3.7037E-7 " pathEditMode="relative" rAng="0" ptsTypes="AA">
                                      <p:cBhvr>
                                        <p:cTn id="253" dur="2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0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3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0.01198 0.38588 " pathEditMode="relative" rAng="0" ptsTypes="AA">
                                      <p:cBhvr>
                                        <p:cTn id="258" dur="2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1.45833E-6 -3.7037E-6 " pathEditMode="relative" rAng="0" ptsTypes="AA">
                                      <p:cBhvr>
                                        <p:cTn id="262" dur="2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9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3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22222E-6 L 0.01367 -0.26597 " pathEditMode="relative" rAng="0" ptsTypes="AA">
                                      <p:cBhvr>
                                        <p:cTn id="267" dur="2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58333E-6 -2.22222E-6 " pathEditMode="relative" rAng="0" ptsTypes="AA">
                                      <p:cBhvr>
                                        <p:cTn id="271" dur="2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2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3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85185E-6 L -0.01224 -0.2081 " pathEditMode="relative" rAng="0" ptsTypes="AA">
                                      <p:cBhvr>
                                        <p:cTn id="276" dur="2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2.91667E-6 -1.85185E-6 " pathEditMode="relative" rAng="0" ptsTypes="AA">
                                      <p:cBhvr>
                                        <p:cTn id="280" dur="2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9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3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01394 -0.17685 " pathEditMode="relative" rAng="0" ptsTypes="AA">
                                      <p:cBhvr>
                                        <p:cTn id="285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5E-6 -1.85185E-6 " pathEditMode="relative" rAng="0" ptsTypes="AA">
                                      <p:cBhvr>
                                        <p:cTn id="289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4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0.00977 0.20879 " pathEditMode="relative" rAng="0" ptsTypes="AA">
                                      <p:cBhvr>
                                        <p:cTn id="294" dur="2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2.70833E-6 2.96296E-6 " pathEditMode="relative" rAng="0" ptsTypes="AA">
                                      <p:cBhvr>
                                        <p:cTn id="298" dur="2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9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33333E-6 L -0.01627 0.26666 " pathEditMode="relative" rAng="0" ptsTypes="AA">
                                      <p:cBhvr>
                                        <p:cTn id="303" dur="2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4.375E-6 3.33333E-6 " pathEditMode="relative" rAng="0" ptsTypes="AA">
                                      <p:cBhvr>
                                        <p:cTn id="307" dur="2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33333E-6 L 0.01432 0.29768 " pathEditMode="relative" rAng="0" ptsTypes="AA">
                                      <p:cBhvr>
                                        <p:cTn id="312" dur="2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2 0.29768 L 4.79167E-6 3.33333E-6 " pathEditMode="relative" rAng="0" ptsTypes="AA">
                                      <p:cBhvr>
                                        <p:cTn id="316" dur="2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L -0.01575 0.35671 " pathEditMode="relative" rAng="0" ptsTypes="AA">
                                      <p:cBhvr>
                                        <p:cTn id="321" dur="2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3.54167E-6 -3.7037E-7 " pathEditMode="relative" rAng="0" ptsTypes="AA">
                                      <p:cBhvr>
                                        <p:cTn id="325" dur="2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6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3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6 L 0.01198 0.38588 " pathEditMode="relative" rAng="0" ptsTypes="AA">
                                      <p:cBhvr>
                                        <p:cTn id="330" dur="2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1.04167E-6 -3.7037E-6 " pathEditMode="relative" rAng="0" ptsTypes="AA">
                                      <p:cBhvr>
                                        <p:cTn id="334" dur="2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5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3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0.01367 -0.26597 " pathEditMode="relative" rAng="0" ptsTypes="AA">
                                      <p:cBhvr>
                                        <p:cTn id="339" dur="2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16667E-6 -7.40741E-7 " pathEditMode="relative" rAng="0" ptsTypes="AA">
                                      <p:cBhvr>
                                        <p:cTn id="343" dur="2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3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-0.01224 -0.2081 " pathEditMode="relative" rAng="0" ptsTypes="AA">
                                      <p:cBhvr>
                                        <p:cTn id="348" dur="2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2.5E-6 -3.7037E-7 " pathEditMode="relative" rAng="0" ptsTypes="AA">
                                      <p:cBhvr>
                                        <p:cTn id="352" dur="2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5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85185E-6 L 0.01393 -0.17685 " pathEditMode="relative" rAng="0" ptsTypes="AA">
                                      <p:cBhvr>
                                        <p:cTn id="357" dur="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3 -0.17685 L 4.58333E-6 -1.85185E-6 " pathEditMode="relative" rAng="0" ptsTypes="AA">
                                      <p:cBhvr>
                                        <p:cTn id="361" dur="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0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3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44444E-6 L 0.00977 0.20879 " pathEditMode="relative" rAng="0" ptsTypes="AA">
                                      <p:cBhvr>
                                        <p:cTn id="366" dur="2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2.29167E-6 4.44444E-6 " pathEditMode="relative" rAng="0" ptsTypes="AA">
                                      <p:cBhvr>
                                        <p:cTn id="370" dur="2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5"/>
                  </p:tgtEl>
                </p:cond>
              </p:nextCondLst>
            </p:seq>
            <p:seq concurrent="1" nextAc="seek">
              <p:cTn id="371" restart="whenNotActive" fill="hold" evtFilter="cancelBubble" nodeType="interactiveSeq">
                <p:stCondLst>
                  <p:cond evt="onClick" delay="0">
                    <p:tgtEl>
                      <p:spTgt spid="3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2" fill="hold">
                      <p:stCondLst>
                        <p:cond delay="0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81481E-6 L -0.01627 0.26666 " pathEditMode="relative" rAng="0" ptsTypes="AA">
                                      <p:cBhvr>
                                        <p:cTn id="375" dur="2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3.95833E-6 4.81481E-6 " pathEditMode="relative" rAng="0" ptsTypes="AA">
                                      <p:cBhvr>
                                        <p:cTn id="379" dur="2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4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3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33333E-6 L 0.01433 0.29768 " pathEditMode="relative" rAng="0" ptsTypes="AA">
                                      <p:cBhvr>
                                        <p:cTn id="384" dur="2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4.79167E-6 3.33333E-6 " pathEditMode="relative" rAng="0" ptsTypes="AA">
                                      <p:cBhvr>
                                        <p:cTn id="388" dur="2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3"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3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-0.01575 0.35671 " pathEditMode="relative" rAng="0" ptsTypes="AA">
                                      <p:cBhvr>
                                        <p:cTn id="393" dur="2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3.125E-6 -3.7037E-7 " pathEditMode="relative" rAng="0" ptsTypes="AA">
                                      <p:cBhvr>
                                        <p:cTn id="397" dur="2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2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3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>
                      <p:stCondLst>
                        <p:cond delay="0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0.01198 0.38588 " pathEditMode="relative" rAng="0" ptsTypes="AA">
                                      <p:cBhvr>
                                        <p:cTn id="402" dur="2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1.45833E-6 -3.7037E-6 " pathEditMode="relative" rAng="0" ptsTypes="AA">
                                      <p:cBhvr>
                                        <p:cTn id="406" dur="2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1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3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7.40741E-7 L 0.01367 -0.26597 " pathEditMode="relative" rAng="0" ptsTypes="AA">
                                      <p:cBhvr>
                                        <p:cTn id="411" dur="2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58333E-6 -7.40741E-7 " pathEditMode="relative" rAng="0" ptsTypes="AA">
                                      <p:cBhvr>
                                        <p:cTn id="415" dur="2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4"/>
                  </p:tgtEl>
                </p:cond>
              </p:nextCondLst>
            </p:seq>
            <p:seq concurrent="1" nextAc="seek">
              <p:cTn id="416" restart="whenNotActive" fill="hold" evtFilter="cancelBubble" nodeType="interactiveSeq">
                <p:stCondLst>
                  <p:cond evt="onClick" delay="0">
                    <p:tgtEl>
                      <p:spTgt spid="3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7" fill="hold">
                      <p:stCondLst>
                        <p:cond delay="0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-0.01224 -0.2081 " pathEditMode="relative" rAng="0" ptsTypes="AA">
                                      <p:cBhvr>
                                        <p:cTn id="420" dur="2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2.91667E-6 -3.7037E-7 " pathEditMode="relative" rAng="0" ptsTypes="AA">
                                      <p:cBhvr>
                                        <p:cTn id="424" dur="2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1"/>
                  </p:tgtEl>
                </p:cond>
              </p:nextCondLst>
            </p:seq>
            <p:seq concurrent="1" nextAc="seek">
              <p:cTn id="425" restart="whenNotActive" fill="hold" evtFilter="cancelBubble" nodeType="interactiveSeq">
                <p:stCondLst>
                  <p:cond evt="onClick" delay="0">
                    <p:tgtEl>
                      <p:spTgt spid="3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6" fill="hold">
                      <p:stCondLst>
                        <p:cond delay="0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01394 -0.17685 " pathEditMode="relative" rAng="0" ptsTypes="AA">
                                      <p:cBhvr>
                                        <p:cTn id="429" dur="2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fill="hold">
                      <p:stCondLst>
                        <p:cond delay="indefinite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5E-6 -1.85185E-6 " pathEditMode="relative" rAng="0" ptsTypes="AA">
                                      <p:cBhvr>
                                        <p:cTn id="433" dur="2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6"/>
                  </p:tgtEl>
                </p:cond>
              </p:nextCondLst>
            </p:seq>
            <p:seq concurrent="1" nextAc="seek">
              <p:cTn id="434" restart="whenNotActive" fill="hold" evtFilter="cancelBubble" nodeType="interactiveSeq">
                <p:stCondLst>
                  <p:cond evt="onClick" delay="0">
                    <p:tgtEl>
                      <p:spTgt spid="3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5" fill="hold">
                      <p:stCondLst>
                        <p:cond delay="0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44444E-6 L 0.00977 0.20879 " pathEditMode="relative" rAng="0" ptsTypes="AA">
                                      <p:cBhvr>
                                        <p:cTn id="438" dur="2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4.16667E-7 4.44444E-6 " pathEditMode="relative" rAng="0" ptsTypes="AA">
                                      <p:cBhvr>
                                        <p:cTn id="442" dur="2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1"/>
                  </p:tgtEl>
                </p:cond>
              </p:nextCondLst>
            </p:seq>
            <p:seq concurrent="1" nextAc="seek">
              <p:cTn id="443" restart="whenNotActive" fill="hold" evtFilter="cancelBubble" nodeType="interactiveSeq">
                <p:stCondLst>
                  <p:cond evt="onClick" delay="0">
                    <p:tgtEl>
                      <p:spTgt spid="3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4" fill="hold">
                      <p:stCondLst>
                        <p:cond delay="0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81481E-6 L -0.01627 0.26666 " pathEditMode="relative" rAng="0" ptsTypes="AA">
                                      <p:cBhvr>
                                        <p:cTn id="447" dur="2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8" fill="hold">
                      <p:stCondLst>
                        <p:cond delay="indefinite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1.25E-6 4.81481E-6 " pathEditMode="relative" rAng="0" ptsTypes="AA">
                                      <p:cBhvr>
                                        <p:cTn id="451" dur="2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0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3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33333E-6 L 0.01433 0.29768 " pathEditMode="relative" rAng="0" ptsTypes="AA">
                                      <p:cBhvr>
                                        <p:cTn id="456" dur="2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7" fill="hold">
                      <p:stCondLst>
                        <p:cond delay="indefinite"/>
                      </p:stCondLst>
                      <p:childTnLst>
                        <p:par>
                          <p:cTn id="458" fill="hold">
                            <p:stCondLst>
                              <p:cond delay="0"/>
                            </p:stCondLst>
                            <p:childTnLst>
                              <p:par>
                                <p:cTn id="4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2.08333E-6 3.33333E-6 " pathEditMode="relative" rAng="0" ptsTypes="AA">
                                      <p:cBhvr>
                                        <p:cTn id="460" dur="2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9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0.01575 0.35671 " pathEditMode="relative" rAng="0" ptsTypes="AA">
                                      <p:cBhvr>
                                        <p:cTn id="465" dur="2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6" fill="hold">
                      <p:stCondLst>
                        <p:cond delay="indefinite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4.16667E-7 -3.7037E-7 " pathEditMode="relative" rAng="0" ptsTypes="AA">
                                      <p:cBhvr>
                                        <p:cTn id="469" dur="2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"/>
                  </p:tgtEl>
                </p:cond>
              </p:nextCondLst>
            </p:seq>
            <p:seq concurrent="1" nextAc="seek">
              <p:cTn id="470" restart="whenNotActive" fill="hold" evtFilter="cancelBubble" nodeType="interactiveSeq">
                <p:stCondLst>
                  <p:cond evt="onClick" delay="0">
                    <p:tgtEl>
                      <p:spTgt spid="3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1" fill="hold">
                      <p:stCondLst>
                        <p:cond delay="0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0.01198 0.38588 " pathEditMode="relative" rAng="0" ptsTypes="AA">
                                      <p:cBhvr>
                                        <p:cTn id="474" dur="2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4.16667E-6 -3.7037E-6 " pathEditMode="relative" rAng="0" ptsTypes="AA">
                                      <p:cBhvr>
                                        <p:cTn id="478" dur="2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7"/>
                  </p:tgtEl>
                </p:cond>
              </p:nextCondLst>
            </p:seq>
            <p:seq concurrent="1" nextAc="seek">
              <p:cTn id="479" restart="whenNotActive" fill="hold" evtFilter="cancelBubble" nodeType="interactiveSeq">
                <p:stCondLst>
                  <p:cond evt="onClick" delay="0">
                    <p:tgtEl>
                      <p:spTgt spid="3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0" fill="hold">
                      <p:stCondLst>
                        <p:cond delay="0"/>
                      </p:stCondLst>
                      <p:childTnLst>
                        <p:par>
                          <p:cTn id="481" fill="hold">
                            <p:stCondLst>
                              <p:cond delay="0"/>
                            </p:stCondLst>
                            <p:childTnLst>
                              <p:par>
                                <p:cTn id="4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7.40741E-7 L 0.01367 -0.26597 " pathEditMode="relative" rAng="0" ptsTypes="AA">
                                      <p:cBhvr>
                                        <p:cTn id="483" dur="2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4" fill="hold">
                      <p:stCondLst>
                        <p:cond delay="indefinite"/>
                      </p:stCondLst>
                      <p:childTnLst>
                        <p:par>
                          <p:cTn id="485" fill="hold">
                            <p:stCondLst>
                              <p:cond delay="0"/>
                            </p:stCondLst>
                            <p:childTnLst>
                              <p:par>
                                <p:cTn id="4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-2.70833E-6 -7.40741E-7 " pathEditMode="relative" rAng="0" ptsTypes="AA">
                                      <p:cBhvr>
                                        <p:cTn id="487" dur="2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0"/>
                  </p:tgtEl>
                </p:cond>
              </p:nextCondLst>
            </p:seq>
            <p:seq concurrent="1" nextAc="seek">
              <p:cTn id="488" restart="whenNotActive" fill="hold" evtFilter="cancelBubble" nodeType="interactiveSeq">
                <p:stCondLst>
                  <p:cond evt="onClick" delay="0">
                    <p:tgtEl>
                      <p:spTgt spid="3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9" fill="hold">
                      <p:stCondLst>
                        <p:cond delay="0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7 L -0.01224 -0.2081 " pathEditMode="relative" rAng="0" ptsTypes="AA">
                                      <p:cBhvr>
                                        <p:cTn id="492" dur="2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3" fill="hold">
                      <p:stCondLst>
                        <p:cond delay="indefinite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-4.375E-6 -3.7037E-7 " pathEditMode="relative" rAng="0" ptsTypes="AA">
                                      <p:cBhvr>
                                        <p:cTn id="496" dur="2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7"/>
                  </p:tgtEl>
                </p:cond>
              </p:nextCondLst>
            </p:seq>
            <p:seq concurrent="1" nextAc="seek">
              <p:cTn id="497" restart="whenNotActive" fill="hold" evtFilter="cancelBubble" nodeType="interactiveSeq">
                <p:stCondLst>
                  <p:cond evt="onClick" delay="0">
                    <p:tgtEl>
                      <p:spTgt spid="3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8" fill="hold">
                      <p:stCondLst>
                        <p:cond delay="0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0.01393 -0.17685 " pathEditMode="relative" rAng="0" ptsTypes="AA">
                                      <p:cBhvr>
                                        <p:cTn id="501" dur="2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2" fill="hold">
                      <p:stCondLst>
                        <p:cond delay="indefinite"/>
                      </p:stCondLst>
                      <p:childTnLst>
                        <p:par>
                          <p:cTn id="503" fill="hold">
                            <p:stCondLst>
                              <p:cond delay="0"/>
                            </p:stCondLst>
                            <p:childTnLst>
                              <p:par>
                                <p:cTn id="5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3 -0.17685 L -2.29167E-6 -1.85185E-6 " pathEditMode="relative" rAng="0" ptsTypes="AA">
                                      <p:cBhvr>
                                        <p:cTn id="505" dur="2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2"/>
                  </p:tgtEl>
                </p:cond>
              </p:nextCondLst>
            </p:seq>
            <p:seq concurrent="1" nextAc="seek">
              <p:cTn id="506" restart="whenNotActive" fill="hold" evtFilter="cancelBubble" nodeType="interactiveSeq">
                <p:stCondLst>
                  <p:cond evt="onClick" delay="0">
                    <p:tgtEl>
                      <p:spTgt spid="3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7" fill="hold">
                      <p:stCondLst>
                        <p:cond delay="0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0.00977 0.20879 " pathEditMode="relative" rAng="0" ptsTypes="AA">
                                      <p:cBhvr>
                                        <p:cTn id="510" dur="20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1" fill="hold">
                      <p:stCondLst>
                        <p:cond delay="indefinite"/>
                      </p:stCondLst>
                      <p:childTnLst>
                        <p:par>
                          <p:cTn id="512" fill="hold">
                            <p:stCondLst>
                              <p:cond delay="0"/>
                            </p:stCondLst>
                            <p:childTnLst>
                              <p:par>
                                <p:cTn id="5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1.875E-6 4.44444E-6 " pathEditMode="relative" rAng="0" ptsTypes="AA">
                                      <p:cBhvr>
                                        <p:cTn id="514" dur="20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7"/>
                  </p:tgtEl>
                </p:cond>
              </p:nextCondLst>
            </p:seq>
            <p:seq concurrent="1" nextAc="seek">
              <p:cTn id="515" restart="whenNotActive" fill="hold" evtFilter="cancelBubble" nodeType="interactiveSeq">
                <p:stCondLst>
                  <p:cond evt="onClick" delay="0">
                    <p:tgtEl>
                      <p:spTgt spid="3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6" fill="hold">
                      <p:stCondLst>
                        <p:cond delay="0"/>
                      </p:stCondLst>
                      <p:childTnLst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01627 0.26666 " pathEditMode="relative" rAng="0" ptsTypes="AA">
                                      <p:cBhvr>
                                        <p:cTn id="519" dur="2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0" fill="hold">
                      <p:stCondLst>
                        <p:cond delay="indefinite"/>
                      </p:stCondLst>
                      <p:childTnLst>
                        <p:par>
                          <p:cTn id="521" fill="hold">
                            <p:stCondLst>
                              <p:cond delay="0"/>
                            </p:stCondLst>
                            <p:childTnLst>
                              <p:par>
                                <p:cTn id="5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3.54167E-6 4.81481E-6 " pathEditMode="relative" rAng="0" ptsTypes="AA">
                                      <p:cBhvr>
                                        <p:cTn id="523" dur="2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6"/>
                  </p:tgtEl>
                </p:cond>
              </p:nextCondLst>
            </p:seq>
            <p:seq concurrent="1" nextAc="seek">
              <p:cTn id="524" restart="whenNotActive" fill="hold" evtFilter="cancelBubble" nodeType="interactiveSeq">
                <p:stCondLst>
                  <p:cond evt="onClick" delay="0">
                    <p:tgtEl>
                      <p:spTgt spid="3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5" fill="hold">
                      <p:stCondLst>
                        <p:cond delay="0"/>
                      </p:stCondLst>
                      <p:childTnLst>
                        <p:par>
                          <p:cTn id="526" fill="hold">
                            <p:stCondLst>
                              <p:cond delay="0"/>
                            </p:stCondLst>
                            <p:childTnLst>
                              <p:par>
                                <p:cTn id="5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0.01433 0.29768 " pathEditMode="relative" rAng="0" ptsTypes="AA">
                                      <p:cBhvr>
                                        <p:cTn id="528" dur="2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9" fill="hold">
                      <p:stCondLst>
                        <p:cond delay="indefinite"/>
                      </p:stCondLst>
                      <p:childTnLst>
                        <p:par>
                          <p:cTn id="530" fill="hold">
                            <p:stCondLst>
                              <p:cond delay="0"/>
                            </p:stCondLst>
                            <p:childTnLst>
                              <p:par>
                                <p:cTn id="5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4.58333E-6 3.33333E-6 " pathEditMode="relative" rAng="0" ptsTypes="AA">
                                      <p:cBhvr>
                                        <p:cTn id="532" dur="2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5"/>
                  </p:tgtEl>
                </p:cond>
              </p:nextCondLst>
            </p:seq>
            <p:seq concurrent="1" nextAc="seek">
              <p:cTn id="533" restart="whenNotActive" fill="hold" evtFilter="cancelBubble" nodeType="interactiveSeq">
                <p:stCondLst>
                  <p:cond evt="onClick" delay="0">
                    <p:tgtEl>
                      <p:spTgt spid="3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4" fill="hold">
                      <p:stCondLst>
                        <p:cond delay="0"/>
                      </p:stCondLst>
                      <p:childTnLst>
                        <p:par>
                          <p:cTn id="535" fill="hold">
                            <p:stCondLst>
                              <p:cond delay="0"/>
                            </p:stCondLst>
                            <p:childTnLst>
                              <p:par>
                                <p:cTn id="5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-0.01575 0.35671 " pathEditMode="relative" rAng="0" ptsTypes="AA">
                                      <p:cBhvr>
                                        <p:cTn id="537" dur="2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2.70833E-6 1.11111E-6 " pathEditMode="relative" rAng="0" ptsTypes="AA">
                                      <p:cBhvr>
                                        <p:cTn id="541" dur="2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4"/>
                  </p:tgtEl>
                </p:cond>
              </p:nextCondLst>
            </p:seq>
            <p:seq concurrent="1" nextAc="seek">
              <p:cTn id="542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3" fill="hold">
                      <p:stCondLst>
                        <p:cond delay="0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0.01198 0.38588 " pathEditMode="relative" rAng="0" ptsTypes="AA">
                                      <p:cBhvr>
                                        <p:cTn id="546" dur="2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7" fill="hold">
                      <p:stCondLst>
                        <p:cond delay="indefinite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1.875E-6 -2.22222E-6 " pathEditMode="relative" rAng="0" ptsTypes="AA">
                                      <p:cBhvr>
                                        <p:cTn id="550" dur="2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551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2" fill="hold">
                      <p:stCondLst>
                        <p:cond delay="0"/>
                      </p:stCondLst>
                      <p:childTnLst>
                        <p:par>
                          <p:cTn id="553" fill="hold">
                            <p:stCondLst>
                              <p:cond delay="0"/>
                            </p:stCondLst>
                            <p:childTnLst>
                              <p:par>
                                <p:cTn id="5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0.01367 -0.26597 " pathEditMode="relative" rAng="0" ptsTypes="AA">
                                      <p:cBhvr>
                                        <p:cTn id="555" dur="2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6" fill="hold">
                      <p:stCondLst>
                        <p:cond delay="indefinite"/>
                      </p:stCondLst>
                      <p:childTnLst>
                        <p:par>
                          <p:cTn id="557" fill="hold">
                            <p:stCondLst>
                              <p:cond delay="0"/>
                            </p:stCondLst>
                            <p:childTnLst>
                              <p:par>
                                <p:cTn id="5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79167E-6 -7.40741E-7 " pathEditMode="relative" rAng="0" ptsTypes="AA">
                                      <p:cBhvr>
                                        <p:cTn id="559" dur="2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560" restart="whenNotActive" fill="hold" evtFilter="cancelBubble" nodeType="interactiveSeq">
                <p:stCondLst>
                  <p:cond evt="onClick" delay="0">
                    <p:tgtEl>
                      <p:spTgt spid="3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1" fill="hold">
                      <p:stCondLst>
                        <p:cond delay="0"/>
                      </p:stCondLst>
                      <p:childTnLst>
                        <p:par>
                          <p:cTn id="562" fill="hold">
                            <p:stCondLst>
                              <p:cond delay="0"/>
                            </p:stCondLst>
                            <p:childTnLst>
                              <p:par>
                                <p:cTn id="5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-0.01224 -0.2081 " pathEditMode="relative" rAng="0" ptsTypes="AA">
                                      <p:cBhvr>
                                        <p:cTn id="564" dur="2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5" fill="hold">
                      <p:stCondLst>
                        <p:cond delay="indefinite"/>
                      </p:stCondLst>
                      <p:childTnLst>
                        <p:par>
                          <p:cTn id="566" fill="hold">
                            <p:stCondLst>
                              <p:cond delay="0"/>
                            </p:stCondLst>
                            <p:childTnLst>
                              <p:par>
                                <p:cTn id="5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3.33333E-6 -3.7037E-7 " pathEditMode="relative" rAng="0" ptsTypes="AA">
                                      <p:cBhvr>
                                        <p:cTn id="568" dur="2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3"/>
                  </p:tgtEl>
                </p:cond>
              </p:nextCondLst>
            </p:seq>
            <p:seq concurrent="1" nextAc="seek">
              <p:cTn id="569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0" fill="hold">
                      <p:stCondLst>
                        <p:cond delay="0"/>
                      </p:stCondLst>
                      <p:childTnLst>
                        <p:par>
                          <p:cTn id="571" fill="hold">
                            <p:stCondLst>
                              <p:cond delay="0"/>
                            </p:stCondLst>
                            <p:childTnLst>
                              <p:par>
                                <p:cTn id="5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7 L 0.01394 -0.17685 " pathEditMode="relative" rAng="0" ptsTypes="AA">
                                      <p:cBhvr>
                                        <p:cTn id="573" dur="20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4" fill="hold">
                      <p:stCondLst>
                        <p:cond delay="indefinite"/>
                      </p:stCondLst>
                      <p:childTnLst>
                        <p:par>
                          <p:cTn id="575" fill="hold">
                            <p:stCondLst>
                              <p:cond delay="0"/>
                            </p:stCondLst>
                            <p:childTnLst>
                              <p:par>
                                <p:cTn id="5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-4.79167E-6 -3.7037E-7 " pathEditMode="relative" rAng="0" ptsTypes="AA">
                                      <p:cBhvr>
                                        <p:cTn id="577" dur="20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 descr="Afbeelding met tekst, helm&#10;&#10;Automatisch gegenereerde beschrijving">
            <a:extLst>
              <a:ext uri="{FF2B5EF4-FFF2-40B4-BE49-F238E27FC236}">
                <a16:creationId xmlns:a16="http://schemas.microsoft.com/office/drawing/2014/main" id="{29DAA645-1020-4EE5-A9BE-F53092A90C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95"/>
          <a:stretch/>
        </p:blipFill>
        <p:spPr>
          <a:xfrm>
            <a:off x="0" y="-22523"/>
            <a:ext cx="12192000" cy="6880523"/>
          </a:xfrm>
          <a:prstGeom prst="rect">
            <a:avLst/>
          </a:prstGeom>
        </p:spPr>
      </p:pic>
      <p:grpSp>
        <p:nvGrpSpPr>
          <p:cNvPr id="14" name="Groep 13">
            <a:extLst>
              <a:ext uri="{FF2B5EF4-FFF2-40B4-BE49-F238E27FC236}">
                <a16:creationId xmlns:a16="http://schemas.microsoft.com/office/drawing/2014/main" id="{8A5A44A1-DD83-43F2-ADA4-2B09BC21F527}"/>
              </a:ext>
            </a:extLst>
          </p:cNvPr>
          <p:cNvGrpSpPr/>
          <p:nvPr/>
        </p:nvGrpSpPr>
        <p:grpSpPr>
          <a:xfrm>
            <a:off x="1240171" y="2495685"/>
            <a:ext cx="9726930" cy="2660015"/>
            <a:chOff x="1240171" y="2495685"/>
            <a:chExt cx="9726930" cy="2660015"/>
          </a:xfrm>
        </p:grpSpPr>
        <p:pic>
          <p:nvPicPr>
            <p:cNvPr id="4" name="image3.png">
              <a:extLst>
                <a:ext uri="{FF2B5EF4-FFF2-40B4-BE49-F238E27FC236}">
                  <a16:creationId xmlns:a16="http://schemas.microsoft.com/office/drawing/2014/main" id="{39899C1C-75BB-4451-89BA-31C0851CAC6A}"/>
                </a:ext>
              </a:extLst>
            </p:cNvPr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3000" b="64400" l="1000" r="91200">
                          <a14:foregroundMark x1="2300" y1="34800" x2="53000" y2="37600"/>
                          <a14:foregroundMark x1="53000" y1="37600" x2="61000" y2="37200"/>
                          <a14:foregroundMark x1="63000" y1="35400" x2="62900" y2="57600"/>
                          <a14:foregroundMark x1="6100" y1="59300" x2="5500" y2="47000"/>
                          <a14:foregroundMark x1="52100" y1="33700" x2="32500" y2="33800"/>
                          <a14:foregroundMark x1="65400" y1="33500" x2="50700" y2="33500"/>
                          <a14:foregroundMark x1="65300" y1="40000" x2="65100" y2="50400"/>
                          <a14:foregroundMark x1="66500" y1="36600" x2="67200" y2="45000"/>
                          <a14:foregroundMark x1="68700" y1="34300" x2="68900" y2="40300"/>
                          <a14:foregroundMark x1="74100" y1="33500" x2="82300" y2="34000"/>
                          <a14:foregroundMark x1="82300" y1="34000" x2="82600" y2="34600"/>
                          <a14:foregroundMark x1="77100" y1="33300" x2="78100" y2="34000"/>
                          <a14:foregroundMark x1="84600" y1="34900" x2="91200" y2="34100"/>
                          <a14:foregroundMark x1="71100" y1="33200" x2="72300" y2="33200"/>
                          <a14:foregroundMark x1="21700" y1="33600" x2="11500" y2="33000"/>
                          <a14:foregroundMark x1="8300" y1="33000" x2="4200" y2="33200"/>
                          <a14:foregroundMark x1="1000" y1="34000" x2="1300" y2="43000"/>
                        </a14:backgroundRemoval>
                      </a14:imgEffect>
                    </a14:imgLayer>
                  </a14:imgProps>
                </a:ext>
              </a:extLst>
            </a:blip>
            <a:srcRect t="32113" r="34329" b="31946"/>
            <a:stretch>
              <a:fillRect/>
            </a:stretch>
          </p:blipFill>
          <p:spPr>
            <a:xfrm>
              <a:off x="1240171" y="2495685"/>
              <a:ext cx="4857750" cy="266001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99" name="image3.png">
              <a:extLst>
                <a:ext uri="{FF2B5EF4-FFF2-40B4-BE49-F238E27FC236}">
                  <a16:creationId xmlns:a16="http://schemas.microsoft.com/office/drawing/2014/main" id="{67CBC4E2-1B59-4629-867E-A12099518D46}"/>
                </a:ext>
              </a:extLst>
            </p:cNvPr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3000" b="64400" l="1000" r="91200">
                          <a14:foregroundMark x1="2300" y1="34800" x2="53000" y2="37600"/>
                          <a14:foregroundMark x1="53000" y1="37600" x2="61000" y2="37200"/>
                          <a14:foregroundMark x1="63000" y1="35400" x2="62900" y2="57600"/>
                          <a14:foregroundMark x1="6100" y1="59300" x2="5500" y2="47000"/>
                          <a14:foregroundMark x1="52100" y1="33700" x2="32500" y2="33800"/>
                          <a14:foregroundMark x1="65400" y1="33500" x2="50700" y2="33500"/>
                          <a14:foregroundMark x1="65300" y1="40000" x2="65100" y2="50400"/>
                          <a14:foregroundMark x1="66500" y1="36600" x2="67200" y2="45000"/>
                          <a14:foregroundMark x1="68700" y1="34300" x2="68900" y2="40300"/>
                          <a14:foregroundMark x1="74100" y1="33500" x2="82300" y2="34000"/>
                          <a14:foregroundMark x1="82300" y1="34000" x2="82600" y2="34600"/>
                          <a14:foregroundMark x1="77100" y1="33300" x2="78100" y2="34000"/>
                          <a14:foregroundMark x1="84600" y1="34900" x2="91200" y2="34100"/>
                          <a14:foregroundMark x1="71100" y1="33200" x2="72300" y2="33200"/>
                          <a14:foregroundMark x1="21700" y1="33600" x2="11500" y2="33000"/>
                          <a14:foregroundMark x1="8300" y1="33000" x2="4200" y2="33200"/>
                          <a14:foregroundMark x1="1000" y1="34000" x2="1300" y2="43000"/>
                        </a14:backgroundRemoval>
                      </a14:imgEffect>
                    </a14:imgLayer>
                  </a14:imgProps>
                </a:ext>
              </a:extLst>
            </a:blip>
            <a:srcRect t="32113" r="34329" b="31946"/>
            <a:stretch>
              <a:fillRect/>
            </a:stretch>
          </p:blipFill>
          <p:spPr>
            <a:xfrm flipH="1">
              <a:off x="6109351" y="2495685"/>
              <a:ext cx="4857750" cy="266001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7" name="image2.png">
            <a:extLst>
              <a:ext uri="{FF2B5EF4-FFF2-40B4-BE49-F238E27FC236}">
                <a16:creationId xmlns:a16="http://schemas.microsoft.com/office/drawing/2014/main" id="{121F6520-93A3-4C1D-ABDD-457CA10769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1584326" y="176552"/>
            <a:ext cx="599377" cy="817200"/>
          </a:xfrm>
          <a:prstGeom prst="rect">
            <a:avLst/>
          </a:prstGeom>
          <a:ln/>
        </p:spPr>
      </p:pic>
      <p:pic>
        <p:nvPicPr>
          <p:cNvPr id="11" name="image2.png">
            <a:extLst>
              <a:ext uri="{FF2B5EF4-FFF2-40B4-BE49-F238E27FC236}">
                <a16:creationId xmlns:a16="http://schemas.microsoft.com/office/drawing/2014/main" id="{275B2516-48DB-4CC3-8DC9-CDD4FB39F5A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1920998" y="376578"/>
            <a:ext cx="605224" cy="817200"/>
          </a:xfrm>
          <a:prstGeom prst="rect">
            <a:avLst/>
          </a:prstGeom>
          <a:ln/>
        </p:spPr>
      </p:pic>
      <p:pic>
        <p:nvPicPr>
          <p:cNvPr id="8" name="image2.png">
            <a:extLst>
              <a:ext uri="{FF2B5EF4-FFF2-40B4-BE49-F238E27FC236}">
                <a16:creationId xmlns:a16="http://schemas.microsoft.com/office/drawing/2014/main" id="{8967C6AC-D1DB-4AF4-A89B-6B8584868B4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1557656" y="780437"/>
            <a:ext cx="596177" cy="817200"/>
          </a:xfrm>
          <a:prstGeom prst="rect">
            <a:avLst/>
          </a:prstGeom>
          <a:ln/>
        </p:spPr>
      </p:pic>
      <p:pic>
        <p:nvPicPr>
          <p:cNvPr id="9" name="image2.png">
            <a:extLst>
              <a:ext uri="{FF2B5EF4-FFF2-40B4-BE49-F238E27FC236}">
                <a16:creationId xmlns:a16="http://schemas.microsoft.com/office/drawing/2014/main" id="{2A99BAAC-8F10-49C9-887C-4A6CAD9172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1933351" y="993797"/>
            <a:ext cx="592871" cy="817200"/>
          </a:xfrm>
          <a:prstGeom prst="rect">
            <a:avLst/>
          </a:prstGeom>
          <a:ln/>
        </p:spPr>
      </p:pic>
      <p:pic>
        <p:nvPicPr>
          <p:cNvPr id="10" name="image2.png">
            <a:extLst>
              <a:ext uri="{FF2B5EF4-FFF2-40B4-BE49-F238E27FC236}">
                <a16:creationId xmlns:a16="http://schemas.microsoft.com/office/drawing/2014/main" id="{B36F40A8-6F7D-4FF4-8CF6-056591C9A2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1616710" y="1390658"/>
            <a:ext cx="591414" cy="817200"/>
          </a:xfrm>
          <a:prstGeom prst="rect">
            <a:avLst/>
          </a:prstGeom>
          <a:ln/>
        </p:spPr>
      </p:pic>
      <p:sp>
        <p:nvSpPr>
          <p:cNvPr id="54" name="Tekstvak 2">
            <a:extLst>
              <a:ext uri="{FF2B5EF4-FFF2-40B4-BE49-F238E27FC236}">
                <a16:creationId xmlns:a16="http://schemas.microsoft.com/office/drawing/2014/main" id="{0E7D81BE-F98D-4CA2-AE4D-030856ABD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1146" y="2104976"/>
            <a:ext cx="8836194" cy="9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nl-NL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		    2			 3	           4</a:t>
            </a:r>
            <a:endParaRPr lang="nl-BE" sz="15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83544579-77FC-4A79-9A12-252D59AC48CF}"/>
              </a:ext>
            </a:extLst>
          </p:cNvPr>
          <p:cNvCxnSpPr/>
          <p:nvPr/>
        </p:nvCxnSpPr>
        <p:spPr>
          <a:xfrm>
            <a:off x="3790765" y="2334831"/>
            <a:ext cx="0" cy="295626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Rechte verbindingslijn 55">
            <a:extLst>
              <a:ext uri="{FF2B5EF4-FFF2-40B4-BE49-F238E27FC236}">
                <a16:creationId xmlns:a16="http://schemas.microsoft.com/office/drawing/2014/main" id="{753D987D-0D07-4DEA-A50D-C3B09E47628A}"/>
              </a:ext>
            </a:extLst>
          </p:cNvPr>
          <p:cNvCxnSpPr/>
          <p:nvPr/>
        </p:nvCxnSpPr>
        <p:spPr>
          <a:xfrm>
            <a:off x="6109317" y="2362944"/>
            <a:ext cx="0" cy="295626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Rechte verbindingslijn 56">
            <a:extLst>
              <a:ext uri="{FF2B5EF4-FFF2-40B4-BE49-F238E27FC236}">
                <a16:creationId xmlns:a16="http://schemas.microsoft.com/office/drawing/2014/main" id="{7238A313-F471-4F1C-98F4-6165E6446C8C}"/>
              </a:ext>
            </a:extLst>
          </p:cNvPr>
          <p:cNvCxnSpPr/>
          <p:nvPr/>
        </p:nvCxnSpPr>
        <p:spPr>
          <a:xfrm>
            <a:off x="8418997" y="2355546"/>
            <a:ext cx="0" cy="295626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9E4C2D8F-DDB0-453A-A059-2FCB60A3FF67}"/>
              </a:ext>
            </a:extLst>
          </p:cNvPr>
          <p:cNvGrpSpPr/>
          <p:nvPr/>
        </p:nvGrpSpPr>
        <p:grpSpPr>
          <a:xfrm>
            <a:off x="270626" y="1213196"/>
            <a:ext cx="831099" cy="831273"/>
            <a:chOff x="270626" y="761076"/>
            <a:chExt cx="831099" cy="83127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62" name="Ovaal 161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693FFB60-5294-47F0-85DE-20F709CDC8FC}"/>
                </a:ext>
              </a:extLst>
            </p:cNvPr>
            <p:cNvSpPr/>
            <p:nvPr/>
          </p:nvSpPr>
          <p:spPr>
            <a:xfrm>
              <a:off x="270626" y="761076"/>
              <a:ext cx="831099" cy="831273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61" name="Pijl: rechts 16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FC2CC865-0D98-45F9-98DB-93F12AF2A45C}"/>
                </a:ext>
              </a:extLst>
            </p:cNvPr>
            <p:cNvSpPr/>
            <p:nvPr/>
          </p:nvSpPr>
          <p:spPr>
            <a:xfrm>
              <a:off x="466090" y="1003300"/>
              <a:ext cx="416560" cy="345440"/>
            </a:xfrm>
            <a:prstGeom prst="rightArrow">
              <a:avLst>
                <a:gd name="adj1" fmla="val 10000"/>
                <a:gd name="adj2" fmla="val 46923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chemeClr val="tx1"/>
                </a:solidFill>
              </a:endParaRPr>
            </a:p>
          </p:txBody>
        </p:sp>
      </p:grpSp>
      <p:grpSp>
        <p:nvGrpSpPr>
          <p:cNvPr id="163" name="Groep 162">
            <a:extLst>
              <a:ext uri="{FF2B5EF4-FFF2-40B4-BE49-F238E27FC236}">
                <a16:creationId xmlns:a16="http://schemas.microsoft.com/office/drawing/2014/main" id="{B6497D7B-FF97-48C9-9AE8-9BC76DFC252D}"/>
              </a:ext>
            </a:extLst>
          </p:cNvPr>
          <p:cNvGrpSpPr/>
          <p:nvPr/>
        </p:nvGrpSpPr>
        <p:grpSpPr>
          <a:xfrm flipH="1">
            <a:off x="270626" y="293716"/>
            <a:ext cx="831099" cy="831273"/>
            <a:chOff x="270626" y="761076"/>
            <a:chExt cx="831099" cy="83127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65" name="Ovaal 164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3EE0C56E-0080-494E-8BA9-E9698F6D8D04}"/>
                </a:ext>
              </a:extLst>
            </p:cNvPr>
            <p:cNvSpPr/>
            <p:nvPr/>
          </p:nvSpPr>
          <p:spPr>
            <a:xfrm>
              <a:off x="270626" y="761076"/>
              <a:ext cx="831099" cy="831273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64" name="Pijl: rechts 163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80C0431C-BF07-4085-B5BD-C649E35A27DE}"/>
                </a:ext>
              </a:extLst>
            </p:cNvPr>
            <p:cNvSpPr/>
            <p:nvPr/>
          </p:nvSpPr>
          <p:spPr>
            <a:xfrm>
              <a:off x="466090" y="1003300"/>
              <a:ext cx="416560" cy="345440"/>
            </a:xfrm>
            <a:prstGeom prst="rightArrow">
              <a:avLst>
                <a:gd name="adj1" fmla="val 10000"/>
                <a:gd name="adj2" fmla="val 46923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chemeClr val="tx1"/>
                </a:solidFill>
              </a:endParaRPr>
            </a:p>
          </p:txBody>
        </p:sp>
      </p:grpSp>
      <p:grpSp>
        <p:nvGrpSpPr>
          <p:cNvPr id="166" name="Groep 165">
            <a:extLst>
              <a:ext uri="{FF2B5EF4-FFF2-40B4-BE49-F238E27FC236}">
                <a16:creationId xmlns:a16="http://schemas.microsoft.com/office/drawing/2014/main" id="{11ACFA00-2A27-43E9-A181-F66A76364E21}"/>
              </a:ext>
            </a:extLst>
          </p:cNvPr>
          <p:cNvGrpSpPr>
            <a:grpSpLocks noChangeAspect="1"/>
          </p:cNvGrpSpPr>
          <p:nvPr/>
        </p:nvGrpSpPr>
        <p:grpSpPr>
          <a:xfrm>
            <a:off x="1564641" y="5221553"/>
            <a:ext cx="585662" cy="817317"/>
            <a:chOff x="154814" y="94750"/>
            <a:chExt cx="772366" cy="1076828"/>
          </a:xfrm>
        </p:grpSpPr>
        <p:pic>
          <p:nvPicPr>
            <p:cNvPr id="167" name="image2.png">
              <a:extLst>
                <a:ext uri="{FF2B5EF4-FFF2-40B4-BE49-F238E27FC236}">
                  <a16:creationId xmlns:a16="http://schemas.microsoft.com/office/drawing/2014/main" id="{03F002C7-E00A-44C5-8787-1936633E2C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8" name="Afbeelding 167">
              <a:extLst>
                <a:ext uri="{FF2B5EF4-FFF2-40B4-BE49-F238E27FC236}">
                  <a16:creationId xmlns:a16="http://schemas.microsoft.com/office/drawing/2014/main" id="{70870481-A8CD-4249-A2A0-8263086AF4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9" name="Afbeelding 168">
              <a:extLst>
                <a:ext uri="{FF2B5EF4-FFF2-40B4-BE49-F238E27FC236}">
                  <a16:creationId xmlns:a16="http://schemas.microsoft.com/office/drawing/2014/main" id="{11B45A6D-C736-4A22-993E-834A6D843B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0" name="Afbeelding 169">
              <a:extLst>
                <a:ext uri="{FF2B5EF4-FFF2-40B4-BE49-F238E27FC236}">
                  <a16:creationId xmlns:a16="http://schemas.microsoft.com/office/drawing/2014/main" id="{EA4E3460-05CA-4C25-A829-10A80E6670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71" name="Groep 170">
            <a:extLst>
              <a:ext uri="{FF2B5EF4-FFF2-40B4-BE49-F238E27FC236}">
                <a16:creationId xmlns:a16="http://schemas.microsoft.com/office/drawing/2014/main" id="{8E7EE6E4-25FB-4AB4-83D1-09DAD85B9DC2}"/>
              </a:ext>
            </a:extLst>
          </p:cNvPr>
          <p:cNvGrpSpPr>
            <a:grpSpLocks noChangeAspect="1"/>
          </p:cNvGrpSpPr>
          <p:nvPr/>
        </p:nvGrpSpPr>
        <p:grpSpPr>
          <a:xfrm>
            <a:off x="1884680" y="5434913"/>
            <a:ext cx="585662" cy="817317"/>
            <a:chOff x="154993" y="99049"/>
            <a:chExt cx="772366" cy="1076827"/>
          </a:xfrm>
        </p:grpSpPr>
        <p:pic>
          <p:nvPicPr>
            <p:cNvPr id="172" name="image2.png">
              <a:extLst>
                <a:ext uri="{FF2B5EF4-FFF2-40B4-BE49-F238E27FC236}">
                  <a16:creationId xmlns:a16="http://schemas.microsoft.com/office/drawing/2014/main" id="{3398AA0B-30DD-4408-8E65-FE7012BFAF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3" name="Afbeelding 172">
              <a:extLst>
                <a:ext uri="{FF2B5EF4-FFF2-40B4-BE49-F238E27FC236}">
                  <a16:creationId xmlns:a16="http://schemas.microsoft.com/office/drawing/2014/main" id="{5A62C1B7-9E7A-4627-BF13-ED295E81AE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74" name="Groep 173">
            <a:extLst>
              <a:ext uri="{FF2B5EF4-FFF2-40B4-BE49-F238E27FC236}">
                <a16:creationId xmlns:a16="http://schemas.microsoft.com/office/drawing/2014/main" id="{E2363B51-9A2F-4C61-BE4A-D035BF2B3267}"/>
              </a:ext>
            </a:extLst>
          </p:cNvPr>
          <p:cNvGrpSpPr>
            <a:grpSpLocks noChangeAspect="1"/>
          </p:cNvGrpSpPr>
          <p:nvPr/>
        </p:nvGrpSpPr>
        <p:grpSpPr>
          <a:xfrm>
            <a:off x="1564641" y="5831774"/>
            <a:ext cx="591609" cy="817260"/>
            <a:chOff x="1537609" y="5128444"/>
            <a:chExt cx="779145" cy="1076325"/>
          </a:xfrm>
        </p:grpSpPr>
        <p:pic>
          <p:nvPicPr>
            <p:cNvPr id="175" name="image2.png">
              <a:extLst>
                <a:ext uri="{FF2B5EF4-FFF2-40B4-BE49-F238E27FC236}">
                  <a16:creationId xmlns:a16="http://schemas.microsoft.com/office/drawing/2014/main" id="{0FA19B37-00F6-49EC-9C7C-E3EE005568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6" name="Afbeelding 175">
              <a:extLst>
                <a:ext uri="{FF2B5EF4-FFF2-40B4-BE49-F238E27FC236}">
                  <a16:creationId xmlns:a16="http://schemas.microsoft.com/office/drawing/2014/main" id="{FDFD89C6-C17D-431C-8F5D-6ACFD28225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87" name="image2.png">
            <a:extLst>
              <a:ext uri="{FF2B5EF4-FFF2-40B4-BE49-F238E27FC236}">
                <a16:creationId xmlns:a16="http://schemas.microsoft.com/office/drawing/2014/main" id="{4510C0D8-6456-4CE3-B5BA-089F60F528C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2816861" y="175917"/>
            <a:ext cx="599377" cy="817200"/>
          </a:xfrm>
          <a:prstGeom prst="rect">
            <a:avLst/>
          </a:prstGeom>
          <a:ln/>
        </p:spPr>
      </p:pic>
      <p:pic>
        <p:nvPicPr>
          <p:cNvPr id="288" name="image2.png">
            <a:extLst>
              <a:ext uri="{FF2B5EF4-FFF2-40B4-BE49-F238E27FC236}">
                <a16:creationId xmlns:a16="http://schemas.microsoft.com/office/drawing/2014/main" id="{15A52DFC-D622-48AC-869D-4A18DCF1D0B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3153533" y="375943"/>
            <a:ext cx="605224" cy="817200"/>
          </a:xfrm>
          <a:prstGeom prst="rect">
            <a:avLst/>
          </a:prstGeom>
          <a:ln/>
        </p:spPr>
      </p:pic>
      <p:pic>
        <p:nvPicPr>
          <p:cNvPr id="289" name="image2.png">
            <a:extLst>
              <a:ext uri="{FF2B5EF4-FFF2-40B4-BE49-F238E27FC236}">
                <a16:creationId xmlns:a16="http://schemas.microsoft.com/office/drawing/2014/main" id="{F2AAB2E2-79AC-457D-8DCB-C3760BD833D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2790191" y="779802"/>
            <a:ext cx="596177" cy="817200"/>
          </a:xfrm>
          <a:prstGeom prst="rect">
            <a:avLst/>
          </a:prstGeom>
          <a:ln/>
        </p:spPr>
      </p:pic>
      <p:pic>
        <p:nvPicPr>
          <p:cNvPr id="290" name="image2.png">
            <a:extLst>
              <a:ext uri="{FF2B5EF4-FFF2-40B4-BE49-F238E27FC236}">
                <a16:creationId xmlns:a16="http://schemas.microsoft.com/office/drawing/2014/main" id="{9F42208E-FBFF-42E3-930C-33C239F92F7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3165886" y="993162"/>
            <a:ext cx="592871" cy="817200"/>
          </a:xfrm>
          <a:prstGeom prst="rect">
            <a:avLst/>
          </a:prstGeom>
          <a:ln/>
        </p:spPr>
      </p:pic>
      <p:pic>
        <p:nvPicPr>
          <p:cNvPr id="291" name="image2.png">
            <a:extLst>
              <a:ext uri="{FF2B5EF4-FFF2-40B4-BE49-F238E27FC236}">
                <a16:creationId xmlns:a16="http://schemas.microsoft.com/office/drawing/2014/main" id="{358568D2-343E-4144-911F-C7FAF411F8F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2849245" y="1390023"/>
            <a:ext cx="591414" cy="817200"/>
          </a:xfrm>
          <a:prstGeom prst="rect">
            <a:avLst/>
          </a:prstGeom>
          <a:ln/>
        </p:spPr>
      </p:pic>
      <p:grpSp>
        <p:nvGrpSpPr>
          <p:cNvPr id="292" name="Groep 291">
            <a:extLst>
              <a:ext uri="{FF2B5EF4-FFF2-40B4-BE49-F238E27FC236}">
                <a16:creationId xmlns:a16="http://schemas.microsoft.com/office/drawing/2014/main" id="{6BFA05BC-20BB-4A9C-8129-F83804C46C09}"/>
              </a:ext>
            </a:extLst>
          </p:cNvPr>
          <p:cNvGrpSpPr>
            <a:grpSpLocks noChangeAspect="1"/>
          </p:cNvGrpSpPr>
          <p:nvPr/>
        </p:nvGrpSpPr>
        <p:grpSpPr>
          <a:xfrm>
            <a:off x="2797176" y="5220918"/>
            <a:ext cx="585662" cy="817317"/>
            <a:chOff x="154814" y="94750"/>
            <a:chExt cx="772366" cy="1076828"/>
          </a:xfrm>
        </p:grpSpPr>
        <p:pic>
          <p:nvPicPr>
            <p:cNvPr id="293" name="image2.png">
              <a:extLst>
                <a:ext uri="{FF2B5EF4-FFF2-40B4-BE49-F238E27FC236}">
                  <a16:creationId xmlns:a16="http://schemas.microsoft.com/office/drawing/2014/main" id="{EC3CBE05-66D1-4E69-960A-973F051D17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4" name="Afbeelding 293">
              <a:extLst>
                <a:ext uri="{FF2B5EF4-FFF2-40B4-BE49-F238E27FC236}">
                  <a16:creationId xmlns:a16="http://schemas.microsoft.com/office/drawing/2014/main" id="{C99B0B44-8B75-4F45-A7B3-80821BBBAE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5" name="Afbeelding 294">
              <a:extLst>
                <a:ext uri="{FF2B5EF4-FFF2-40B4-BE49-F238E27FC236}">
                  <a16:creationId xmlns:a16="http://schemas.microsoft.com/office/drawing/2014/main" id="{6664FCA8-4C91-4FD9-BA45-BA61101672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6" name="Afbeelding 295">
              <a:extLst>
                <a:ext uri="{FF2B5EF4-FFF2-40B4-BE49-F238E27FC236}">
                  <a16:creationId xmlns:a16="http://schemas.microsoft.com/office/drawing/2014/main" id="{8959D814-EBD7-4893-A5DA-51B5BC5728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97" name="Groep 296">
            <a:extLst>
              <a:ext uri="{FF2B5EF4-FFF2-40B4-BE49-F238E27FC236}">
                <a16:creationId xmlns:a16="http://schemas.microsoft.com/office/drawing/2014/main" id="{E0B5B285-0350-4FA4-B211-89ECC24FAB22}"/>
              </a:ext>
            </a:extLst>
          </p:cNvPr>
          <p:cNvGrpSpPr>
            <a:grpSpLocks noChangeAspect="1"/>
          </p:cNvGrpSpPr>
          <p:nvPr/>
        </p:nvGrpSpPr>
        <p:grpSpPr>
          <a:xfrm>
            <a:off x="3117215" y="5434278"/>
            <a:ext cx="585662" cy="817317"/>
            <a:chOff x="154993" y="99049"/>
            <a:chExt cx="772366" cy="1076827"/>
          </a:xfrm>
        </p:grpSpPr>
        <p:pic>
          <p:nvPicPr>
            <p:cNvPr id="298" name="image2.png">
              <a:extLst>
                <a:ext uri="{FF2B5EF4-FFF2-40B4-BE49-F238E27FC236}">
                  <a16:creationId xmlns:a16="http://schemas.microsoft.com/office/drawing/2014/main" id="{E8925FD7-7D56-436E-86C9-5CFE1199DD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9" name="Afbeelding 298">
              <a:extLst>
                <a:ext uri="{FF2B5EF4-FFF2-40B4-BE49-F238E27FC236}">
                  <a16:creationId xmlns:a16="http://schemas.microsoft.com/office/drawing/2014/main" id="{E57ADDCF-D27D-4A96-903B-76A9DFBBF5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00" name="Groep 299">
            <a:extLst>
              <a:ext uri="{FF2B5EF4-FFF2-40B4-BE49-F238E27FC236}">
                <a16:creationId xmlns:a16="http://schemas.microsoft.com/office/drawing/2014/main" id="{026D5B49-5F4D-46D7-8DC8-7D9A2C3A70B5}"/>
              </a:ext>
            </a:extLst>
          </p:cNvPr>
          <p:cNvGrpSpPr>
            <a:grpSpLocks noChangeAspect="1"/>
          </p:cNvGrpSpPr>
          <p:nvPr/>
        </p:nvGrpSpPr>
        <p:grpSpPr>
          <a:xfrm>
            <a:off x="2797176" y="5831139"/>
            <a:ext cx="591609" cy="817260"/>
            <a:chOff x="1537609" y="5128444"/>
            <a:chExt cx="779145" cy="1076325"/>
          </a:xfrm>
        </p:grpSpPr>
        <p:pic>
          <p:nvPicPr>
            <p:cNvPr id="301" name="image2.png">
              <a:extLst>
                <a:ext uri="{FF2B5EF4-FFF2-40B4-BE49-F238E27FC236}">
                  <a16:creationId xmlns:a16="http://schemas.microsoft.com/office/drawing/2014/main" id="{128B98C3-74B2-456B-9680-A0587D0123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02" name="Afbeelding 301">
              <a:extLst>
                <a:ext uri="{FF2B5EF4-FFF2-40B4-BE49-F238E27FC236}">
                  <a16:creationId xmlns:a16="http://schemas.microsoft.com/office/drawing/2014/main" id="{125EA52B-DBFC-40A1-8622-92590BCE41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03" name="image2.png">
            <a:extLst>
              <a:ext uri="{FF2B5EF4-FFF2-40B4-BE49-F238E27FC236}">
                <a16:creationId xmlns:a16="http://schemas.microsoft.com/office/drawing/2014/main" id="{435AB3BD-F392-489A-AD3F-31D5A16219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3939016" y="175917"/>
            <a:ext cx="599377" cy="817200"/>
          </a:xfrm>
          <a:prstGeom prst="rect">
            <a:avLst/>
          </a:prstGeom>
          <a:ln/>
        </p:spPr>
      </p:pic>
      <p:pic>
        <p:nvPicPr>
          <p:cNvPr id="304" name="image2.png">
            <a:extLst>
              <a:ext uri="{FF2B5EF4-FFF2-40B4-BE49-F238E27FC236}">
                <a16:creationId xmlns:a16="http://schemas.microsoft.com/office/drawing/2014/main" id="{4D5B8067-52C4-450E-85F3-74F4FD13B9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4275688" y="375943"/>
            <a:ext cx="605224" cy="817200"/>
          </a:xfrm>
          <a:prstGeom prst="rect">
            <a:avLst/>
          </a:prstGeom>
          <a:ln/>
        </p:spPr>
      </p:pic>
      <p:pic>
        <p:nvPicPr>
          <p:cNvPr id="305" name="image2.png">
            <a:extLst>
              <a:ext uri="{FF2B5EF4-FFF2-40B4-BE49-F238E27FC236}">
                <a16:creationId xmlns:a16="http://schemas.microsoft.com/office/drawing/2014/main" id="{BE01827D-96F2-41F3-A98E-C87221E5932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3912346" y="779802"/>
            <a:ext cx="596177" cy="817200"/>
          </a:xfrm>
          <a:prstGeom prst="rect">
            <a:avLst/>
          </a:prstGeom>
          <a:ln/>
        </p:spPr>
      </p:pic>
      <p:pic>
        <p:nvPicPr>
          <p:cNvPr id="306" name="image2.png">
            <a:extLst>
              <a:ext uri="{FF2B5EF4-FFF2-40B4-BE49-F238E27FC236}">
                <a16:creationId xmlns:a16="http://schemas.microsoft.com/office/drawing/2014/main" id="{D141439D-EC78-421A-B50E-84A485F204B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4288041" y="993162"/>
            <a:ext cx="592871" cy="817200"/>
          </a:xfrm>
          <a:prstGeom prst="rect">
            <a:avLst/>
          </a:prstGeom>
          <a:ln/>
        </p:spPr>
      </p:pic>
      <p:pic>
        <p:nvPicPr>
          <p:cNvPr id="307" name="image2.png">
            <a:extLst>
              <a:ext uri="{FF2B5EF4-FFF2-40B4-BE49-F238E27FC236}">
                <a16:creationId xmlns:a16="http://schemas.microsoft.com/office/drawing/2014/main" id="{7C487835-CC2B-4048-9C8F-538789B9B2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3971400" y="1390023"/>
            <a:ext cx="591414" cy="817200"/>
          </a:xfrm>
          <a:prstGeom prst="rect">
            <a:avLst/>
          </a:prstGeom>
          <a:ln/>
        </p:spPr>
      </p:pic>
      <p:grpSp>
        <p:nvGrpSpPr>
          <p:cNvPr id="308" name="Groep 307">
            <a:extLst>
              <a:ext uri="{FF2B5EF4-FFF2-40B4-BE49-F238E27FC236}">
                <a16:creationId xmlns:a16="http://schemas.microsoft.com/office/drawing/2014/main" id="{541AD392-B846-4AEC-A539-7086871C4A08}"/>
              </a:ext>
            </a:extLst>
          </p:cNvPr>
          <p:cNvGrpSpPr>
            <a:grpSpLocks noChangeAspect="1"/>
          </p:cNvGrpSpPr>
          <p:nvPr/>
        </p:nvGrpSpPr>
        <p:grpSpPr>
          <a:xfrm>
            <a:off x="3919331" y="5220918"/>
            <a:ext cx="585662" cy="817317"/>
            <a:chOff x="154814" y="94750"/>
            <a:chExt cx="772366" cy="1076828"/>
          </a:xfrm>
        </p:grpSpPr>
        <p:pic>
          <p:nvPicPr>
            <p:cNvPr id="309" name="image2.png">
              <a:extLst>
                <a:ext uri="{FF2B5EF4-FFF2-40B4-BE49-F238E27FC236}">
                  <a16:creationId xmlns:a16="http://schemas.microsoft.com/office/drawing/2014/main" id="{4B96E69C-9006-44FE-8F0D-EF8DF9E20F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0" name="Afbeelding 309">
              <a:extLst>
                <a:ext uri="{FF2B5EF4-FFF2-40B4-BE49-F238E27FC236}">
                  <a16:creationId xmlns:a16="http://schemas.microsoft.com/office/drawing/2014/main" id="{243D419A-0CBC-41E4-A954-3DE19C31A8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1" name="Afbeelding 310">
              <a:extLst>
                <a:ext uri="{FF2B5EF4-FFF2-40B4-BE49-F238E27FC236}">
                  <a16:creationId xmlns:a16="http://schemas.microsoft.com/office/drawing/2014/main" id="{1E09E73D-E7E7-4EF9-AE42-EFF5231D11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2" name="Afbeelding 311">
              <a:extLst>
                <a:ext uri="{FF2B5EF4-FFF2-40B4-BE49-F238E27FC236}">
                  <a16:creationId xmlns:a16="http://schemas.microsoft.com/office/drawing/2014/main" id="{21E6E29F-C9F8-463F-B33F-3C4098D1B4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13" name="Groep 312">
            <a:extLst>
              <a:ext uri="{FF2B5EF4-FFF2-40B4-BE49-F238E27FC236}">
                <a16:creationId xmlns:a16="http://schemas.microsoft.com/office/drawing/2014/main" id="{4A068555-FADA-4CF6-89A4-4AF5FED87CA5}"/>
              </a:ext>
            </a:extLst>
          </p:cNvPr>
          <p:cNvGrpSpPr>
            <a:grpSpLocks noChangeAspect="1"/>
          </p:cNvGrpSpPr>
          <p:nvPr/>
        </p:nvGrpSpPr>
        <p:grpSpPr>
          <a:xfrm>
            <a:off x="4239370" y="5434278"/>
            <a:ext cx="585662" cy="817317"/>
            <a:chOff x="154993" y="99049"/>
            <a:chExt cx="772366" cy="1076827"/>
          </a:xfrm>
        </p:grpSpPr>
        <p:pic>
          <p:nvPicPr>
            <p:cNvPr id="314" name="image2.png">
              <a:extLst>
                <a:ext uri="{FF2B5EF4-FFF2-40B4-BE49-F238E27FC236}">
                  <a16:creationId xmlns:a16="http://schemas.microsoft.com/office/drawing/2014/main" id="{832F2C21-08EF-428D-8449-EE6F4ABBA7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5" name="Afbeelding 314">
              <a:extLst>
                <a:ext uri="{FF2B5EF4-FFF2-40B4-BE49-F238E27FC236}">
                  <a16:creationId xmlns:a16="http://schemas.microsoft.com/office/drawing/2014/main" id="{A4F82134-5CB7-4961-8D9A-0E321D88E5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16" name="Groep 315">
            <a:extLst>
              <a:ext uri="{FF2B5EF4-FFF2-40B4-BE49-F238E27FC236}">
                <a16:creationId xmlns:a16="http://schemas.microsoft.com/office/drawing/2014/main" id="{35690C3D-C58C-4128-8F2D-F5E4031DE85D}"/>
              </a:ext>
            </a:extLst>
          </p:cNvPr>
          <p:cNvGrpSpPr>
            <a:grpSpLocks noChangeAspect="1"/>
          </p:cNvGrpSpPr>
          <p:nvPr/>
        </p:nvGrpSpPr>
        <p:grpSpPr>
          <a:xfrm>
            <a:off x="3919331" y="5831139"/>
            <a:ext cx="591609" cy="817260"/>
            <a:chOff x="1537609" y="5128444"/>
            <a:chExt cx="779145" cy="1076325"/>
          </a:xfrm>
        </p:grpSpPr>
        <p:pic>
          <p:nvPicPr>
            <p:cNvPr id="317" name="image2.png">
              <a:extLst>
                <a:ext uri="{FF2B5EF4-FFF2-40B4-BE49-F238E27FC236}">
                  <a16:creationId xmlns:a16="http://schemas.microsoft.com/office/drawing/2014/main" id="{E60C2011-B111-41F2-AF77-6697D58815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8" name="Afbeelding 317">
              <a:extLst>
                <a:ext uri="{FF2B5EF4-FFF2-40B4-BE49-F238E27FC236}">
                  <a16:creationId xmlns:a16="http://schemas.microsoft.com/office/drawing/2014/main" id="{D60C57E0-81F7-4575-84C2-EFD6FB9971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19" name="image2.png">
            <a:extLst>
              <a:ext uri="{FF2B5EF4-FFF2-40B4-BE49-F238E27FC236}">
                <a16:creationId xmlns:a16="http://schemas.microsoft.com/office/drawing/2014/main" id="{CEA43D24-4303-4B9B-8DEC-5930009C09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5100431" y="175282"/>
            <a:ext cx="599377" cy="817200"/>
          </a:xfrm>
          <a:prstGeom prst="rect">
            <a:avLst/>
          </a:prstGeom>
          <a:ln/>
        </p:spPr>
      </p:pic>
      <p:pic>
        <p:nvPicPr>
          <p:cNvPr id="320" name="image2.png">
            <a:extLst>
              <a:ext uri="{FF2B5EF4-FFF2-40B4-BE49-F238E27FC236}">
                <a16:creationId xmlns:a16="http://schemas.microsoft.com/office/drawing/2014/main" id="{D6B9E8F8-0646-484B-8B83-0FB971C6BC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5437103" y="375308"/>
            <a:ext cx="605224" cy="817200"/>
          </a:xfrm>
          <a:prstGeom prst="rect">
            <a:avLst/>
          </a:prstGeom>
          <a:ln/>
        </p:spPr>
      </p:pic>
      <p:pic>
        <p:nvPicPr>
          <p:cNvPr id="321" name="image2.png">
            <a:extLst>
              <a:ext uri="{FF2B5EF4-FFF2-40B4-BE49-F238E27FC236}">
                <a16:creationId xmlns:a16="http://schemas.microsoft.com/office/drawing/2014/main" id="{0D0DE939-59A4-4E4F-8337-40172F8456F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5073761" y="779167"/>
            <a:ext cx="596177" cy="817200"/>
          </a:xfrm>
          <a:prstGeom prst="rect">
            <a:avLst/>
          </a:prstGeom>
          <a:ln/>
        </p:spPr>
      </p:pic>
      <p:pic>
        <p:nvPicPr>
          <p:cNvPr id="322" name="image2.png">
            <a:extLst>
              <a:ext uri="{FF2B5EF4-FFF2-40B4-BE49-F238E27FC236}">
                <a16:creationId xmlns:a16="http://schemas.microsoft.com/office/drawing/2014/main" id="{E03FA321-8BC9-4C0A-859E-CCB4BCCBB2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5449456" y="992527"/>
            <a:ext cx="592871" cy="817200"/>
          </a:xfrm>
          <a:prstGeom prst="rect">
            <a:avLst/>
          </a:prstGeom>
          <a:ln/>
        </p:spPr>
      </p:pic>
      <p:pic>
        <p:nvPicPr>
          <p:cNvPr id="323" name="image2.png">
            <a:extLst>
              <a:ext uri="{FF2B5EF4-FFF2-40B4-BE49-F238E27FC236}">
                <a16:creationId xmlns:a16="http://schemas.microsoft.com/office/drawing/2014/main" id="{17E6BC89-42CB-4BC2-BA70-72D30556DB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5132815" y="1389388"/>
            <a:ext cx="591414" cy="817200"/>
          </a:xfrm>
          <a:prstGeom prst="rect">
            <a:avLst/>
          </a:prstGeom>
          <a:ln/>
        </p:spPr>
      </p:pic>
      <p:grpSp>
        <p:nvGrpSpPr>
          <p:cNvPr id="324" name="Groep 323">
            <a:extLst>
              <a:ext uri="{FF2B5EF4-FFF2-40B4-BE49-F238E27FC236}">
                <a16:creationId xmlns:a16="http://schemas.microsoft.com/office/drawing/2014/main" id="{A379F89A-B787-421B-A620-A17E04C36D5D}"/>
              </a:ext>
            </a:extLst>
          </p:cNvPr>
          <p:cNvGrpSpPr>
            <a:grpSpLocks noChangeAspect="1"/>
          </p:cNvGrpSpPr>
          <p:nvPr/>
        </p:nvGrpSpPr>
        <p:grpSpPr>
          <a:xfrm>
            <a:off x="5080746" y="5220283"/>
            <a:ext cx="585662" cy="817317"/>
            <a:chOff x="154814" y="94750"/>
            <a:chExt cx="772366" cy="1076828"/>
          </a:xfrm>
        </p:grpSpPr>
        <p:pic>
          <p:nvPicPr>
            <p:cNvPr id="325" name="image2.png">
              <a:extLst>
                <a:ext uri="{FF2B5EF4-FFF2-40B4-BE49-F238E27FC236}">
                  <a16:creationId xmlns:a16="http://schemas.microsoft.com/office/drawing/2014/main" id="{BD165A02-3761-4330-B31D-BD5AF91DA8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6" name="Afbeelding 325">
              <a:extLst>
                <a:ext uri="{FF2B5EF4-FFF2-40B4-BE49-F238E27FC236}">
                  <a16:creationId xmlns:a16="http://schemas.microsoft.com/office/drawing/2014/main" id="{C28AE537-184C-46BF-8B9C-8505A53B27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7" name="Afbeelding 326">
              <a:extLst>
                <a:ext uri="{FF2B5EF4-FFF2-40B4-BE49-F238E27FC236}">
                  <a16:creationId xmlns:a16="http://schemas.microsoft.com/office/drawing/2014/main" id="{A05640B8-095C-4F6E-84F5-A89A689C54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8" name="Afbeelding 327">
              <a:extLst>
                <a:ext uri="{FF2B5EF4-FFF2-40B4-BE49-F238E27FC236}">
                  <a16:creationId xmlns:a16="http://schemas.microsoft.com/office/drawing/2014/main" id="{748F529A-654E-4A5B-B00C-39DE717BC5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29" name="Groep 328">
            <a:extLst>
              <a:ext uri="{FF2B5EF4-FFF2-40B4-BE49-F238E27FC236}">
                <a16:creationId xmlns:a16="http://schemas.microsoft.com/office/drawing/2014/main" id="{F7F8F77F-8B99-4436-9255-F44970BD3DFF}"/>
              </a:ext>
            </a:extLst>
          </p:cNvPr>
          <p:cNvGrpSpPr>
            <a:grpSpLocks noChangeAspect="1"/>
          </p:cNvGrpSpPr>
          <p:nvPr/>
        </p:nvGrpSpPr>
        <p:grpSpPr>
          <a:xfrm>
            <a:off x="5400785" y="5433643"/>
            <a:ext cx="585662" cy="817317"/>
            <a:chOff x="154993" y="99049"/>
            <a:chExt cx="772366" cy="1076827"/>
          </a:xfrm>
        </p:grpSpPr>
        <p:pic>
          <p:nvPicPr>
            <p:cNvPr id="330" name="image2.png">
              <a:extLst>
                <a:ext uri="{FF2B5EF4-FFF2-40B4-BE49-F238E27FC236}">
                  <a16:creationId xmlns:a16="http://schemas.microsoft.com/office/drawing/2014/main" id="{28E211E0-D1F3-44A9-A0D4-40C8E577BE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1" name="Afbeelding 330">
              <a:extLst>
                <a:ext uri="{FF2B5EF4-FFF2-40B4-BE49-F238E27FC236}">
                  <a16:creationId xmlns:a16="http://schemas.microsoft.com/office/drawing/2014/main" id="{94D3210F-920D-4AEC-ACC1-D036FE0259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32" name="Groep 331">
            <a:extLst>
              <a:ext uri="{FF2B5EF4-FFF2-40B4-BE49-F238E27FC236}">
                <a16:creationId xmlns:a16="http://schemas.microsoft.com/office/drawing/2014/main" id="{E754DCB7-A04B-4F53-BF15-3EABB5A99523}"/>
              </a:ext>
            </a:extLst>
          </p:cNvPr>
          <p:cNvGrpSpPr>
            <a:grpSpLocks noChangeAspect="1"/>
          </p:cNvGrpSpPr>
          <p:nvPr/>
        </p:nvGrpSpPr>
        <p:grpSpPr>
          <a:xfrm>
            <a:off x="5080746" y="5830504"/>
            <a:ext cx="591609" cy="817260"/>
            <a:chOff x="1537609" y="5128444"/>
            <a:chExt cx="779145" cy="1076325"/>
          </a:xfrm>
        </p:grpSpPr>
        <p:pic>
          <p:nvPicPr>
            <p:cNvPr id="333" name="image2.png">
              <a:extLst>
                <a:ext uri="{FF2B5EF4-FFF2-40B4-BE49-F238E27FC236}">
                  <a16:creationId xmlns:a16="http://schemas.microsoft.com/office/drawing/2014/main" id="{D189A5FE-E7DF-43B1-84DC-FC1462E735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4" name="Afbeelding 333">
              <a:extLst>
                <a:ext uri="{FF2B5EF4-FFF2-40B4-BE49-F238E27FC236}">
                  <a16:creationId xmlns:a16="http://schemas.microsoft.com/office/drawing/2014/main" id="{66C353E8-5EE2-4A27-829B-5D2B5742A5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35" name="image2.png">
            <a:extLst>
              <a:ext uri="{FF2B5EF4-FFF2-40B4-BE49-F238E27FC236}">
                <a16:creationId xmlns:a16="http://schemas.microsoft.com/office/drawing/2014/main" id="{27C16FA6-C69F-4E3D-8E5A-9749EA7DBA3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6245826" y="174647"/>
            <a:ext cx="599377" cy="817200"/>
          </a:xfrm>
          <a:prstGeom prst="rect">
            <a:avLst/>
          </a:prstGeom>
          <a:ln/>
        </p:spPr>
      </p:pic>
      <p:pic>
        <p:nvPicPr>
          <p:cNvPr id="336" name="image2.png">
            <a:extLst>
              <a:ext uri="{FF2B5EF4-FFF2-40B4-BE49-F238E27FC236}">
                <a16:creationId xmlns:a16="http://schemas.microsoft.com/office/drawing/2014/main" id="{061BAB50-E2F1-4698-9797-A89BFF6584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6582498" y="374673"/>
            <a:ext cx="605224" cy="817200"/>
          </a:xfrm>
          <a:prstGeom prst="rect">
            <a:avLst/>
          </a:prstGeom>
          <a:ln/>
        </p:spPr>
      </p:pic>
      <p:pic>
        <p:nvPicPr>
          <p:cNvPr id="337" name="image2.png">
            <a:extLst>
              <a:ext uri="{FF2B5EF4-FFF2-40B4-BE49-F238E27FC236}">
                <a16:creationId xmlns:a16="http://schemas.microsoft.com/office/drawing/2014/main" id="{1BBEB593-9997-4F85-B927-A936D81A5A0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6219156" y="778532"/>
            <a:ext cx="596177" cy="817200"/>
          </a:xfrm>
          <a:prstGeom prst="rect">
            <a:avLst/>
          </a:prstGeom>
          <a:ln/>
        </p:spPr>
      </p:pic>
      <p:pic>
        <p:nvPicPr>
          <p:cNvPr id="338" name="image2.png">
            <a:extLst>
              <a:ext uri="{FF2B5EF4-FFF2-40B4-BE49-F238E27FC236}">
                <a16:creationId xmlns:a16="http://schemas.microsoft.com/office/drawing/2014/main" id="{DDD49E99-5476-4B16-B706-5282B9CA8B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6594851" y="991892"/>
            <a:ext cx="592871" cy="817200"/>
          </a:xfrm>
          <a:prstGeom prst="rect">
            <a:avLst/>
          </a:prstGeom>
          <a:ln/>
        </p:spPr>
      </p:pic>
      <p:pic>
        <p:nvPicPr>
          <p:cNvPr id="339" name="image2.png">
            <a:extLst>
              <a:ext uri="{FF2B5EF4-FFF2-40B4-BE49-F238E27FC236}">
                <a16:creationId xmlns:a16="http://schemas.microsoft.com/office/drawing/2014/main" id="{869E2B2C-45FE-42E5-A38F-FAE6AA1BF6C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6278210" y="1388753"/>
            <a:ext cx="591414" cy="817200"/>
          </a:xfrm>
          <a:prstGeom prst="rect">
            <a:avLst/>
          </a:prstGeom>
          <a:ln/>
        </p:spPr>
      </p:pic>
      <p:grpSp>
        <p:nvGrpSpPr>
          <p:cNvPr id="340" name="Groep 339">
            <a:extLst>
              <a:ext uri="{FF2B5EF4-FFF2-40B4-BE49-F238E27FC236}">
                <a16:creationId xmlns:a16="http://schemas.microsoft.com/office/drawing/2014/main" id="{0F1464A3-3947-46A2-8EB1-B17A93E350ED}"/>
              </a:ext>
            </a:extLst>
          </p:cNvPr>
          <p:cNvGrpSpPr>
            <a:grpSpLocks noChangeAspect="1"/>
          </p:cNvGrpSpPr>
          <p:nvPr/>
        </p:nvGrpSpPr>
        <p:grpSpPr>
          <a:xfrm>
            <a:off x="6226141" y="5219648"/>
            <a:ext cx="585662" cy="817317"/>
            <a:chOff x="154814" y="94750"/>
            <a:chExt cx="772366" cy="1076828"/>
          </a:xfrm>
        </p:grpSpPr>
        <p:pic>
          <p:nvPicPr>
            <p:cNvPr id="341" name="image2.png">
              <a:extLst>
                <a:ext uri="{FF2B5EF4-FFF2-40B4-BE49-F238E27FC236}">
                  <a16:creationId xmlns:a16="http://schemas.microsoft.com/office/drawing/2014/main" id="{2EE08B35-FCAA-48B4-AA6D-317D6A9587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2" name="Afbeelding 341">
              <a:extLst>
                <a:ext uri="{FF2B5EF4-FFF2-40B4-BE49-F238E27FC236}">
                  <a16:creationId xmlns:a16="http://schemas.microsoft.com/office/drawing/2014/main" id="{3B192F8D-ED94-4B70-B1F9-2FA9F138D1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3" name="Afbeelding 342">
              <a:extLst>
                <a:ext uri="{FF2B5EF4-FFF2-40B4-BE49-F238E27FC236}">
                  <a16:creationId xmlns:a16="http://schemas.microsoft.com/office/drawing/2014/main" id="{800C8332-3022-449F-9352-CF5EEE4A77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4" name="Afbeelding 343">
              <a:extLst>
                <a:ext uri="{FF2B5EF4-FFF2-40B4-BE49-F238E27FC236}">
                  <a16:creationId xmlns:a16="http://schemas.microsoft.com/office/drawing/2014/main" id="{187B8652-25C4-44DC-BA87-A187334159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45" name="Groep 344">
            <a:extLst>
              <a:ext uri="{FF2B5EF4-FFF2-40B4-BE49-F238E27FC236}">
                <a16:creationId xmlns:a16="http://schemas.microsoft.com/office/drawing/2014/main" id="{158EFFD6-BC42-49E3-99B1-125A0D978E8B}"/>
              </a:ext>
            </a:extLst>
          </p:cNvPr>
          <p:cNvGrpSpPr>
            <a:grpSpLocks noChangeAspect="1"/>
          </p:cNvGrpSpPr>
          <p:nvPr/>
        </p:nvGrpSpPr>
        <p:grpSpPr>
          <a:xfrm>
            <a:off x="6546180" y="5433008"/>
            <a:ext cx="585662" cy="817317"/>
            <a:chOff x="154993" y="99049"/>
            <a:chExt cx="772366" cy="1076827"/>
          </a:xfrm>
        </p:grpSpPr>
        <p:pic>
          <p:nvPicPr>
            <p:cNvPr id="346" name="image2.png">
              <a:extLst>
                <a:ext uri="{FF2B5EF4-FFF2-40B4-BE49-F238E27FC236}">
                  <a16:creationId xmlns:a16="http://schemas.microsoft.com/office/drawing/2014/main" id="{9C36F5A0-FE5C-44C6-B120-EEF97ED48F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7" name="Afbeelding 346">
              <a:extLst>
                <a:ext uri="{FF2B5EF4-FFF2-40B4-BE49-F238E27FC236}">
                  <a16:creationId xmlns:a16="http://schemas.microsoft.com/office/drawing/2014/main" id="{3C834526-9560-4F47-9C51-4FD9F5DEFE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48" name="Groep 347">
            <a:extLst>
              <a:ext uri="{FF2B5EF4-FFF2-40B4-BE49-F238E27FC236}">
                <a16:creationId xmlns:a16="http://schemas.microsoft.com/office/drawing/2014/main" id="{32B88F77-1BB5-48AB-9E40-7E0486BE3868}"/>
              </a:ext>
            </a:extLst>
          </p:cNvPr>
          <p:cNvGrpSpPr>
            <a:grpSpLocks noChangeAspect="1"/>
          </p:cNvGrpSpPr>
          <p:nvPr/>
        </p:nvGrpSpPr>
        <p:grpSpPr>
          <a:xfrm>
            <a:off x="6226141" y="5829869"/>
            <a:ext cx="591609" cy="817260"/>
            <a:chOff x="1537609" y="5128444"/>
            <a:chExt cx="779145" cy="1076325"/>
          </a:xfrm>
        </p:grpSpPr>
        <p:pic>
          <p:nvPicPr>
            <p:cNvPr id="349" name="image2.png">
              <a:extLst>
                <a:ext uri="{FF2B5EF4-FFF2-40B4-BE49-F238E27FC236}">
                  <a16:creationId xmlns:a16="http://schemas.microsoft.com/office/drawing/2014/main" id="{779A34F8-8812-43DF-AB96-691729B8AF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0" name="Afbeelding 349">
              <a:extLst>
                <a:ext uri="{FF2B5EF4-FFF2-40B4-BE49-F238E27FC236}">
                  <a16:creationId xmlns:a16="http://schemas.microsoft.com/office/drawing/2014/main" id="{61D7FB09-DA19-43C0-823D-54D8B4D262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51" name="image2.png">
            <a:extLst>
              <a:ext uri="{FF2B5EF4-FFF2-40B4-BE49-F238E27FC236}">
                <a16:creationId xmlns:a16="http://schemas.microsoft.com/office/drawing/2014/main" id="{F76EA816-1D04-4DBD-8903-0D95217E17B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7385761" y="174012"/>
            <a:ext cx="599377" cy="817200"/>
          </a:xfrm>
          <a:prstGeom prst="rect">
            <a:avLst/>
          </a:prstGeom>
          <a:ln/>
        </p:spPr>
      </p:pic>
      <p:pic>
        <p:nvPicPr>
          <p:cNvPr id="352" name="image2.png">
            <a:extLst>
              <a:ext uri="{FF2B5EF4-FFF2-40B4-BE49-F238E27FC236}">
                <a16:creationId xmlns:a16="http://schemas.microsoft.com/office/drawing/2014/main" id="{C36F00C9-4DF2-4FD7-B3C2-98F882299CE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7722433" y="374038"/>
            <a:ext cx="605224" cy="817200"/>
          </a:xfrm>
          <a:prstGeom prst="rect">
            <a:avLst/>
          </a:prstGeom>
          <a:ln/>
        </p:spPr>
      </p:pic>
      <p:pic>
        <p:nvPicPr>
          <p:cNvPr id="353" name="image2.png">
            <a:extLst>
              <a:ext uri="{FF2B5EF4-FFF2-40B4-BE49-F238E27FC236}">
                <a16:creationId xmlns:a16="http://schemas.microsoft.com/office/drawing/2014/main" id="{F3B56F57-7000-4E4E-93BA-8013FA15CA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7359091" y="777897"/>
            <a:ext cx="596177" cy="817200"/>
          </a:xfrm>
          <a:prstGeom prst="rect">
            <a:avLst/>
          </a:prstGeom>
          <a:ln/>
        </p:spPr>
      </p:pic>
      <p:pic>
        <p:nvPicPr>
          <p:cNvPr id="354" name="image2.png">
            <a:extLst>
              <a:ext uri="{FF2B5EF4-FFF2-40B4-BE49-F238E27FC236}">
                <a16:creationId xmlns:a16="http://schemas.microsoft.com/office/drawing/2014/main" id="{D8890A55-04D1-47EC-BE58-9D225DA9327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7734786" y="991257"/>
            <a:ext cx="592871" cy="817200"/>
          </a:xfrm>
          <a:prstGeom prst="rect">
            <a:avLst/>
          </a:prstGeom>
          <a:ln/>
        </p:spPr>
      </p:pic>
      <p:pic>
        <p:nvPicPr>
          <p:cNvPr id="355" name="image2.png">
            <a:extLst>
              <a:ext uri="{FF2B5EF4-FFF2-40B4-BE49-F238E27FC236}">
                <a16:creationId xmlns:a16="http://schemas.microsoft.com/office/drawing/2014/main" id="{EF0254E7-D203-4882-BC46-C842E5193CB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7418145" y="1388118"/>
            <a:ext cx="591414" cy="817200"/>
          </a:xfrm>
          <a:prstGeom prst="rect">
            <a:avLst/>
          </a:prstGeom>
          <a:ln/>
        </p:spPr>
      </p:pic>
      <p:grpSp>
        <p:nvGrpSpPr>
          <p:cNvPr id="356" name="Groep 355">
            <a:extLst>
              <a:ext uri="{FF2B5EF4-FFF2-40B4-BE49-F238E27FC236}">
                <a16:creationId xmlns:a16="http://schemas.microsoft.com/office/drawing/2014/main" id="{4A4ED889-490B-4F52-92A4-84EE61D8DB64}"/>
              </a:ext>
            </a:extLst>
          </p:cNvPr>
          <p:cNvGrpSpPr>
            <a:grpSpLocks noChangeAspect="1"/>
          </p:cNvGrpSpPr>
          <p:nvPr/>
        </p:nvGrpSpPr>
        <p:grpSpPr>
          <a:xfrm>
            <a:off x="7366076" y="5219013"/>
            <a:ext cx="585662" cy="817317"/>
            <a:chOff x="154814" y="94750"/>
            <a:chExt cx="772366" cy="1076828"/>
          </a:xfrm>
        </p:grpSpPr>
        <p:pic>
          <p:nvPicPr>
            <p:cNvPr id="357" name="image2.png">
              <a:extLst>
                <a:ext uri="{FF2B5EF4-FFF2-40B4-BE49-F238E27FC236}">
                  <a16:creationId xmlns:a16="http://schemas.microsoft.com/office/drawing/2014/main" id="{0993A538-A249-4B39-9610-B0AC632954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8" name="Afbeelding 357">
              <a:extLst>
                <a:ext uri="{FF2B5EF4-FFF2-40B4-BE49-F238E27FC236}">
                  <a16:creationId xmlns:a16="http://schemas.microsoft.com/office/drawing/2014/main" id="{0D64CC2F-963F-4F94-99A4-C80163F55B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9" name="Afbeelding 358">
              <a:extLst>
                <a:ext uri="{FF2B5EF4-FFF2-40B4-BE49-F238E27FC236}">
                  <a16:creationId xmlns:a16="http://schemas.microsoft.com/office/drawing/2014/main" id="{B2846802-DE0A-4709-B45C-531E76536D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0" name="Afbeelding 359">
              <a:extLst>
                <a:ext uri="{FF2B5EF4-FFF2-40B4-BE49-F238E27FC236}">
                  <a16:creationId xmlns:a16="http://schemas.microsoft.com/office/drawing/2014/main" id="{2F85B78C-63F3-493D-99B4-D4292FE2B1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61" name="Groep 360">
            <a:extLst>
              <a:ext uri="{FF2B5EF4-FFF2-40B4-BE49-F238E27FC236}">
                <a16:creationId xmlns:a16="http://schemas.microsoft.com/office/drawing/2014/main" id="{5B47E172-DBEB-40EA-AA68-89949ED9B972}"/>
              </a:ext>
            </a:extLst>
          </p:cNvPr>
          <p:cNvGrpSpPr>
            <a:grpSpLocks noChangeAspect="1"/>
          </p:cNvGrpSpPr>
          <p:nvPr/>
        </p:nvGrpSpPr>
        <p:grpSpPr>
          <a:xfrm>
            <a:off x="7686115" y="5432373"/>
            <a:ext cx="585662" cy="817317"/>
            <a:chOff x="154993" y="99049"/>
            <a:chExt cx="772366" cy="1076827"/>
          </a:xfrm>
        </p:grpSpPr>
        <p:pic>
          <p:nvPicPr>
            <p:cNvPr id="362" name="image2.png">
              <a:extLst>
                <a:ext uri="{FF2B5EF4-FFF2-40B4-BE49-F238E27FC236}">
                  <a16:creationId xmlns:a16="http://schemas.microsoft.com/office/drawing/2014/main" id="{B090AEBC-EA7A-454D-94DE-EB1CCA5958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3" name="Afbeelding 362">
              <a:extLst>
                <a:ext uri="{FF2B5EF4-FFF2-40B4-BE49-F238E27FC236}">
                  <a16:creationId xmlns:a16="http://schemas.microsoft.com/office/drawing/2014/main" id="{B2F79012-603A-4DD4-BAFB-3BCB484D0E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64" name="Groep 363">
            <a:extLst>
              <a:ext uri="{FF2B5EF4-FFF2-40B4-BE49-F238E27FC236}">
                <a16:creationId xmlns:a16="http://schemas.microsoft.com/office/drawing/2014/main" id="{5D1DEAC3-AC33-4617-8EEF-962D5415AD95}"/>
              </a:ext>
            </a:extLst>
          </p:cNvPr>
          <p:cNvGrpSpPr>
            <a:grpSpLocks noChangeAspect="1"/>
          </p:cNvGrpSpPr>
          <p:nvPr/>
        </p:nvGrpSpPr>
        <p:grpSpPr>
          <a:xfrm>
            <a:off x="7366076" y="5829234"/>
            <a:ext cx="591609" cy="817260"/>
            <a:chOff x="1537609" y="5128444"/>
            <a:chExt cx="779145" cy="1076325"/>
          </a:xfrm>
        </p:grpSpPr>
        <p:pic>
          <p:nvPicPr>
            <p:cNvPr id="365" name="image2.png">
              <a:extLst>
                <a:ext uri="{FF2B5EF4-FFF2-40B4-BE49-F238E27FC236}">
                  <a16:creationId xmlns:a16="http://schemas.microsoft.com/office/drawing/2014/main" id="{F338A7C2-E693-40BE-8A2D-36C7D5B183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6" name="Afbeelding 365">
              <a:extLst>
                <a:ext uri="{FF2B5EF4-FFF2-40B4-BE49-F238E27FC236}">
                  <a16:creationId xmlns:a16="http://schemas.microsoft.com/office/drawing/2014/main" id="{969782BB-E681-4F12-930B-BCC468C6E1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67" name="image2.png">
            <a:extLst>
              <a:ext uri="{FF2B5EF4-FFF2-40B4-BE49-F238E27FC236}">
                <a16:creationId xmlns:a16="http://schemas.microsoft.com/office/drawing/2014/main" id="{51A32C26-1CDB-4F54-AD6C-33A75BC233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8507916" y="174012"/>
            <a:ext cx="599377" cy="817200"/>
          </a:xfrm>
          <a:prstGeom prst="rect">
            <a:avLst/>
          </a:prstGeom>
          <a:ln/>
        </p:spPr>
      </p:pic>
      <p:pic>
        <p:nvPicPr>
          <p:cNvPr id="368" name="image2.png">
            <a:extLst>
              <a:ext uri="{FF2B5EF4-FFF2-40B4-BE49-F238E27FC236}">
                <a16:creationId xmlns:a16="http://schemas.microsoft.com/office/drawing/2014/main" id="{07CEB486-2030-4A1D-9EBD-3191DE64D9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8844588" y="374038"/>
            <a:ext cx="605224" cy="817200"/>
          </a:xfrm>
          <a:prstGeom prst="rect">
            <a:avLst/>
          </a:prstGeom>
          <a:ln/>
        </p:spPr>
      </p:pic>
      <p:pic>
        <p:nvPicPr>
          <p:cNvPr id="369" name="image2.png">
            <a:extLst>
              <a:ext uri="{FF2B5EF4-FFF2-40B4-BE49-F238E27FC236}">
                <a16:creationId xmlns:a16="http://schemas.microsoft.com/office/drawing/2014/main" id="{9CD527A4-7232-4C36-812E-4C7A5989015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8481246" y="777897"/>
            <a:ext cx="596177" cy="817200"/>
          </a:xfrm>
          <a:prstGeom prst="rect">
            <a:avLst/>
          </a:prstGeom>
          <a:ln/>
        </p:spPr>
      </p:pic>
      <p:pic>
        <p:nvPicPr>
          <p:cNvPr id="370" name="image2.png">
            <a:extLst>
              <a:ext uri="{FF2B5EF4-FFF2-40B4-BE49-F238E27FC236}">
                <a16:creationId xmlns:a16="http://schemas.microsoft.com/office/drawing/2014/main" id="{20A29BBE-6C59-4ED4-B3DC-7C59A97A48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8856941" y="991257"/>
            <a:ext cx="592871" cy="817200"/>
          </a:xfrm>
          <a:prstGeom prst="rect">
            <a:avLst/>
          </a:prstGeom>
          <a:ln/>
        </p:spPr>
      </p:pic>
      <p:pic>
        <p:nvPicPr>
          <p:cNvPr id="371" name="image2.png">
            <a:extLst>
              <a:ext uri="{FF2B5EF4-FFF2-40B4-BE49-F238E27FC236}">
                <a16:creationId xmlns:a16="http://schemas.microsoft.com/office/drawing/2014/main" id="{B2896FCB-583E-418F-B360-68B3A4892E6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8540300" y="1388118"/>
            <a:ext cx="591414" cy="817200"/>
          </a:xfrm>
          <a:prstGeom prst="rect">
            <a:avLst/>
          </a:prstGeom>
          <a:ln/>
        </p:spPr>
      </p:pic>
      <p:grpSp>
        <p:nvGrpSpPr>
          <p:cNvPr id="372" name="Groep 371">
            <a:extLst>
              <a:ext uri="{FF2B5EF4-FFF2-40B4-BE49-F238E27FC236}">
                <a16:creationId xmlns:a16="http://schemas.microsoft.com/office/drawing/2014/main" id="{C68F30C1-B103-47D8-B8FE-C8AB1DFE0564}"/>
              </a:ext>
            </a:extLst>
          </p:cNvPr>
          <p:cNvGrpSpPr>
            <a:grpSpLocks noChangeAspect="1"/>
          </p:cNvGrpSpPr>
          <p:nvPr/>
        </p:nvGrpSpPr>
        <p:grpSpPr>
          <a:xfrm>
            <a:off x="8488231" y="5219013"/>
            <a:ext cx="585662" cy="817317"/>
            <a:chOff x="154814" y="94750"/>
            <a:chExt cx="772366" cy="1076828"/>
          </a:xfrm>
        </p:grpSpPr>
        <p:pic>
          <p:nvPicPr>
            <p:cNvPr id="373" name="image2.png">
              <a:extLst>
                <a:ext uri="{FF2B5EF4-FFF2-40B4-BE49-F238E27FC236}">
                  <a16:creationId xmlns:a16="http://schemas.microsoft.com/office/drawing/2014/main" id="{E93478B5-325F-4565-A9C4-D13D4043D4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4" name="Afbeelding 373">
              <a:extLst>
                <a:ext uri="{FF2B5EF4-FFF2-40B4-BE49-F238E27FC236}">
                  <a16:creationId xmlns:a16="http://schemas.microsoft.com/office/drawing/2014/main" id="{D97CFF17-5F9E-460E-9E3E-25D025562B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5" name="Afbeelding 374">
              <a:extLst>
                <a:ext uri="{FF2B5EF4-FFF2-40B4-BE49-F238E27FC236}">
                  <a16:creationId xmlns:a16="http://schemas.microsoft.com/office/drawing/2014/main" id="{879DC6F4-9A40-4A8F-9B24-D6449B3BF7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6" name="Afbeelding 375">
              <a:extLst>
                <a:ext uri="{FF2B5EF4-FFF2-40B4-BE49-F238E27FC236}">
                  <a16:creationId xmlns:a16="http://schemas.microsoft.com/office/drawing/2014/main" id="{7A875B18-807A-48AE-9F88-B26610B2E0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77" name="Groep 376">
            <a:extLst>
              <a:ext uri="{FF2B5EF4-FFF2-40B4-BE49-F238E27FC236}">
                <a16:creationId xmlns:a16="http://schemas.microsoft.com/office/drawing/2014/main" id="{558A3799-0980-4F79-99E7-1E3CA98F079A}"/>
              </a:ext>
            </a:extLst>
          </p:cNvPr>
          <p:cNvGrpSpPr>
            <a:grpSpLocks noChangeAspect="1"/>
          </p:cNvGrpSpPr>
          <p:nvPr/>
        </p:nvGrpSpPr>
        <p:grpSpPr>
          <a:xfrm>
            <a:off x="8808270" y="5432373"/>
            <a:ext cx="585662" cy="817317"/>
            <a:chOff x="154993" y="99049"/>
            <a:chExt cx="772366" cy="1076827"/>
          </a:xfrm>
        </p:grpSpPr>
        <p:pic>
          <p:nvPicPr>
            <p:cNvPr id="378" name="image2.png">
              <a:extLst>
                <a:ext uri="{FF2B5EF4-FFF2-40B4-BE49-F238E27FC236}">
                  <a16:creationId xmlns:a16="http://schemas.microsoft.com/office/drawing/2014/main" id="{10F29319-F3AB-4B60-9F6F-83373FBEA4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9" name="Afbeelding 378">
              <a:extLst>
                <a:ext uri="{FF2B5EF4-FFF2-40B4-BE49-F238E27FC236}">
                  <a16:creationId xmlns:a16="http://schemas.microsoft.com/office/drawing/2014/main" id="{E761189D-F0C3-467F-8190-97D8EAC036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80" name="Groep 379">
            <a:extLst>
              <a:ext uri="{FF2B5EF4-FFF2-40B4-BE49-F238E27FC236}">
                <a16:creationId xmlns:a16="http://schemas.microsoft.com/office/drawing/2014/main" id="{B002C205-E1F6-49A0-8AF5-8EE3240BE6F0}"/>
              </a:ext>
            </a:extLst>
          </p:cNvPr>
          <p:cNvGrpSpPr>
            <a:grpSpLocks noChangeAspect="1"/>
          </p:cNvGrpSpPr>
          <p:nvPr/>
        </p:nvGrpSpPr>
        <p:grpSpPr>
          <a:xfrm>
            <a:off x="8488231" y="5829234"/>
            <a:ext cx="591609" cy="817260"/>
            <a:chOff x="1537609" y="5128444"/>
            <a:chExt cx="779145" cy="1076325"/>
          </a:xfrm>
        </p:grpSpPr>
        <p:pic>
          <p:nvPicPr>
            <p:cNvPr id="381" name="image2.png">
              <a:extLst>
                <a:ext uri="{FF2B5EF4-FFF2-40B4-BE49-F238E27FC236}">
                  <a16:creationId xmlns:a16="http://schemas.microsoft.com/office/drawing/2014/main" id="{13A6AB10-2117-409E-B183-709278184B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82" name="Afbeelding 381">
              <a:extLst>
                <a:ext uri="{FF2B5EF4-FFF2-40B4-BE49-F238E27FC236}">
                  <a16:creationId xmlns:a16="http://schemas.microsoft.com/office/drawing/2014/main" id="{3CCB13D7-C811-42D9-996A-97DAFE23E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83" name="image2.png">
            <a:extLst>
              <a:ext uri="{FF2B5EF4-FFF2-40B4-BE49-F238E27FC236}">
                <a16:creationId xmlns:a16="http://schemas.microsoft.com/office/drawing/2014/main" id="{C431A907-A2C9-4EED-B0F1-0A486096B3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9669331" y="173377"/>
            <a:ext cx="599377" cy="817200"/>
          </a:xfrm>
          <a:prstGeom prst="rect">
            <a:avLst/>
          </a:prstGeom>
          <a:ln/>
        </p:spPr>
      </p:pic>
      <p:pic>
        <p:nvPicPr>
          <p:cNvPr id="384" name="image2.png">
            <a:extLst>
              <a:ext uri="{FF2B5EF4-FFF2-40B4-BE49-F238E27FC236}">
                <a16:creationId xmlns:a16="http://schemas.microsoft.com/office/drawing/2014/main" id="{AFEA229E-63CC-4B0F-8AD3-7CB3800DF8E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10006003" y="373403"/>
            <a:ext cx="605224" cy="817200"/>
          </a:xfrm>
          <a:prstGeom prst="rect">
            <a:avLst/>
          </a:prstGeom>
          <a:ln/>
        </p:spPr>
      </p:pic>
      <p:pic>
        <p:nvPicPr>
          <p:cNvPr id="385" name="image2.png">
            <a:extLst>
              <a:ext uri="{FF2B5EF4-FFF2-40B4-BE49-F238E27FC236}">
                <a16:creationId xmlns:a16="http://schemas.microsoft.com/office/drawing/2014/main" id="{BE35A132-BF43-49EA-AEEA-CA6ED23BB2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9642661" y="777262"/>
            <a:ext cx="596177" cy="817200"/>
          </a:xfrm>
          <a:prstGeom prst="rect">
            <a:avLst/>
          </a:prstGeom>
          <a:ln/>
        </p:spPr>
      </p:pic>
      <p:pic>
        <p:nvPicPr>
          <p:cNvPr id="386" name="image2.png">
            <a:extLst>
              <a:ext uri="{FF2B5EF4-FFF2-40B4-BE49-F238E27FC236}">
                <a16:creationId xmlns:a16="http://schemas.microsoft.com/office/drawing/2014/main" id="{0A4BA547-EC44-4454-BAF3-556027F562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10018356" y="990622"/>
            <a:ext cx="592871" cy="817200"/>
          </a:xfrm>
          <a:prstGeom prst="rect">
            <a:avLst/>
          </a:prstGeom>
          <a:ln/>
        </p:spPr>
      </p:pic>
      <p:pic>
        <p:nvPicPr>
          <p:cNvPr id="387" name="image2.png">
            <a:extLst>
              <a:ext uri="{FF2B5EF4-FFF2-40B4-BE49-F238E27FC236}">
                <a16:creationId xmlns:a16="http://schemas.microsoft.com/office/drawing/2014/main" id="{2A411B85-0386-4BFB-B981-5A773E668C8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9701715" y="1387483"/>
            <a:ext cx="591414" cy="817200"/>
          </a:xfrm>
          <a:prstGeom prst="rect">
            <a:avLst/>
          </a:prstGeom>
          <a:ln/>
        </p:spPr>
      </p:pic>
      <p:grpSp>
        <p:nvGrpSpPr>
          <p:cNvPr id="388" name="Groep 387">
            <a:extLst>
              <a:ext uri="{FF2B5EF4-FFF2-40B4-BE49-F238E27FC236}">
                <a16:creationId xmlns:a16="http://schemas.microsoft.com/office/drawing/2014/main" id="{2CA6F57E-D211-4ADB-8B48-DA58C4D87F23}"/>
              </a:ext>
            </a:extLst>
          </p:cNvPr>
          <p:cNvGrpSpPr>
            <a:grpSpLocks noChangeAspect="1"/>
          </p:cNvGrpSpPr>
          <p:nvPr/>
        </p:nvGrpSpPr>
        <p:grpSpPr>
          <a:xfrm>
            <a:off x="9649646" y="5218378"/>
            <a:ext cx="585662" cy="817317"/>
            <a:chOff x="154814" y="94750"/>
            <a:chExt cx="772366" cy="1076828"/>
          </a:xfrm>
        </p:grpSpPr>
        <p:pic>
          <p:nvPicPr>
            <p:cNvPr id="389" name="image2.png">
              <a:extLst>
                <a:ext uri="{FF2B5EF4-FFF2-40B4-BE49-F238E27FC236}">
                  <a16:creationId xmlns:a16="http://schemas.microsoft.com/office/drawing/2014/main" id="{CA7754E2-CE25-4906-B875-457C76E644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0" name="Afbeelding 389">
              <a:extLst>
                <a:ext uri="{FF2B5EF4-FFF2-40B4-BE49-F238E27FC236}">
                  <a16:creationId xmlns:a16="http://schemas.microsoft.com/office/drawing/2014/main" id="{ACF0D2C1-90A5-4AB0-AE7F-AD45B82D67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1" name="Afbeelding 390">
              <a:extLst>
                <a:ext uri="{FF2B5EF4-FFF2-40B4-BE49-F238E27FC236}">
                  <a16:creationId xmlns:a16="http://schemas.microsoft.com/office/drawing/2014/main" id="{F7B14CC7-F37F-4FC4-9A44-2E8DF30C99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2" name="Afbeelding 391">
              <a:extLst>
                <a:ext uri="{FF2B5EF4-FFF2-40B4-BE49-F238E27FC236}">
                  <a16:creationId xmlns:a16="http://schemas.microsoft.com/office/drawing/2014/main" id="{D50A0C66-3C65-4F7D-B03E-499E7C9B85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93" name="Groep 392">
            <a:extLst>
              <a:ext uri="{FF2B5EF4-FFF2-40B4-BE49-F238E27FC236}">
                <a16:creationId xmlns:a16="http://schemas.microsoft.com/office/drawing/2014/main" id="{72894BF3-C504-4C62-BCD6-BEC60D0C1829}"/>
              </a:ext>
            </a:extLst>
          </p:cNvPr>
          <p:cNvGrpSpPr>
            <a:grpSpLocks noChangeAspect="1"/>
          </p:cNvGrpSpPr>
          <p:nvPr/>
        </p:nvGrpSpPr>
        <p:grpSpPr>
          <a:xfrm>
            <a:off x="9969685" y="5431738"/>
            <a:ext cx="585662" cy="817317"/>
            <a:chOff x="154993" y="99049"/>
            <a:chExt cx="772366" cy="1076827"/>
          </a:xfrm>
        </p:grpSpPr>
        <p:pic>
          <p:nvPicPr>
            <p:cNvPr id="394" name="image2.png">
              <a:extLst>
                <a:ext uri="{FF2B5EF4-FFF2-40B4-BE49-F238E27FC236}">
                  <a16:creationId xmlns:a16="http://schemas.microsoft.com/office/drawing/2014/main" id="{DDEDE792-4E40-47A8-9DB1-168D2C4210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5" name="Afbeelding 394">
              <a:extLst>
                <a:ext uri="{FF2B5EF4-FFF2-40B4-BE49-F238E27FC236}">
                  <a16:creationId xmlns:a16="http://schemas.microsoft.com/office/drawing/2014/main" id="{F95BC471-DC08-41A3-ACBF-9BD6F08682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96" name="Groep 395">
            <a:extLst>
              <a:ext uri="{FF2B5EF4-FFF2-40B4-BE49-F238E27FC236}">
                <a16:creationId xmlns:a16="http://schemas.microsoft.com/office/drawing/2014/main" id="{C66B58BD-A273-4497-8F73-9EF56DF3C256}"/>
              </a:ext>
            </a:extLst>
          </p:cNvPr>
          <p:cNvGrpSpPr>
            <a:grpSpLocks noChangeAspect="1"/>
          </p:cNvGrpSpPr>
          <p:nvPr/>
        </p:nvGrpSpPr>
        <p:grpSpPr>
          <a:xfrm>
            <a:off x="9649646" y="5828599"/>
            <a:ext cx="591609" cy="817260"/>
            <a:chOff x="1537609" y="5128444"/>
            <a:chExt cx="779145" cy="1076325"/>
          </a:xfrm>
        </p:grpSpPr>
        <p:pic>
          <p:nvPicPr>
            <p:cNvPr id="397" name="image2.png">
              <a:extLst>
                <a:ext uri="{FF2B5EF4-FFF2-40B4-BE49-F238E27FC236}">
                  <a16:creationId xmlns:a16="http://schemas.microsoft.com/office/drawing/2014/main" id="{58F27AD3-2A8E-4B4F-A3BB-394599F1E1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8" name="Afbeelding 397">
              <a:extLst>
                <a:ext uri="{FF2B5EF4-FFF2-40B4-BE49-F238E27FC236}">
                  <a16:creationId xmlns:a16="http://schemas.microsoft.com/office/drawing/2014/main" id="{B2B89EDC-EFD8-43A0-B1D6-3E76F8E5C7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44" name="Ovaal 143">
            <a:extLst>
              <a:ext uri="{FF2B5EF4-FFF2-40B4-BE49-F238E27FC236}">
                <a16:creationId xmlns:a16="http://schemas.microsoft.com/office/drawing/2014/main" id="{77799180-ACEA-4D99-B797-8EA0644CFED1}"/>
              </a:ext>
            </a:extLst>
          </p:cNvPr>
          <p:cNvSpPr/>
          <p:nvPr/>
        </p:nvSpPr>
        <p:spPr>
          <a:xfrm>
            <a:off x="11174203" y="3358693"/>
            <a:ext cx="831099" cy="83127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00B4E24-B642-4845-B955-F7C3C55702BA}" type="slidenum">
              <a:rPr lang="nl-BE" sz="3000" b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17</a:t>
            </a:fld>
            <a:endParaRPr lang="nl-BE" sz="3000" b="1" dirty="0">
              <a:ln w="95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8952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8148E-6 L 0.00977 0.208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8.33333E-7 1.48148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" y="-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0.01627 0.2666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2.91667E-6 -2.96296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" y="-1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7 L 0.01433 0.2976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" y="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3.54167E-6 1.25767E-1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-0.01575 0.3567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6.25E-7 1.48148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0.01198 0.3858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7 L 3.95833E-6 1.11111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" y="-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0.01368 -0.2659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8 -0.26597 L -2.91667E-6 4.07407E-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1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33333E-6 L -0.01224 -0.208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-1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-2.5E-6 -4.81481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" y="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33333E-6 L 0.01394 -0.1768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-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-3.125E-6 1.11111E-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48148E-6 L 0.00977 0.2087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2.70833E-6 1.48148E-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85185E-6 L -0.01627 0.2666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4.375E-6 1.85185E-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85185E-6 L 0.01432 0.2976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2 0.29768 L 4.79167E-6 1.85185E-6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85185E-6 L -0.01575 0.35671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3.54167E-6 -1.85185E-6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81481E-6 L 0.01198 0.38587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7 L 1.04167E-6 4.81481E-6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01367 -0.26597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16667E-6 -2.22222E-6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-0.01224 -0.2081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2.5E-6 -1.85185E-6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0.01393 -0.17685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3 -0.17685 L 4.58333E-6 -3.33333E-6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48148E-6 L 0.00977 0.2087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5.55112E-17 1.48148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-0.01627 0.26666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1.66667E-6 1.85185E-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0.01433 0.29768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2.5E-6 1.85185E-6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5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-0.01575 0.35671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8.33333E-7 -1.85185E-6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4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81481E-6 L 0.01198 0.38587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7 L 3.75E-6 4.81481E-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3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L 0.01368 -0.26597 " pathEditMode="relative" rAng="0" ptsTypes="AA">
                                      <p:cBhvr>
                                        <p:cTn id="195" dur="2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8 -0.26597 L -3.125E-6 -2.22222E-6 " pathEditMode="relative" rAng="0" ptsTypes="AA">
                                      <p:cBhvr>
                                        <p:cTn id="199" dur="2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6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85185E-6 L -0.01223 -0.2081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3 -0.2081 L -4.58333E-6 -1.85185E-6 " pathEditMode="relative" rAng="0" ptsTypes="AA">
                                      <p:cBhvr>
                                        <p:cTn id="208" dur="2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33333E-6 L 0.01394 -0.17685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-2.70833E-6 -3.33333E-6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96296E-6 L 0.00977 0.20879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2.29167E-6 2.96296E-6 " pathEditMode="relative" rAng="0" ptsTypes="AA">
                                      <p:cBhvr>
                                        <p:cTn id="226" dur="2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33333E-6 L -0.01627 0.26666 " pathEditMode="relative" rAng="0" ptsTypes="AA">
                                      <p:cBhvr>
                                        <p:cTn id="231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3.95833E-6 3.33333E-6 " pathEditMode="relative" rAng="0" ptsTypes="AA">
                                      <p:cBhvr>
                                        <p:cTn id="235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3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0.01433 0.29768 " pathEditMode="relative" rAng="0" ptsTypes="AA">
                                      <p:cBhvr>
                                        <p:cTn id="240" dur="2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5E-6 1.85185E-6 " pathEditMode="relative" rAng="0" ptsTypes="AA">
                                      <p:cBhvr>
                                        <p:cTn id="244" dur="2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1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3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-0.01575 0.35671 " pathEditMode="relative" rAng="0" ptsTypes="AA">
                                      <p:cBhvr>
                                        <p:cTn id="249" dur="2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3.125E-6 -3.7037E-7 " pathEditMode="relative" rAng="0" ptsTypes="AA">
                                      <p:cBhvr>
                                        <p:cTn id="253" dur="2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0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3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0.01198 0.38588 " pathEditMode="relative" rAng="0" ptsTypes="AA">
                                      <p:cBhvr>
                                        <p:cTn id="258" dur="2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1.45833E-6 -3.7037E-6 " pathEditMode="relative" rAng="0" ptsTypes="AA">
                                      <p:cBhvr>
                                        <p:cTn id="262" dur="2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9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3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22222E-6 L 0.01367 -0.26597 " pathEditMode="relative" rAng="0" ptsTypes="AA">
                                      <p:cBhvr>
                                        <p:cTn id="267" dur="2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58333E-6 -2.22222E-6 " pathEditMode="relative" rAng="0" ptsTypes="AA">
                                      <p:cBhvr>
                                        <p:cTn id="271" dur="2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2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3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85185E-6 L -0.01224 -0.2081 " pathEditMode="relative" rAng="0" ptsTypes="AA">
                                      <p:cBhvr>
                                        <p:cTn id="276" dur="2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2.91667E-6 -1.85185E-6 " pathEditMode="relative" rAng="0" ptsTypes="AA">
                                      <p:cBhvr>
                                        <p:cTn id="280" dur="2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9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3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01394 -0.17685 " pathEditMode="relative" rAng="0" ptsTypes="AA">
                                      <p:cBhvr>
                                        <p:cTn id="285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5E-6 -1.85185E-6 " pathEditMode="relative" rAng="0" ptsTypes="AA">
                                      <p:cBhvr>
                                        <p:cTn id="289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4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0.00977 0.20879 " pathEditMode="relative" rAng="0" ptsTypes="AA">
                                      <p:cBhvr>
                                        <p:cTn id="294" dur="2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2.70833E-6 2.96296E-6 " pathEditMode="relative" rAng="0" ptsTypes="AA">
                                      <p:cBhvr>
                                        <p:cTn id="298" dur="2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9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33333E-6 L -0.01627 0.26666 " pathEditMode="relative" rAng="0" ptsTypes="AA">
                                      <p:cBhvr>
                                        <p:cTn id="303" dur="2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4.375E-6 3.33333E-6 " pathEditMode="relative" rAng="0" ptsTypes="AA">
                                      <p:cBhvr>
                                        <p:cTn id="307" dur="2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33333E-6 L 0.01432 0.29768 " pathEditMode="relative" rAng="0" ptsTypes="AA">
                                      <p:cBhvr>
                                        <p:cTn id="312" dur="2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2 0.29768 L 4.79167E-6 3.33333E-6 " pathEditMode="relative" rAng="0" ptsTypes="AA">
                                      <p:cBhvr>
                                        <p:cTn id="316" dur="2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L -0.01575 0.35671 " pathEditMode="relative" rAng="0" ptsTypes="AA">
                                      <p:cBhvr>
                                        <p:cTn id="321" dur="2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3.54167E-6 -3.7037E-7 " pathEditMode="relative" rAng="0" ptsTypes="AA">
                                      <p:cBhvr>
                                        <p:cTn id="325" dur="2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6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3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6 L 0.01198 0.38588 " pathEditMode="relative" rAng="0" ptsTypes="AA">
                                      <p:cBhvr>
                                        <p:cTn id="330" dur="2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1.04167E-6 -3.7037E-6 " pathEditMode="relative" rAng="0" ptsTypes="AA">
                                      <p:cBhvr>
                                        <p:cTn id="334" dur="2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5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3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0.01367 -0.26597 " pathEditMode="relative" rAng="0" ptsTypes="AA">
                                      <p:cBhvr>
                                        <p:cTn id="339" dur="2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16667E-6 -7.40741E-7 " pathEditMode="relative" rAng="0" ptsTypes="AA">
                                      <p:cBhvr>
                                        <p:cTn id="343" dur="2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3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-0.01224 -0.2081 " pathEditMode="relative" rAng="0" ptsTypes="AA">
                                      <p:cBhvr>
                                        <p:cTn id="348" dur="2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2.5E-6 -3.7037E-7 " pathEditMode="relative" rAng="0" ptsTypes="AA">
                                      <p:cBhvr>
                                        <p:cTn id="352" dur="2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5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85185E-6 L 0.01393 -0.17685 " pathEditMode="relative" rAng="0" ptsTypes="AA">
                                      <p:cBhvr>
                                        <p:cTn id="357" dur="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3 -0.17685 L 4.58333E-6 -1.85185E-6 " pathEditMode="relative" rAng="0" ptsTypes="AA">
                                      <p:cBhvr>
                                        <p:cTn id="361" dur="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0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3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44444E-6 L 0.00977 0.20879 " pathEditMode="relative" rAng="0" ptsTypes="AA">
                                      <p:cBhvr>
                                        <p:cTn id="366" dur="2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2.29167E-6 4.44444E-6 " pathEditMode="relative" rAng="0" ptsTypes="AA">
                                      <p:cBhvr>
                                        <p:cTn id="370" dur="2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5"/>
                  </p:tgtEl>
                </p:cond>
              </p:nextCondLst>
            </p:seq>
            <p:seq concurrent="1" nextAc="seek">
              <p:cTn id="371" restart="whenNotActive" fill="hold" evtFilter="cancelBubble" nodeType="interactiveSeq">
                <p:stCondLst>
                  <p:cond evt="onClick" delay="0">
                    <p:tgtEl>
                      <p:spTgt spid="3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2" fill="hold">
                      <p:stCondLst>
                        <p:cond delay="0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81481E-6 L -0.01627 0.26666 " pathEditMode="relative" rAng="0" ptsTypes="AA">
                                      <p:cBhvr>
                                        <p:cTn id="375" dur="2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3.95833E-6 4.81481E-6 " pathEditMode="relative" rAng="0" ptsTypes="AA">
                                      <p:cBhvr>
                                        <p:cTn id="379" dur="2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4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3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33333E-6 L 0.01433 0.29768 " pathEditMode="relative" rAng="0" ptsTypes="AA">
                                      <p:cBhvr>
                                        <p:cTn id="384" dur="2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4.79167E-6 3.33333E-6 " pathEditMode="relative" rAng="0" ptsTypes="AA">
                                      <p:cBhvr>
                                        <p:cTn id="388" dur="2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3"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3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-0.01575 0.35671 " pathEditMode="relative" rAng="0" ptsTypes="AA">
                                      <p:cBhvr>
                                        <p:cTn id="393" dur="2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3.125E-6 -3.7037E-7 " pathEditMode="relative" rAng="0" ptsTypes="AA">
                                      <p:cBhvr>
                                        <p:cTn id="397" dur="2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2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3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>
                      <p:stCondLst>
                        <p:cond delay="0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0.01198 0.38588 " pathEditMode="relative" rAng="0" ptsTypes="AA">
                                      <p:cBhvr>
                                        <p:cTn id="402" dur="2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1.45833E-6 -3.7037E-6 " pathEditMode="relative" rAng="0" ptsTypes="AA">
                                      <p:cBhvr>
                                        <p:cTn id="406" dur="2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1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3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7.40741E-7 L 0.01367 -0.26597 " pathEditMode="relative" rAng="0" ptsTypes="AA">
                                      <p:cBhvr>
                                        <p:cTn id="411" dur="2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58333E-6 -7.40741E-7 " pathEditMode="relative" rAng="0" ptsTypes="AA">
                                      <p:cBhvr>
                                        <p:cTn id="415" dur="2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4"/>
                  </p:tgtEl>
                </p:cond>
              </p:nextCondLst>
            </p:seq>
            <p:seq concurrent="1" nextAc="seek">
              <p:cTn id="416" restart="whenNotActive" fill="hold" evtFilter="cancelBubble" nodeType="interactiveSeq">
                <p:stCondLst>
                  <p:cond evt="onClick" delay="0">
                    <p:tgtEl>
                      <p:spTgt spid="3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7" fill="hold">
                      <p:stCondLst>
                        <p:cond delay="0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-0.01224 -0.2081 " pathEditMode="relative" rAng="0" ptsTypes="AA">
                                      <p:cBhvr>
                                        <p:cTn id="420" dur="2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2.91667E-6 -3.7037E-7 " pathEditMode="relative" rAng="0" ptsTypes="AA">
                                      <p:cBhvr>
                                        <p:cTn id="424" dur="2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1"/>
                  </p:tgtEl>
                </p:cond>
              </p:nextCondLst>
            </p:seq>
            <p:seq concurrent="1" nextAc="seek">
              <p:cTn id="425" restart="whenNotActive" fill="hold" evtFilter="cancelBubble" nodeType="interactiveSeq">
                <p:stCondLst>
                  <p:cond evt="onClick" delay="0">
                    <p:tgtEl>
                      <p:spTgt spid="3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6" fill="hold">
                      <p:stCondLst>
                        <p:cond delay="0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01394 -0.17685 " pathEditMode="relative" rAng="0" ptsTypes="AA">
                                      <p:cBhvr>
                                        <p:cTn id="429" dur="2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fill="hold">
                      <p:stCondLst>
                        <p:cond delay="indefinite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5E-6 -1.85185E-6 " pathEditMode="relative" rAng="0" ptsTypes="AA">
                                      <p:cBhvr>
                                        <p:cTn id="433" dur="2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6"/>
                  </p:tgtEl>
                </p:cond>
              </p:nextCondLst>
            </p:seq>
            <p:seq concurrent="1" nextAc="seek">
              <p:cTn id="434" restart="whenNotActive" fill="hold" evtFilter="cancelBubble" nodeType="interactiveSeq">
                <p:stCondLst>
                  <p:cond evt="onClick" delay="0">
                    <p:tgtEl>
                      <p:spTgt spid="3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5" fill="hold">
                      <p:stCondLst>
                        <p:cond delay="0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44444E-6 L 0.00977 0.20879 " pathEditMode="relative" rAng="0" ptsTypes="AA">
                                      <p:cBhvr>
                                        <p:cTn id="438" dur="2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4.16667E-7 4.44444E-6 " pathEditMode="relative" rAng="0" ptsTypes="AA">
                                      <p:cBhvr>
                                        <p:cTn id="442" dur="2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1"/>
                  </p:tgtEl>
                </p:cond>
              </p:nextCondLst>
            </p:seq>
            <p:seq concurrent="1" nextAc="seek">
              <p:cTn id="443" restart="whenNotActive" fill="hold" evtFilter="cancelBubble" nodeType="interactiveSeq">
                <p:stCondLst>
                  <p:cond evt="onClick" delay="0">
                    <p:tgtEl>
                      <p:spTgt spid="3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4" fill="hold">
                      <p:stCondLst>
                        <p:cond delay="0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81481E-6 L -0.01627 0.26666 " pathEditMode="relative" rAng="0" ptsTypes="AA">
                                      <p:cBhvr>
                                        <p:cTn id="447" dur="2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8" fill="hold">
                      <p:stCondLst>
                        <p:cond delay="indefinite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1.25E-6 4.81481E-6 " pathEditMode="relative" rAng="0" ptsTypes="AA">
                                      <p:cBhvr>
                                        <p:cTn id="451" dur="2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0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3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33333E-6 L 0.01433 0.29768 " pathEditMode="relative" rAng="0" ptsTypes="AA">
                                      <p:cBhvr>
                                        <p:cTn id="456" dur="2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7" fill="hold">
                      <p:stCondLst>
                        <p:cond delay="indefinite"/>
                      </p:stCondLst>
                      <p:childTnLst>
                        <p:par>
                          <p:cTn id="458" fill="hold">
                            <p:stCondLst>
                              <p:cond delay="0"/>
                            </p:stCondLst>
                            <p:childTnLst>
                              <p:par>
                                <p:cTn id="4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2.08333E-6 3.33333E-6 " pathEditMode="relative" rAng="0" ptsTypes="AA">
                                      <p:cBhvr>
                                        <p:cTn id="460" dur="2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9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0.01575 0.35671 " pathEditMode="relative" rAng="0" ptsTypes="AA">
                                      <p:cBhvr>
                                        <p:cTn id="465" dur="2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6" fill="hold">
                      <p:stCondLst>
                        <p:cond delay="indefinite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4.16667E-7 -3.7037E-7 " pathEditMode="relative" rAng="0" ptsTypes="AA">
                                      <p:cBhvr>
                                        <p:cTn id="469" dur="2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"/>
                  </p:tgtEl>
                </p:cond>
              </p:nextCondLst>
            </p:seq>
            <p:seq concurrent="1" nextAc="seek">
              <p:cTn id="470" restart="whenNotActive" fill="hold" evtFilter="cancelBubble" nodeType="interactiveSeq">
                <p:stCondLst>
                  <p:cond evt="onClick" delay="0">
                    <p:tgtEl>
                      <p:spTgt spid="3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1" fill="hold">
                      <p:stCondLst>
                        <p:cond delay="0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0.01198 0.38588 " pathEditMode="relative" rAng="0" ptsTypes="AA">
                                      <p:cBhvr>
                                        <p:cTn id="474" dur="2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4.16667E-6 -3.7037E-6 " pathEditMode="relative" rAng="0" ptsTypes="AA">
                                      <p:cBhvr>
                                        <p:cTn id="478" dur="2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7"/>
                  </p:tgtEl>
                </p:cond>
              </p:nextCondLst>
            </p:seq>
            <p:seq concurrent="1" nextAc="seek">
              <p:cTn id="479" restart="whenNotActive" fill="hold" evtFilter="cancelBubble" nodeType="interactiveSeq">
                <p:stCondLst>
                  <p:cond evt="onClick" delay="0">
                    <p:tgtEl>
                      <p:spTgt spid="3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0" fill="hold">
                      <p:stCondLst>
                        <p:cond delay="0"/>
                      </p:stCondLst>
                      <p:childTnLst>
                        <p:par>
                          <p:cTn id="481" fill="hold">
                            <p:stCondLst>
                              <p:cond delay="0"/>
                            </p:stCondLst>
                            <p:childTnLst>
                              <p:par>
                                <p:cTn id="4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7.40741E-7 L 0.01367 -0.26597 " pathEditMode="relative" rAng="0" ptsTypes="AA">
                                      <p:cBhvr>
                                        <p:cTn id="483" dur="2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4" fill="hold">
                      <p:stCondLst>
                        <p:cond delay="indefinite"/>
                      </p:stCondLst>
                      <p:childTnLst>
                        <p:par>
                          <p:cTn id="485" fill="hold">
                            <p:stCondLst>
                              <p:cond delay="0"/>
                            </p:stCondLst>
                            <p:childTnLst>
                              <p:par>
                                <p:cTn id="4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-2.70833E-6 -7.40741E-7 " pathEditMode="relative" rAng="0" ptsTypes="AA">
                                      <p:cBhvr>
                                        <p:cTn id="487" dur="2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0"/>
                  </p:tgtEl>
                </p:cond>
              </p:nextCondLst>
            </p:seq>
            <p:seq concurrent="1" nextAc="seek">
              <p:cTn id="488" restart="whenNotActive" fill="hold" evtFilter="cancelBubble" nodeType="interactiveSeq">
                <p:stCondLst>
                  <p:cond evt="onClick" delay="0">
                    <p:tgtEl>
                      <p:spTgt spid="3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9" fill="hold">
                      <p:stCondLst>
                        <p:cond delay="0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7 L -0.01224 -0.2081 " pathEditMode="relative" rAng="0" ptsTypes="AA">
                                      <p:cBhvr>
                                        <p:cTn id="492" dur="2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3" fill="hold">
                      <p:stCondLst>
                        <p:cond delay="indefinite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-4.375E-6 -3.7037E-7 " pathEditMode="relative" rAng="0" ptsTypes="AA">
                                      <p:cBhvr>
                                        <p:cTn id="496" dur="2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7"/>
                  </p:tgtEl>
                </p:cond>
              </p:nextCondLst>
            </p:seq>
            <p:seq concurrent="1" nextAc="seek">
              <p:cTn id="497" restart="whenNotActive" fill="hold" evtFilter="cancelBubble" nodeType="interactiveSeq">
                <p:stCondLst>
                  <p:cond evt="onClick" delay="0">
                    <p:tgtEl>
                      <p:spTgt spid="3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8" fill="hold">
                      <p:stCondLst>
                        <p:cond delay="0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0.01393 -0.17685 " pathEditMode="relative" rAng="0" ptsTypes="AA">
                                      <p:cBhvr>
                                        <p:cTn id="501" dur="2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2" fill="hold">
                      <p:stCondLst>
                        <p:cond delay="indefinite"/>
                      </p:stCondLst>
                      <p:childTnLst>
                        <p:par>
                          <p:cTn id="503" fill="hold">
                            <p:stCondLst>
                              <p:cond delay="0"/>
                            </p:stCondLst>
                            <p:childTnLst>
                              <p:par>
                                <p:cTn id="5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3 -0.17685 L -2.29167E-6 -1.85185E-6 " pathEditMode="relative" rAng="0" ptsTypes="AA">
                                      <p:cBhvr>
                                        <p:cTn id="505" dur="2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2"/>
                  </p:tgtEl>
                </p:cond>
              </p:nextCondLst>
            </p:seq>
            <p:seq concurrent="1" nextAc="seek">
              <p:cTn id="506" restart="whenNotActive" fill="hold" evtFilter="cancelBubble" nodeType="interactiveSeq">
                <p:stCondLst>
                  <p:cond evt="onClick" delay="0">
                    <p:tgtEl>
                      <p:spTgt spid="3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7" fill="hold">
                      <p:stCondLst>
                        <p:cond delay="0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0.00977 0.20879 " pathEditMode="relative" rAng="0" ptsTypes="AA">
                                      <p:cBhvr>
                                        <p:cTn id="510" dur="20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1" fill="hold">
                      <p:stCondLst>
                        <p:cond delay="indefinite"/>
                      </p:stCondLst>
                      <p:childTnLst>
                        <p:par>
                          <p:cTn id="512" fill="hold">
                            <p:stCondLst>
                              <p:cond delay="0"/>
                            </p:stCondLst>
                            <p:childTnLst>
                              <p:par>
                                <p:cTn id="5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1.875E-6 4.44444E-6 " pathEditMode="relative" rAng="0" ptsTypes="AA">
                                      <p:cBhvr>
                                        <p:cTn id="514" dur="20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7"/>
                  </p:tgtEl>
                </p:cond>
              </p:nextCondLst>
            </p:seq>
            <p:seq concurrent="1" nextAc="seek">
              <p:cTn id="515" restart="whenNotActive" fill="hold" evtFilter="cancelBubble" nodeType="interactiveSeq">
                <p:stCondLst>
                  <p:cond evt="onClick" delay="0">
                    <p:tgtEl>
                      <p:spTgt spid="3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6" fill="hold">
                      <p:stCondLst>
                        <p:cond delay="0"/>
                      </p:stCondLst>
                      <p:childTnLst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01627 0.26666 " pathEditMode="relative" rAng="0" ptsTypes="AA">
                                      <p:cBhvr>
                                        <p:cTn id="519" dur="2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0" fill="hold">
                      <p:stCondLst>
                        <p:cond delay="indefinite"/>
                      </p:stCondLst>
                      <p:childTnLst>
                        <p:par>
                          <p:cTn id="521" fill="hold">
                            <p:stCondLst>
                              <p:cond delay="0"/>
                            </p:stCondLst>
                            <p:childTnLst>
                              <p:par>
                                <p:cTn id="5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3.54167E-6 4.81481E-6 " pathEditMode="relative" rAng="0" ptsTypes="AA">
                                      <p:cBhvr>
                                        <p:cTn id="523" dur="2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6"/>
                  </p:tgtEl>
                </p:cond>
              </p:nextCondLst>
            </p:seq>
            <p:seq concurrent="1" nextAc="seek">
              <p:cTn id="524" restart="whenNotActive" fill="hold" evtFilter="cancelBubble" nodeType="interactiveSeq">
                <p:stCondLst>
                  <p:cond evt="onClick" delay="0">
                    <p:tgtEl>
                      <p:spTgt spid="3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5" fill="hold">
                      <p:stCondLst>
                        <p:cond delay="0"/>
                      </p:stCondLst>
                      <p:childTnLst>
                        <p:par>
                          <p:cTn id="526" fill="hold">
                            <p:stCondLst>
                              <p:cond delay="0"/>
                            </p:stCondLst>
                            <p:childTnLst>
                              <p:par>
                                <p:cTn id="5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0.01433 0.29768 " pathEditMode="relative" rAng="0" ptsTypes="AA">
                                      <p:cBhvr>
                                        <p:cTn id="528" dur="2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9" fill="hold">
                      <p:stCondLst>
                        <p:cond delay="indefinite"/>
                      </p:stCondLst>
                      <p:childTnLst>
                        <p:par>
                          <p:cTn id="530" fill="hold">
                            <p:stCondLst>
                              <p:cond delay="0"/>
                            </p:stCondLst>
                            <p:childTnLst>
                              <p:par>
                                <p:cTn id="5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4.58333E-6 3.33333E-6 " pathEditMode="relative" rAng="0" ptsTypes="AA">
                                      <p:cBhvr>
                                        <p:cTn id="532" dur="2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5"/>
                  </p:tgtEl>
                </p:cond>
              </p:nextCondLst>
            </p:seq>
            <p:seq concurrent="1" nextAc="seek">
              <p:cTn id="533" restart="whenNotActive" fill="hold" evtFilter="cancelBubble" nodeType="interactiveSeq">
                <p:stCondLst>
                  <p:cond evt="onClick" delay="0">
                    <p:tgtEl>
                      <p:spTgt spid="3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4" fill="hold">
                      <p:stCondLst>
                        <p:cond delay="0"/>
                      </p:stCondLst>
                      <p:childTnLst>
                        <p:par>
                          <p:cTn id="535" fill="hold">
                            <p:stCondLst>
                              <p:cond delay="0"/>
                            </p:stCondLst>
                            <p:childTnLst>
                              <p:par>
                                <p:cTn id="5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-0.01575 0.35671 " pathEditMode="relative" rAng="0" ptsTypes="AA">
                                      <p:cBhvr>
                                        <p:cTn id="537" dur="2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2.70833E-6 1.11111E-6 " pathEditMode="relative" rAng="0" ptsTypes="AA">
                                      <p:cBhvr>
                                        <p:cTn id="541" dur="2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4"/>
                  </p:tgtEl>
                </p:cond>
              </p:nextCondLst>
            </p:seq>
            <p:seq concurrent="1" nextAc="seek">
              <p:cTn id="542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3" fill="hold">
                      <p:stCondLst>
                        <p:cond delay="0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0.01198 0.38588 " pathEditMode="relative" rAng="0" ptsTypes="AA">
                                      <p:cBhvr>
                                        <p:cTn id="546" dur="2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7" fill="hold">
                      <p:stCondLst>
                        <p:cond delay="indefinite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1.875E-6 -2.22222E-6 " pathEditMode="relative" rAng="0" ptsTypes="AA">
                                      <p:cBhvr>
                                        <p:cTn id="550" dur="2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551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2" fill="hold">
                      <p:stCondLst>
                        <p:cond delay="0"/>
                      </p:stCondLst>
                      <p:childTnLst>
                        <p:par>
                          <p:cTn id="553" fill="hold">
                            <p:stCondLst>
                              <p:cond delay="0"/>
                            </p:stCondLst>
                            <p:childTnLst>
                              <p:par>
                                <p:cTn id="5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0.01367 -0.26597 " pathEditMode="relative" rAng="0" ptsTypes="AA">
                                      <p:cBhvr>
                                        <p:cTn id="555" dur="2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6" fill="hold">
                      <p:stCondLst>
                        <p:cond delay="indefinite"/>
                      </p:stCondLst>
                      <p:childTnLst>
                        <p:par>
                          <p:cTn id="557" fill="hold">
                            <p:stCondLst>
                              <p:cond delay="0"/>
                            </p:stCondLst>
                            <p:childTnLst>
                              <p:par>
                                <p:cTn id="5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79167E-6 -7.40741E-7 " pathEditMode="relative" rAng="0" ptsTypes="AA">
                                      <p:cBhvr>
                                        <p:cTn id="559" dur="2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560" restart="whenNotActive" fill="hold" evtFilter="cancelBubble" nodeType="interactiveSeq">
                <p:stCondLst>
                  <p:cond evt="onClick" delay="0">
                    <p:tgtEl>
                      <p:spTgt spid="3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1" fill="hold">
                      <p:stCondLst>
                        <p:cond delay="0"/>
                      </p:stCondLst>
                      <p:childTnLst>
                        <p:par>
                          <p:cTn id="562" fill="hold">
                            <p:stCondLst>
                              <p:cond delay="0"/>
                            </p:stCondLst>
                            <p:childTnLst>
                              <p:par>
                                <p:cTn id="5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-0.01224 -0.2081 " pathEditMode="relative" rAng="0" ptsTypes="AA">
                                      <p:cBhvr>
                                        <p:cTn id="564" dur="2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5" fill="hold">
                      <p:stCondLst>
                        <p:cond delay="indefinite"/>
                      </p:stCondLst>
                      <p:childTnLst>
                        <p:par>
                          <p:cTn id="566" fill="hold">
                            <p:stCondLst>
                              <p:cond delay="0"/>
                            </p:stCondLst>
                            <p:childTnLst>
                              <p:par>
                                <p:cTn id="5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3.33333E-6 -3.7037E-7 " pathEditMode="relative" rAng="0" ptsTypes="AA">
                                      <p:cBhvr>
                                        <p:cTn id="568" dur="2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3"/>
                  </p:tgtEl>
                </p:cond>
              </p:nextCondLst>
            </p:seq>
            <p:seq concurrent="1" nextAc="seek">
              <p:cTn id="569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0" fill="hold">
                      <p:stCondLst>
                        <p:cond delay="0"/>
                      </p:stCondLst>
                      <p:childTnLst>
                        <p:par>
                          <p:cTn id="571" fill="hold">
                            <p:stCondLst>
                              <p:cond delay="0"/>
                            </p:stCondLst>
                            <p:childTnLst>
                              <p:par>
                                <p:cTn id="5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7 L 0.01394 -0.17685 " pathEditMode="relative" rAng="0" ptsTypes="AA">
                                      <p:cBhvr>
                                        <p:cTn id="573" dur="20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4" fill="hold">
                      <p:stCondLst>
                        <p:cond delay="indefinite"/>
                      </p:stCondLst>
                      <p:childTnLst>
                        <p:par>
                          <p:cTn id="575" fill="hold">
                            <p:stCondLst>
                              <p:cond delay="0"/>
                            </p:stCondLst>
                            <p:childTnLst>
                              <p:par>
                                <p:cTn id="5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-4.79167E-6 -3.7037E-7 " pathEditMode="relative" rAng="0" ptsTypes="AA">
                                      <p:cBhvr>
                                        <p:cTn id="577" dur="20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 descr="Afbeelding met tekst, helm&#10;&#10;Automatisch gegenereerde beschrijving">
            <a:extLst>
              <a:ext uri="{FF2B5EF4-FFF2-40B4-BE49-F238E27FC236}">
                <a16:creationId xmlns:a16="http://schemas.microsoft.com/office/drawing/2014/main" id="{29DAA645-1020-4EE5-A9BE-F53092A90C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95"/>
          <a:stretch/>
        </p:blipFill>
        <p:spPr>
          <a:xfrm>
            <a:off x="0" y="-22523"/>
            <a:ext cx="12192000" cy="6880523"/>
          </a:xfrm>
          <a:prstGeom prst="rect">
            <a:avLst/>
          </a:prstGeom>
        </p:spPr>
      </p:pic>
      <p:grpSp>
        <p:nvGrpSpPr>
          <p:cNvPr id="14" name="Groep 13">
            <a:extLst>
              <a:ext uri="{FF2B5EF4-FFF2-40B4-BE49-F238E27FC236}">
                <a16:creationId xmlns:a16="http://schemas.microsoft.com/office/drawing/2014/main" id="{8A5A44A1-DD83-43F2-ADA4-2B09BC21F527}"/>
              </a:ext>
            </a:extLst>
          </p:cNvPr>
          <p:cNvGrpSpPr/>
          <p:nvPr/>
        </p:nvGrpSpPr>
        <p:grpSpPr>
          <a:xfrm>
            <a:off x="1240171" y="2495685"/>
            <a:ext cx="9726930" cy="2660015"/>
            <a:chOff x="1240171" y="2495685"/>
            <a:chExt cx="9726930" cy="2660015"/>
          </a:xfrm>
        </p:grpSpPr>
        <p:pic>
          <p:nvPicPr>
            <p:cNvPr id="4" name="image3.png">
              <a:extLst>
                <a:ext uri="{FF2B5EF4-FFF2-40B4-BE49-F238E27FC236}">
                  <a16:creationId xmlns:a16="http://schemas.microsoft.com/office/drawing/2014/main" id="{39899C1C-75BB-4451-89BA-31C0851CAC6A}"/>
                </a:ext>
              </a:extLst>
            </p:cNvPr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3000" b="64400" l="1000" r="91200">
                          <a14:foregroundMark x1="2300" y1="34800" x2="53000" y2="37600"/>
                          <a14:foregroundMark x1="53000" y1="37600" x2="61000" y2="37200"/>
                          <a14:foregroundMark x1="63000" y1="35400" x2="62900" y2="57600"/>
                          <a14:foregroundMark x1="6100" y1="59300" x2="5500" y2="47000"/>
                          <a14:foregroundMark x1="52100" y1="33700" x2="32500" y2="33800"/>
                          <a14:foregroundMark x1="65400" y1="33500" x2="50700" y2="33500"/>
                          <a14:foregroundMark x1="65300" y1="40000" x2="65100" y2="50400"/>
                          <a14:foregroundMark x1="66500" y1="36600" x2="67200" y2="45000"/>
                          <a14:foregroundMark x1="68700" y1="34300" x2="68900" y2="40300"/>
                          <a14:foregroundMark x1="74100" y1="33500" x2="82300" y2="34000"/>
                          <a14:foregroundMark x1="82300" y1="34000" x2="82600" y2="34600"/>
                          <a14:foregroundMark x1="77100" y1="33300" x2="78100" y2="34000"/>
                          <a14:foregroundMark x1="84600" y1="34900" x2="91200" y2="34100"/>
                          <a14:foregroundMark x1="71100" y1="33200" x2="72300" y2="33200"/>
                          <a14:foregroundMark x1="21700" y1="33600" x2="11500" y2="33000"/>
                          <a14:foregroundMark x1="8300" y1="33000" x2="4200" y2="33200"/>
                          <a14:foregroundMark x1="1000" y1="34000" x2="1300" y2="43000"/>
                        </a14:backgroundRemoval>
                      </a14:imgEffect>
                    </a14:imgLayer>
                  </a14:imgProps>
                </a:ext>
              </a:extLst>
            </a:blip>
            <a:srcRect t="32113" r="34329" b="31946"/>
            <a:stretch>
              <a:fillRect/>
            </a:stretch>
          </p:blipFill>
          <p:spPr>
            <a:xfrm>
              <a:off x="1240171" y="2495685"/>
              <a:ext cx="4857750" cy="266001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99" name="image3.png">
              <a:extLst>
                <a:ext uri="{FF2B5EF4-FFF2-40B4-BE49-F238E27FC236}">
                  <a16:creationId xmlns:a16="http://schemas.microsoft.com/office/drawing/2014/main" id="{67CBC4E2-1B59-4629-867E-A12099518D46}"/>
                </a:ext>
              </a:extLst>
            </p:cNvPr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3000" b="64400" l="1000" r="91200">
                          <a14:foregroundMark x1="2300" y1="34800" x2="53000" y2="37600"/>
                          <a14:foregroundMark x1="53000" y1="37600" x2="61000" y2="37200"/>
                          <a14:foregroundMark x1="63000" y1="35400" x2="62900" y2="57600"/>
                          <a14:foregroundMark x1="6100" y1="59300" x2="5500" y2="47000"/>
                          <a14:foregroundMark x1="52100" y1="33700" x2="32500" y2="33800"/>
                          <a14:foregroundMark x1="65400" y1="33500" x2="50700" y2="33500"/>
                          <a14:foregroundMark x1="65300" y1="40000" x2="65100" y2="50400"/>
                          <a14:foregroundMark x1="66500" y1="36600" x2="67200" y2="45000"/>
                          <a14:foregroundMark x1="68700" y1="34300" x2="68900" y2="40300"/>
                          <a14:foregroundMark x1="74100" y1="33500" x2="82300" y2="34000"/>
                          <a14:foregroundMark x1="82300" y1="34000" x2="82600" y2="34600"/>
                          <a14:foregroundMark x1="77100" y1="33300" x2="78100" y2="34000"/>
                          <a14:foregroundMark x1="84600" y1="34900" x2="91200" y2="34100"/>
                          <a14:foregroundMark x1="71100" y1="33200" x2="72300" y2="33200"/>
                          <a14:foregroundMark x1="21700" y1="33600" x2="11500" y2="33000"/>
                          <a14:foregroundMark x1="8300" y1="33000" x2="4200" y2="33200"/>
                          <a14:foregroundMark x1="1000" y1="34000" x2="1300" y2="43000"/>
                        </a14:backgroundRemoval>
                      </a14:imgEffect>
                    </a14:imgLayer>
                  </a14:imgProps>
                </a:ext>
              </a:extLst>
            </a:blip>
            <a:srcRect t="32113" r="34329" b="31946"/>
            <a:stretch>
              <a:fillRect/>
            </a:stretch>
          </p:blipFill>
          <p:spPr>
            <a:xfrm flipH="1">
              <a:off x="6109351" y="2495685"/>
              <a:ext cx="4857750" cy="266001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7" name="image2.png">
            <a:extLst>
              <a:ext uri="{FF2B5EF4-FFF2-40B4-BE49-F238E27FC236}">
                <a16:creationId xmlns:a16="http://schemas.microsoft.com/office/drawing/2014/main" id="{121F6520-93A3-4C1D-ABDD-457CA10769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1584326" y="176552"/>
            <a:ext cx="599377" cy="817200"/>
          </a:xfrm>
          <a:prstGeom prst="rect">
            <a:avLst/>
          </a:prstGeom>
          <a:ln/>
        </p:spPr>
      </p:pic>
      <p:pic>
        <p:nvPicPr>
          <p:cNvPr id="11" name="image2.png">
            <a:extLst>
              <a:ext uri="{FF2B5EF4-FFF2-40B4-BE49-F238E27FC236}">
                <a16:creationId xmlns:a16="http://schemas.microsoft.com/office/drawing/2014/main" id="{275B2516-48DB-4CC3-8DC9-CDD4FB39F5A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1920998" y="376578"/>
            <a:ext cx="605224" cy="817200"/>
          </a:xfrm>
          <a:prstGeom prst="rect">
            <a:avLst/>
          </a:prstGeom>
          <a:ln/>
        </p:spPr>
      </p:pic>
      <p:pic>
        <p:nvPicPr>
          <p:cNvPr id="8" name="image2.png">
            <a:extLst>
              <a:ext uri="{FF2B5EF4-FFF2-40B4-BE49-F238E27FC236}">
                <a16:creationId xmlns:a16="http://schemas.microsoft.com/office/drawing/2014/main" id="{8967C6AC-D1DB-4AF4-A89B-6B8584868B4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1557656" y="780437"/>
            <a:ext cx="596177" cy="817200"/>
          </a:xfrm>
          <a:prstGeom prst="rect">
            <a:avLst/>
          </a:prstGeom>
          <a:ln/>
        </p:spPr>
      </p:pic>
      <p:pic>
        <p:nvPicPr>
          <p:cNvPr id="9" name="image2.png">
            <a:extLst>
              <a:ext uri="{FF2B5EF4-FFF2-40B4-BE49-F238E27FC236}">
                <a16:creationId xmlns:a16="http://schemas.microsoft.com/office/drawing/2014/main" id="{2A99BAAC-8F10-49C9-887C-4A6CAD9172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1933351" y="993797"/>
            <a:ext cx="592871" cy="817200"/>
          </a:xfrm>
          <a:prstGeom prst="rect">
            <a:avLst/>
          </a:prstGeom>
          <a:ln/>
        </p:spPr>
      </p:pic>
      <p:pic>
        <p:nvPicPr>
          <p:cNvPr id="10" name="image2.png">
            <a:extLst>
              <a:ext uri="{FF2B5EF4-FFF2-40B4-BE49-F238E27FC236}">
                <a16:creationId xmlns:a16="http://schemas.microsoft.com/office/drawing/2014/main" id="{B36F40A8-6F7D-4FF4-8CF6-056591C9A2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1616710" y="1390658"/>
            <a:ext cx="591414" cy="817200"/>
          </a:xfrm>
          <a:prstGeom prst="rect">
            <a:avLst/>
          </a:prstGeom>
          <a:ln/>
        </p:spPr>
      </p:pic>
      <p:sp>
        <p:nvSpPr>
          <p:cNvPr id="54" name="Tekstvak 2">
            <a:extLst>
              <a:ext uri="{FF2B5EF4-FFF2-40B4-BE49-F238E27FC236}">
                <a16:creationId xmlns:a16="http://schemas.microsoft.com/office/drawing/2014/main" id="{0E7D81BE-F98D-4CA2-AE4D-030856ABD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1146" y="2104976"/>
            <a:ext cx="8836194" cy="9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nl-NL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		    2			 3	           4</a:t>
            </a:r>
            <a:endParaRPr lang="nl-BE" sz="15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83544579-77FC-4A79-9A12-252D59AC48CF}"/>
              </a:ext>
            </a:extLst>
          </p:cNvPr>
          <p:cNvCxnSpPr/>
          <p:nvPr/>
        </p:nvCxnSpPr>
        <p:spPr>
          <a:xfrm>
            <a:off x="3790765" y="2334831"/>
            <a:ext cx="0" cy="295626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Rechte verbindingslijn 55">
            <a:extLst>
              <a:ext uri="{FF2B5EF4-FFF2-40B4-BE49-F238E27FC236}">
                <a16:creationId xmlns:a16="http://schemas.microsoft.com/office/drawing/2014/main" id="{753D987D-0D07-4DEA-A50D-C3B09E47628A}"/>
              </a:ext>
            </a:extLst>
          </p:cNvPr>
          <p:cNvCxnSpPr/>
          <p:nvPr/>
        </p:nvCxnSpPr>
        <p:spPr>
          <a:xfrm>
            <a:off x="6109317" y="2362944"/>
            <a:ext cx="0" cy="295626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Rechte verbindingslijn 56">
            <a:extLst>
              <a:ext uri="{FF2B5EF4-FFF2-40B4-BE49-F238E27FC236}">
                <a16:creationId xmlns:a16="http://schemas.microsoft.com/office/drawing/2014/main" id="{7238A313-F471-4F1C-98F4-6165E6446C8C}"/>
              </a:ext>
            </a:extLst>
          </p:cNvPr>
          <p:cNvCxnSpPr/>
          <p:nvPr/>
        </p:nvCxnSpPr>
        <p:spPr>
          <a:xfrm>
            <a:off x="8418997" y="2355546"/>
            <a:ext cx="0" cy="295626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9E4C2D8F-DDB0-453A-A059-2FCB60A3FF67}"/>
              </a:ext>
            </a:extLst>
          </p:cNvPr>
          <p:cNvGrpSpPr/>
          <p:nvPr/>
        </p:nvGrpSpPr>
        <p:grpSpPr>
          <a:xfrm>
            <a:off x="270626" y="1213196"/>
            <a:ext cx="831099" cy="831273"/>
            <a:chOff x="270626" y="761076"/>
            <a:chExt cx="831099" cy="83127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62" name="Ovaal 161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693FFB60-5294-47F0-85DE-20F709CDC8FC}"/>
                </a:ext>
              </a:extLst>
            </p:cNvPr>
            <p:cNvSpPr/>
            <p:nvPr/>
          </p:nvSpPr>
          <p:spPr>
            <a:xfrm>
              <a:off x="270626" y="761076"/>
              <a:ext cx="831099" cy="831273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61" name="Pijl: rechts 16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FC2CC865-0D98-45F9-98DB-93F12AF2A45C}"/>
                </a:ext>
              </a:extLst>
            </p:cNvPr>
            <p:cNvSpPr/>
            <p:nvPr/>
          </p:nvSpPr>
          <p:spPr>
            <a:xfrm>
              <a:off x="466090" y="1003300"/>
              <a:ext cx="416560" cy="345440"/>
            </a:xfrm>
            <a:prstGeom prst="rightArrow">
              <a:avLst>
                <a:gd name="adj1" fmla="val 10000"/>
                <a:gd name="adj2" fmla="val 46923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chemeClr val="tx1"/>
                </a:solidFill>
              </a:endParaRPr>
            </a:p>
          </p:txBody>
        </p:sp>
      </p:grpSp>
      <p:grpSp>
        <p:nvGrpSpPr>
          <p:cNvPr id="163" name="Groep 162">
            <a:extLst>
              <a:ext uri="{FF2B5EF4-FFF2-40B4-BE49-F238E27FC236}">
                <a16:creationId xmlns:a16="http://schemas.microsoft.com/office/drawing/2014/main" id="{B6497D7B-FF97-48C9-9AE8-9BC76DFC252D}"/>
              </a:ext>
            </a:extLst>
          </p:cNvPr>
          <p:cNvGrpSpPr/>
          <p:nvPr/>
        </p:nvGrpSpPr>
        <p:grpSpPr>
          <a:xfrm flipH="1">
            <a:off x="270626" y="293716"/>
            <a:ext cx="831099" cy="831273"/>
            <a:chOff x="270626" y="761076"/>
            <a:chExt cx="831099" cy="83127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65" name="Ovaal 164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3EE0C56E-0080-494E-8BA9-E9698F6D8D04}"/>
                </a:ext>
              </a:extLst>
            </p:cNvPr>
            <p:cNvSpPr/>
            <p:nvPr/>
          </p:nvSpPr>
          <p:spPr>
            <a:xfrm>
              <a:off x="270626" y="761076"/>
              <a:ext cx="831099" cy="831273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64" name="Pijl: rechts 163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80C0431C-BF07-4085-B5BD-C649E35A27DE}"/>
                </a:ext>
              </a:extLst>
            </p:cNvPr>
            <p:cNvSpPr/>
            <p:nvPr/>
          </p:nvSpPr>
          <p:spPr>
            <a:xfrm>
              <a:off x="466090" y="1003300"/>
              <a:ext cx="416560" cy="345440"/>
            </a:xfrm>
            <a:prstGeom prst="rightArrow">
              <a:avLst>
                <a:gd name="adj1" fmla="val 10000"/>
                <a:gd name="adj2" fmla="val 46923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chemeClr val="tx1"/>
                </a:solidFill>
              </a:endParaRPr>
            </a:p>
          </p:txBody>
        </p:sp>
      </p:grpSp>
      <p:grpSp>
        <p:nvGrpSpPr>
          <p:cNvPr id="166" name="Groep 165">
            <a:extLst>
              <a:ext uri="{FF2B5EF4-FFF2-40B4-BE49-F238E27FC236}">
                <a16:creationId xmlns:a16="http://schemas.microsoft.com/office/drawing/2014/main" id="{11ACFA00-2A27-43E9-A181-F66A76364E21}"/>
              </a:ext>
            </a:extLst>
          </p:cNvPr>
          <p:cNvGrpSpPr>
            <a:grpSpLocks noChangeAspect="1"/>
          </p:cNvGrpSpPr>
          <p:nvPr/>
        </p:nvGrpSpPr>
        <p:grpSpPr>
          <a:xfrm>
            <a:off x="1564641" y="5221553"/>
            <a:ext cx="585662" cy="817317"/>
            <a:chOff x="154814" y="94750"/>
            <a:chExt cx="772366" cy="1076828"/>
          </a:xfrm>
        </p:grpSpPr>
        <p:pic>
          <p:nvPicPr>
            <p:cNvPr id="167" name="image2.png">
              <a:extLst>
                <a:ext uri="{FF2B5EF4-FFF2-40B4-BE49-F238E27FC236}">
                  <a16:creationId xmlns:a16="http://schemas.microsoft.com/office/drawing/2014/main" id="{03F002C7-E00A-44C5-8787-1936633E2C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8" name="Afbeelding 167">
              <a:extLst>
                <a:ext uri="{FF2B5EF4-FFF2-40B4-BE49-F238E27FC236}">
                  <a16:creationId xmlns:a16="http://schemas.microsoft.com/office/drawing/2014/main" id="{70870481-A8CD-4249-A2A0-8263086AF4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9" name="Afbeelding 168">
              <a:extLst>
                <a:ext uri="{FF2B5EF4-FFF2-40B4-BE49-F238E27FC236}">
                  <a16:creationId xmlns:a16="http://schemas.microsoft.com/office/drawing/2014/main" id="{11B45A6D-C736-4A22-993E-834A6D843B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0" name="Afbeelding 169">
              <a:extLst>
                <a:ext uri="{FF2B5EF4-FFF2-40B4-BE49-F238E27FC236}">
                  <a16:creationId xmlns:a16="http://schemas.microsoft.com/office/drawing/2014/main" id="{EA4E3460-05CA-4C25-A829-10A80E6670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71" name="Groep 170">
            <a:extLst>
              <a:ext uri="{FF2B5EF4-FFF2-40B4-BE49-F238E27FC236}">
                <a16:creationId xmlns:a16="http://schemas.microsoft.com/office/drawing/2014/main" id="{8E7EE6E4-25FB-4AB4-83D1-09DAD85B9DC2}"/>
              </a:ext>
            </a:extLst>
          </p:cNvPr>
          <p:cNvGrpSpPr>
            <a:grpSpLocks noChangeAspect="1"/>
          </p:cNvGrpSpPr>
          <p:nvPr/>
        </p:nvGrpSpPr>
        <p:grpSpPr>
          <a:xfrm>
            <a:off x="1884680" y="5434913"/>
            <a:ext cx="585662" cy="817317"/>
            <a:chOff x="154993" y="99049"/>
            <a:chExt cx="772366" cy="1076827"/>
          </a:xfrm>
        </p:grpSpPr>
        <p:pic>
          <p:nvPicPr>
            <p:cNvPr id="172" name="image2.png">
              <a:extLst>
                <a:ext uri="{FF2B5EF4-FFF2-40B4-BE49-F238E27FC236}">
                  <a16:creationId xmlns:a16="http://schemas.microsoft.com/office/drawing/2014/main" id="{3398AA0B-30DD-4408-8E65-FE7012BFAF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3" name="Afbeelding 172">
              <a:extLst>
                <a:ext uri="{FF2B5EF4-FFF2-40B4-BE49-F238E27FC236}">
                  <a16:creationId xmlns:a16="http://schemas.microsoft.com/office/drawing/2014/main" id="{5A62C1B7-9E7A-4627-BF13-ED295E81AE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74" name="Groep 173">
            <a:extLst>
              <a:ext uri="{FF2B5EF4-FFF2-40B4-BE49-F238E27FC236}">
                <a16:creationId xmlns:a16="http://schemas.microsoft.com/office/drawing/2014/main" id="{E2363B51-9A2F-4C61-BE4A-D035BF2B3267}"/>
              </a:ext>
            </a:extLst>
          </p:cNvPr>
          <p:cNvGrpSpPr>
            <a:grpSpLocks noChangeAspect="1"/>
          </p:cNvGrpSpPr>
          <p:nvPr/>
        </p:nvGrpSpPr>
        <p:grpSpPr>
          <a:xfrm>
            <a:off x="1564641" y="5831774"/>
            <a:ext cx="591609" cy="817260"/>
            <a:chOff x="1537609" y="5128444"/>
            <a:chExt cx="779145" cy="1076325"/>
          </a:xfrm>
        </p:grpSpPr>
        <p:pic>
          <p:nvPicPr>
            <p:cNvPr id="175" name="image2.png">
              <a:extLst>
                <a:ext uri="{FF2B5EF4-FFF2-40B4-BE49-F238E27FC236}">
                  <a16:creationId xmlns:a16="http://schemas.microsoft.com/office/drawing/2014/main" id="{0FA19B37-00F6-49EC-9C7C-E3EE005568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6" name="Afbeelding 175">
              <a:extLst>
                <a:ext uri="{FF2B5EF4-FFF2-40B4-BE49-F238E27FC236}">
                  <a16:creationId xmlns:a16="http://schemas.microsoft.com/office/drawing/2014/main" id="{FDFD89C6-C17D-431C-8F5D-6ACFD28225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87" name="image2.png">
            <a:extLst>
              <a:ext uri="{FF2B5EF4-FFF2-40B4-BE49-F238E27FC236}">
                <a16:creationId xmlns:a16="http://schemas.microsoft.com/office/drawing/2014/main" id="{4510C0D8-6456-4CE3-B5BA-089F60F528C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2816861" y="175917"/>
            <a:ext cx="599377" cy="817200"/>
          </a:xfrm>
          <a:prstGeom prst="rect">
            <a:avLst/>
          </a:prstGeom>
          <a:ln/>
        </p:spPr>
      </p:pic>
      <p:pic>
        <p:nvPicPr>
          <p:cNvPr id="288" name="image2.png">
            <a:extLst>
              <a:ext uri="{FF2B5EF4-FFF2-40B4-BE49-F238E27FC236}">
                <a16:creationId xmlns:a16="http://schemas.microsoft.com/office/drawing/2014/main" id="{15A52DFC-D622-48AC-869D-4A18DCF1D0B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3153533" y="375943"/>
            <a:ext cx="605224" cy="817200"/>
          </a:xfrm>
          <a:prstGeom prst="rect">
            <a:avLst/>
          </a:prstGeom>
          <a:ln/>
        </p:spPr>
      </p:pic>
      <p:pic>
        <p:nvPicPr>
          <p:cNvPr id="289" name="image2.png">
            <a:extLst>
              <a:ext uri="{FF2B5EF4-FFF2-40B4-BE49-F238E27FC236}">
                <a16:creationId xmlns:a16="http://schemas.microsoft.com/office/drawing/2014/main" id="{F2AAB2E2-79AC-457D-8DCB-C3760BD833D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2790191" y="779802"/>
            <a:ext cx="596177" cy="817200"/>
          </a:xfrm>
          <a:prstGeom prst="rect">
            <a:avLst/>
          </a:prstGeom>
          <a:ln/>
        </p:spPr>
      </p:pic>
      <p:pic>
        <p:nvPicPr>
          <p:cNvPr id="290" name="image2.png">
            <a:extLst>
              <a:ext uri="{FF2B5EF4-FFF2-40B4-BE49-F238E27FC236}">
                <a16:creationId xmlns:a16="http://schemas.microsoft.com/office/drawing/2014/main" id="{9F42208E-FBFF-42E3-930C-33C239F92F7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3165886" y="993162"/>
            <a:ext cx="592871" cy="817200"/>
          </a:xfrm>
          <a:prstGeom prst="rect">
            <a:avLst/>
          </a:prstGeom>
          <a:ln/>
        </p:spPr>
      </p:pic>
      <p:pic>
        <p:nvPicPr>
          <p:cNvPr id="291" name="image2.png">
            <a:extLst>
              <a:ext uri="{FF2B5EF4-FFF2-40B4-BE49-F238E27FC236}">
                <a16:creationId xmlns:a16="http://schemas.microsoft.com/office/drawing/2014/main" id="{358568D2-343E-4144-911F-C7FAF411F8F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2849245" y="1390023"/>
            <a:ext cx="591414" cy="817200"/>
          </a:xfrm>
          <a:prstGeom prst="rect">
            <a:avLst/>
          </a:prstGeom>
          <a:ln/>
        </p:spPr>
      </p:pic>
      <p:grpSp>
        <p:nvGrpSpPr>
          <p:cNvPr id="292" name="Groep 291">
            <a:extLst>
              <a:ext uri="{FF2B5EF4-FFF2-40B4-BE49-F238E27FC236}">
                <a16:creationId xmlns:a16="http://schemas.microsoft.com/office/drawing/2014/main" id="{6BFA05BC-20BB-4A9C-8129-F83804C46C09}"/>
              </a:ext>
            </a:extLst>
          </p:cNvPr>
          <p:cNvGrpSpPr>
            <a:grpSpLocks noChangeAspect="1"/>
          </p:cNvGrpSpPr>
          <p:nvPr/>
        </p:nvGrpSpPr>
        <p:grpSpPr>
          <a:xfrm>
            <a:off x="2797176" y="5220918"/>
            <a:ext cx="585662" cy="817317"/>
            <a:chOff x="154814" y="94750"/>
            <a:chExt cx="772366" cy="1076828"/>
          </a:xfrm>
        </p:grpSpPr>
        <p:pic>
          <p:nvPicPr>
            <p:cNvPr id="293" name="image2.png">
              <a:extLst>
                <a:ext uri="{FF2B5EF4-FFF2-40B4-BE49-F238E27FC236}">
                  <a16:creationId xmlns:a16="http://schemas.microsoft.com/office/drawing/2014/main" id="{EC3CBE05-66D1-4E69-960A-973F051D17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4" name="Afbeelding 293">
              <a:extLst>
                <a:ext uri="{FF2B5EF4-FFF2-40B4-BE49-F238E27FC236}">
                  <a16:creationId xmlns:a16="http://schemas.microsoft.com/office/drawing/2014/main" id="{C99B0B44-8B75-4F45-A7B3-80821BBBAE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5" name="Afbeelding 294">
              <a:extLst>
                <a:ext uri="{FF2B5EF4-FFF2-40B4-BE49-F238E27FC236}">
                  <a16:creationId xmlns:a16="http://schemas.microsoft.com/office/drawing/2014/main" id="{6664FCA8-4C91-4FD9-BA45-BA61101672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6" name="Afbeelding 295">
              <a:extLst>
                <a:ext uri="{FF2B5EF4-FFF2-40B4-BE49-F238E27FC236}">
                  <a16:creationId xmlns:a16="http://schemas.microsoft.com/office/drawing/2014/main" id="{8959D814-EBD7-4893-A5DA-51B5BC5728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97" name="Groep 296">
            <a:extLst>
              <a:ext uri="{FF2B5EF4-FFF2-40B4-BE49-F238E27FC236}">
                <a16:creationId xmlns:a16="http://schemas.microsoft.com/office/drawing/2014/main" id="{E0B5B285-0350-4FA4-B211-89ECC24FAB22}"/>
              </a:ext>
            </a:extLst>
          </p:cNvPr>
          <p:cNvGrpSpPr>
            <a:grpSpLocks noChangeAspect="1"/>
          </p:cNvGrpSpPr>
          <p:nvPr/>
        </p:nvGrpSpPr>
        <p:grpSpPr>
          <a:xfrm>
            <a:off x="3117215" y="5434278"/>
            <a:ext cx="585662" cy="817317"/>
            <a:chOff x="154993" y="99049"/>
            <a:chExt cx="772366" cy="1076827"/>
          </a:xfrm>
        </p:grpSpPr>
        <p:pic>
          <p:nvPicPr>
            <p:cNvPr id="298" name="image2.png">
              <a:extLst>
                <a:ext uri="{FF2B5EF4-FFF2-40B4-BE49-F238E27FC236}">
                  <a16:creationId xmlns:a16="http://schemas.microsoft.com/office/drawing/2014/main" id="{E8925FD7-7D56-436E-86C9-5CFE1199DD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9" name="Afbeelding 298">
              <a:extLst>
                <a:ext uri="{FF2B5EF4-FFF2-40B4-BE49-F238E27FC236}">
                  <a16:creationId xmlns:a16="http://schemas.microsoft.com/office/drawing/2014/main" id="{E57ADDCF-D27D-4A96-903B-76A9DFBBF5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00" name="Groep 299">
            <a:extLst>
              <a:ext uri="{FF2B5EF4-FFF2-40B4-BE49-F238E27FC236}">
                <a16:creationId xmlns:a16="http://schemas.microsoft.com/office/drawing/2014/main" id="{026D5B49-5F4D-46D7-8DC8-7D9A2C3A70B5}"/>
              </a:ext>
            </a:extLst>
          </p:cNvPr>
          <p:cNvGrpSpPr>
            <a:grpSpLocks noChangeAspect="1"/>
          </p:cNvGrpSpPr>
          <p:nvPr/>
        </p:nvGrpSpPr>
        <p:grpSpPr>
          <a:xfrm>
            <a:off x="2797176" y="5831139"/>
            <a:ext cx="591609" cy="817260"/>
            <a:chOff x="1537609" y="5128444"/>
            <a:chExt cx="779145" cy="1076325"/>
          </a:xfrm>
        </p:grpSpPr>
        <p:pic>
          <p:nvPicPr>
            <p:cNvPr id="301" name="image2.png">
              <a:extLst>
                <a:ext uri="{FF2B5EF4-FFF2-40B4-BE49-F238E27FC236}">
                  <a16:creationId xmlns:a16="http://schemas.microsoft.com/office/drawing/2014/main" id="{128B98C3-74B2-456B-9680-A0587D0123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02" name="Afbeelding 301">
              <a:extLst>
                <a:ext uri="{FF2B5EF4-FFF2-40B4-BE49-F238E27FC236}">
                  <a16:creationId xmlns:a16="http://schemas.microsoft.com/office/drawing/2014/main" id="{125EA52B-DBFC-40A1-8622-92590BCE41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03" name="image2.png">
            <a:extLst>
              <a:ext uri="{FF2B5EF4-FFF2-40B4-BE49-F238E27FC236}">
                <a16:creationId xmlns:a16="http://schemas.microsoft.com/office/drawing/2014/main" id="{435AB3BD-F392-489A-AD3F-31D5A16219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3939016" y="175917"/>
            <a:ext cx="599377" cy="817200"/>
          </a:xfrm>
          <a:prstGeom prst="rect">
            <a:avLst/>
          </a:prstGeom>
          <a:ln/>
        </p:spPr>
      </p:pic>
      <p:pic>
        <p:nvPicPr>
          <p:cNvPr id="304" name="image2.png">
            <a:extLst>
              <a:ext uri="{FF2B5EF4-FFF2-40B4-BE49-F238E27FC236}">
                <a16:creationId xmlns:a16="http://schemas.microsoft.com/office/drawing/2014/main" id="{4D5B8067-52C4-450E-85F3-74F4FD13B9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4275688" y="375943"/>
            <a:ext cx="605224" cy="817200"/>
          </a:xfrm>
          <a:prstGeom prst="rect">
            <a:avLst/>
          </a:prstGeom>
          <a:ln/>
        </p:spPr>
      </p:pic>
      <p:pic>
        <p:nvPicPr>
          <p:cNvPr id="305" name="image2.png">
            <a:extLst>
              <a:ext uri="{FF2B5EF4-FFF2-40B4-BE49-F238E27FC236}">
                <a16:creationId xmlns:a16="http://schemas.microsoft.com/office/drawing/2014/main" id="{BE01827D-96F2-41F3-A98E-C87221E5932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3912346" y="779802"/>
            <a:ext cx="596177" cy="817200"/>
          </a:xfrm>
          <a:prstGeom prst="rect">
            <a:avLst/>
          </a:prstGeom>
          <a:ln/>
        </p:spPr>
      </p:pic>
      <p:pic>
        <p:nvPicPr>
          <p:cNvPr id="306" name="image2.png">
            <a:extLst>
              <a:ext uri="{FF2B5EF4-FFF2-40B4-BE49-F238E27FC236}">
                <a16:creationId xmlns:a16="http://schemas.microsoft.com/office/drawing/2014/main" id="{D141439D-EC78-421A-B50E-84A485F204B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4288041" y="993162"/>
            <a:ext cx="592871" cy="817200"/>
          </a:xfrm>
          <a:prstGeom prst="rect">
            <a:avLst/>
          </a:prstGeom>
          <a:ln/>
        </p:spPr>
      </p:pic>
      <p:pic>
        <p:nvPicPr>
          <p:cNvPr id="307" name="image2.png">
            <a:extLst>
              <a:ext uri="{FF2B5EF4-FFF2-40B4-BE49-F238E27FC236}">
                <a16:creationId xmlns:a16="http://schemas.microsoft.com/office/drawing/2014/main" id="{7C487835-CC2B-4048-9C8F-538789B9B2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3971400" y="1390023"/>
            <a:ext cx="591414" cy="817200"/>
          </a:xfrm>
          <a:prstGeom prst="rect">
            <a:avLst/>
          </a:prstGeom>
          <a:ln/>
        </p:spPr>
      </p:pic>
      <p:grpSp>
        <p:nvGrpSpPr>
          <p:cNvPr id="308" name="Groep 307">
            <a:extLst>
              <a:ext uri="{FF2B5EF4-FFF2-40B4-BE49-F238E27FC236}">
                <a16:creationId xmlns:a16="http://schemas.microsoft.com/office/drawing/2014/main" id="{541AD392-B846-4AEC-A539-7086871C4A08}"/>
              </a:ext>
            </a:extLst>
          </p:cNvPr>
          <p:cNvGrpSpPr>
            <a:grpSpLocks noChangeAspect="1"/>
          </p:cNvGrpSpPr>
          <p:nvPr/>
        </p:nvGrpSpPr>
        <p:grpSpPr>
          <a:xfrm>
            <a:off x="3919331" y="5220918"/>
            <a:ext cx="585662" cy="817317"/>
            <a:chOff x="154814" y="94750"/>
            <a:chExt cx="772366" cy="1076828"/>
          </a:xfrm>
        </p:grpSpPr>
        <p:pic>
          <p:nvPicPr>
            <p:cNvPr id="309" name="image2.png">
              <a:extLst>
                <a:ext uri="{FF2B5EF4-FFF2-40B4-BE49-F238E27FC236}">
                  <a16:creationId xmlns:a16="http://schemas.microsoft.com/office/drawing/2014/main" id="{4B96E69C-9006-44FE-8F0D-EF8DF9E20F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0" name="Afbeelding 309">
              <a:extLst>
                <a:ext uri="{FF2B5EF4-FFF2-40B4-BE49-F238E27FC236}">
                  <a16:creationId xmlns:a16="http://schemas.microsoft.com/office/drawing/2014/main" id="{243D419A-0CBC-41E4-A954-3DE19C31A8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1" name="Afbeelding 310">
              <a:extLst>
                <a:ext uri="{FF2B5EF4-FFF2-40B4-BE49-F238E27FC236}">
                  <a16:creationId xmlns:a16="http://schemas.microsoft.com/office/drawing/2014/main" id="{1E09E73D-E7E7-4EF9-AE42-EFF5231D11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2" name="Afbeelding 311">
              <a:extLst>
                <a:ext uri="{FF2B5EF4-FFF2-40B4-BE49-F238E27FC236}">
                  <a16:creationId xmlns:a16="http://schemas.microsoft.com/office/drawing/2014/main" id="{21E6E29F-C9F8-463F-B33F-3C4098D1B4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13" name="Groep 312">
            <a:extLst>
              <a:ext uri="{FF2B5EF4-FFF2-40B4-BE49-F238E27FC236}">
                <a16:creationId xmlns:a16="http://schemas.microsoft.com/office/drawing/2014/main" id="{4A068555-FADA-4CF6-89A4-4AF5FED87CA5}"/>
              </a:ext>
            </a:extLst>
          </p:cNvPr>
          <p:cNvGrpSpPr>
            <a:grpSpLocks noChangeAspect="1"/>
          </p:cNvGrpSpPr>
          <p:nvPr/>
        </p:nvGrpSpPr>
        <p:grpSpPr>
          <a:xfrm>
            <a:off x="4239370" y="5434278"/>
            <a:ext cx="585662" cy="817317"/>
            <a:chOff x="154993" y="99049"/>
            <a:chExt cx="772366" cy="1076827"/>
          </a:xfrm>
        </p:grpSpPr>
        <p:pic>
          <p:nvPicPr>
            <p:cNvPr id="314" name="image2.png">
              <a:extLst>
                <a:ext uri="{FF2B5EF4-FFF2-40B4-BE49-F238E27FC236}">
                  <a16:creationId xmlns:a16="http://schemas.microsoft.com/office/drawing/2014/main" id="{832F2C21-08EF-428D-8449-EE6F4ABBA7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5" name="Afbeelding 314">
              <a:extLst>
                <a:ext uri="{FF2B5EF4-FFF2-40B4-BE49-F238E27FC236}">
                  <a16:creationId xmlns:a16="http://schemas.microsoft.com/office/drawing/2014/main" id="{A4F82134-5CB7-4961-8D9A-0E321D88E5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16" name="Groep 315">
            <a:extLst>
              <a:ext uri="{FF2B5EF4-FFF2-40B4-BE49-F238E27FC236}">
                <a16:creationId xmlns:a16="http://schemas.microsoft.com/office/drawing/2014/main" id="{35690C3D-C58C-4128-8F2D-F5E4031DE85D}"/>
              </a:ext>
            </a:extLst>
          </p:cNvPr>
          <p:cNvGrpSpPr>
            <a:grpSpLocks noChangeAspect="1"/>
          </p:cNvGrpSpPr>
          <p:nvPr/>
        </p:nvGrpSpPr>
        <p:grpSpPr>
          <a:xfrm>
            <a:off x="3919331" y="5831139"/>
            <a:ext cx="591609" cy="817260"/>
            <a:chOff x="1537609" y="5128444"/>
            <a:chExt cx="779145" cy="1076325"/>
          </a:xfrm>
        </p:grpSpPr>
        <p:pic>
          <p:nvPicPr>
            <p:cNvPr id="317" name="image2.png">
              <a:extLst>
                <a:ext uri="{FF2B5EF4-FFF2-40B4-BE49-F238E27FC236}">
                  <a16:creationId xmlns:a16="http://schemas.microsoft.com/office/drawing/2014/main" id="{E60C2011-B111-41F2-AF77-6697D58815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8" name="Afbeelding 317">
              <a:extLst>
                <a:ext uri="{FF2B5EF4-FFF2-40B4-BE49-F238E27FC236}">
                  <a16:creationId xmlns:a16="http://schemas.microsoft.com/office/drawing/2014/main" id="{D60C57E0-81F7-4575-84C2-EFD6FB9971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19" name="image2.png">
            <a:extLst>
              <a:ext uri="{FF2B5EF4-FFF2-40B4-BE49-F238E27FC236}">
                <a16:creationId xmlns:a16="http://schemas.microsoft.com/office/drawing/2014/main" id="{CEA43D24-4303-4B9B-8DEC-5930009C09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5100431" y="175282"/>
            <a:ext cx="599377" cy="817200"/>
          </a:xfrm>
          <a:prstGeom prst="rect">
            <a:avLst/>
          </a:prstGeom>
          <a:ln/>
        </p:spPr>
      </p:pic>
      <p:pic>
        <p:nvPicPr>
          <p:cNvPr id="320" name="image2.png">
            <a:extLst>
              <a:ext uri="{FF2B5EF4-FFF2-40B4-BE49-F238E27FC236}">
                <a16:creationId xmlns:a16="http://schemas.microsoft.com/office/drawing/2014/main" id="{D6B9E8F8-0646-484B-8B83-0FB971C6BC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5437103" y="375308"/>
            <a:ext cx="605224" cy="817200"/>
          </a:xfrm>
          <a:prstGeom prst="rect">
            <a:avLst/>
          </a:prstGeom>
          <a:ln/>
        </p:spPr>
      </p:pic>
      <p:pic>
        <p:nvPicPr>
          <p:cNvPr id="321" name="image2.png">
            <a:extLst>
              <a:ext uri="{FF2B5EF4-FFF2-40B4-BE49-F238E27FC236}">
                <a16:creationId xmlns:a16="http://schemas.microsoft.com/office/drawing/2014/main" id="{0D0DE939-59A4-4E4F-8337-40172F8456F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5073761" y="779167"/>
            <a:ext cx="596177" cy="817200"/>
          </a:xfrm>
          <a:prstGeom prst="rect">
            <a:avLst/>
          </a:prstGeom>
          <a:ln/>
        </p:spPr>
      </p:pic>
      <p:pic>
        <p:nvPicPr>
          <p:cNvPr id="322" name="image2.png">
            <a:extLst>
              <a:ext uri="{FF2B5EF4-FFF2-40B4-BE49-F238E27FC236}">
                <a16:creationId xmlns:a16="http://schemas.microsoft.com/office/drawing/2014/main" id="{E03FA321-8BC9-4C0A-859E-CCB4BCCBB2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5449456" y="992527"/>
            <a:ext cx="592871" cy="817200"/>
          </a:xfrm>
          <a:prstGeom prst="rect">
            <a:avLst/>
          </a:prstGeom>
          <a:ln/>
        </p:spPr>
      </p:pic>
      <p:pic>
        <p:nvPicPr>
          <p:cNvPr id="323" name="image2.png">
            <a:extLst>
              <a:ext uri="{FF2B5EF4-FFF2-40B4-BE49-F238E27FC236}">
                <a16:creationId xmlns:a16="http://schemas.microsoft.com/office/drawing/2014/main" id="{17E6BC89-42CB-4BC2-BA70-72D30556DB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5132815" y="1389388"/>
            <a:ext cx="591414" cy="817200"/>
          </a:xfrm>
          <a:prstGeom prst="rect">
            <a:avLst/>
          </a:prstGeom>
          <a:ln/>
        </p:spPr>
      </p:pic>
      <p:grpSp>
        <p:nvGrpSpPr>
          <p:cNvPr id="324" name="Groep 323">
            <a:extLst>
              <a:ext uri="{FF2B5EF4-FFF2-40B4-BE49-F238E27FC236}">
                <a16:creationId xmlns:a16="http://schemas.microsoft.com/office/drawing/2014/main" id="{A379F89A-B787-421B-A620-A17E04C36D5D}"/>
              </a:ext>
            </a:extLst>
          </p:cNvPr>
          <p:cNvGrpSpPr>
            <a:grpSpLocks noChangeAspect="1"/>
          </p:cNvGrpSpPr>
          <p:nvPr/>
        </p:nvGrpSpPr>
        <p:grpSpPr>
          <a:xfrm>
            <a:off x="5080746" y="5220283"/>
            <a:ext cx="585662" cy="817317"/>
            <a:chOff x="154814" y="94750"/>
            <a:chExt cx="772366" cy="1076828"/>
          </a:xfrm>
        </p:grpSpPr>
        <p:pic>
          <p:nvPicPr>
            <p:cNvPr id="325" name="image2.png">
              <a:extLst>
                <a:ext uri="{FF2B5EF4-FFF2-40B4-BE49-F238E27FC236}">
                  <a16:creationId xmlns:a16="http://schemas.microsoft.com/office/drawing/2014/main" id="{BD165A02-3761-4330-B31D-BD5AF91DA8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6" name="Afbeelding 325">
              <a:extLst>
                <a:ext uri="{FF2B5EF4-FFF2-40B4-BE49-F238E27FC236}">
                  <a16:creationId xmlns:a16="http://schemas.microsoft.com/office/drawing/2014/main" id="{C28AE537-184C-46BF-8B9C-8505A53B27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7" name="Afbeelding 326">
              <a:extLst>
                <a:ext uri="{FF2B5EF4-FFF2-40B4-BE49-F238E27FC236}">
                  <a16:creationId xmlns:a16="http://schemas.microsoft.com/office/drawing/2014/main" id="{A05640B8-095C-4F6E-84F5-A89A689C54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8" name="Afbeelding 327">
              <a:extLst>
                <a:ext uri="{FF2B5EF4-FFF2-40B4-BE49-F238E27FC236}">
                  <a16:creationId xmlns:a16="http://schemas.microsoft.com/office/drawing/2014/main" id="{748F529A-654E-4A5B-B00C-39DE717BC5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29" name="Groep 328">
            <a:extLst>
              <a:ext uri="{FF2B5EF4-FFF2-40B4-BE49-F238E27FC236}">
                <a16:creationId xmlns:a16="http://schemas.microsoft.com/office/drawing/2014/main" id="{F7F8F77F-8B99-4436-9255-F44970BD3DFF}"/>
              </a:ext>
            </a:extLst>
          </p:cNvPr>
          <p:cNvGrpSpPr>
            <a:grpSpLocks noChangeAspect="1"/>
          </p:cNvGrpSpPr>
          <p:nvPr/>
        </p:nvGrpSpPr>
        <p:grpSpPr>
          <a:xfrm>
            <a:off x="5400785" y="5433643"/>
            <a:ext cx="585662" cy="817317"/>
            <a:chOff x="154993" y="99049"/>
            <a:chExt cx="772366" cy="1076827"/>
          </a:xfrm>
        </p:grpSpPr>
        <p:pic>
          <p:nvPicPr>
            <p:cNvPr id="330" name="image2.png">
              <a:extLst>
                <a:ext uri="{FF2B5EF4-FFF2-40B4-BE49-F238E27FC236}">
                  <a16:creationId xmlns:a16="http://schemas.microsoft.com/office/drawing/2014/main" id="{28E211E0-D1F3-44A9-A0D4-40C8E577BE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1" name="Afbeelding 330">
              <a:extLst>
                <a:ext uri="{FF2B5EF4-FFF2-40B4-BE49-F238E27FC236}">
                  <a16:creationId xmlns:a16="http://schemas.microsoft.com/office/drawing/2014/main" id="{94D3210F-920D-4AEC-ACC1-D036FE0259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32" name="Groep 331">
            <a:extLst>
              <a:ext uri="{FF2B5EF4-FFF2-40B4-BE49-F238E27FC236}">
                <a16:creationId xmlns:a16="http://schemas.microsoft.com/office/drawing/2014/main" id="{E754DCB7-A04B-4F53-BF15-3EABB5A99523}"/>
              </a:ext>
            </a:extLst>
          </p:cNvPr>
          <p:cNvGrpSpPr>
            <a:grpSpLocks noChangeAspect="1"/>
          </p:cNvGrpSpPr>
          <p:nvPr/>
        </p:nvGrpSpPr>
        <p:grpSpPr>
          <a:xfrm>
            <a:off x="5080746" y="5830504"/>
            <a:ext cx="591609" cy="817260"/>
            <a:chOff x="1537609" y="5128444"/>
            <a:chExt cx="779145" cy="1076325"/>
          </a:xfrm>
        </p:grpSpPr>
        <p:pic>
          <p:nvPicPr>
            <p:cNvPr id="333" name="image2.png">
              <a:extLst>
                <a:ext uri="{FF2B5EF4-FFF2-40B4-BE49-F238E27FC236}">
                  <a16:creationId xmlns:a16="http://schemas.microsoft.com/office/drawing/2014/main" id="{D189A5FE-E7DF-43B1-84DC-FC1462E735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4" name="Afbeelding 333">
              <a:extLst>
                <a:ext uri="{FF2B5EF4-FFF2-40B4-BE49-F238E27FC236}">
                  <a16:creationId xmlns:a16="http://schemas.microsoft.com/office/drawing/2014/main" id="{66C353E8-5EE2-4A27-829B-5D2B5742A5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35" name="image2.png">
            <a:extLst>
              <a:ext uri="{FF2B5EF4-FFF2-40B4-BE49-F238E27FC236}">
                <a16:creationId xmlns:a16="http://schemas.microsoft.com/office/drawing/2014/main" id="{27C16FA6-C69F-4E3D-8E5A-9749EA7DBA3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6245826" y="174647"/>
            <a:ext cx="599377" cy="817200"/>
          </a:xfrm>
          <a:prstGeom prst="rect">
            <a:avLst/>
          </a:prstGeom>
          <a:ln/>
        </p:spPr>
      </p:pic>
      <p:pic>
        <p:nvPicPr>
          <p:cNvPr id="336" name="image2.png">
            <a:extLst>
              <a:ext uri="{FF2B5EF4-FFF2-40B4-BE49-F238E27FC236}">
                <a16:creationId xmlns:a16="http://schemas.microsoft.com/office/drawing/2014/main" id="{061BAB50-E2F1-4698-9797-A89BFF6584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6582498" y="374673"/>
            <a:ext cx="605224" cy="817200"/>
          </a:xfrm>
          <a:prstGeom prst="rect">
            <a:avLst/>
          </a:prstGeom>
          <a:ln/>
        </p:spPr>
      </p:pic>
      <p:pic>
        <p:nvPicPr>
          <p:cNvPr id="337" name="image2.png">
            <a:extLst>
              <a:ext uri="{FF2B5EF4-FFF2-40B4-BE49-F238E27FC236}">
                <a16:creationId xmlns:a16="http://schemas.microsoft.com/office/drawing/2014/main" id="{1BBEB593-9997-4F85-B927-A936D81A5A0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6219156" y="778532"/>
            <a:ext cx="596177" cy="817200"/>
          </a:xfrm>
          <a:prstGeom prst="rect">
            <a:avLst/>
          </a:prstGeom>
          <a:ln/>
        </p:spPr>
      </p:pic>
      <p:pic>
        <p:nvPicPr>
          <p:cNvPr id="338" name="image2.png">
            <a:extLst>
              <a:ext uri="{FF2B5EF4-FFF2-40B4-BE49-F238E27FC236}">
                <a16:creationId xmlns:a16="http://schemas.microsoft.com/office/drawing/2014/main" id="{DDD49E99-5476-4B16-B706-5282B9CA8B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6594851" y="991892"/>
            <a:ext cx="592871" cy="817200"/>
          </a:xfrm>
          <a:prstGeom prst="rect">
            <a:avLst/>
          </a:prstGeom>
          <a:ln/>
        </p:spPr>
      </p:pic>
      <p:pic>
        <p:nvPicPr>
          <p:cNvPr id="339" name="image2.png">
            <a:extLst>
              <a:ext uri="{FF2B5EF4-FFF2-40B4-BE49-F238E27FC236}">
                <a16:creationId xmlns:a16="http://schemas.microsoft.com/office/drawing/2014/main" id="{869E2B2C-45FE-42E5-A38F-FAE6AA1BF6C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6278210" y="1388753"/>
            <a:ext cx="591414" cy="817200"/>
          </a:xfrm>
          <a:prstGeom prst="rect">
            <a:avLst/>
          </a:prstGeom>
          <a:ln/>
        </p:spPr>
      </p:pic>
      <p:grpSp>
        <p:nvGrpSpPr>
          <p:cNvPr id="340" name="Groep 339">
            <a:extLst>
              <a:ext uri="{FF2B5EF4-FFF2-40B4-BE49-F238E27FC236}">
                <a16:creationId xmlns:a16="http://schemas.microsoft.com/office/drawing/2014/main" id="{0F1464A3-3947-46A2-8EB1-B17A93E350ED}"/>
              </a:ext>
            </a:extLst>
          </p:cNvPr>
          <p:cNvGrpSpPr>
            <a:grpSpLocks noChangeAspect="1"/>
          </p:cNvGrpSpPr>
          <p:nvPr/>
        </p:nvGrpSpPr>
        <p:grpSpPr>
          <a:xfrm>
            <a:off x="6226141" y="5219648"/>
            <a:ext cx="585662" cy="817317"/>
            <a:chOff x="154814" y="94750"/>
            <a:chExt cx="772366" cy="1076828"/>
          </a:xfrm>
        </p:grpSpPr>
        <p:pic>
          <p:nvPicPr>
            <p:cNvPr id="341" name="image2.png">
              <a:extLst>
                <a:ext uri="{FF2B5EF4-FFF2-40B4-BE49-F238E27FC236}">
                  <a16:creationId xmlns:a16="http://schemas.microsoft.com/office/drawing/2014/main" id="{2EE08B35-FCAA-48B4-AA6D-317D6A9587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2" name="Afbeelding 341">
              <a:extLst>
                <a:ext uri="{FF2B5EF4-FFF2-40B4-BE49-F238E27FC236}">
                  <a16:creationId xmlns:a16="http://schemas.microsoft.com/office/drawing/2014/main" id="{3B192F8D-ED94-4B70-B1F9-2FA9F138D1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3" name="Afbeelding 342">
              <a:extLst>
                <a:ext uri="{FF2B5EF4-FFF2-40B4-BE49-F238E27FC236}">
                  <a16:creationId xmlns:a16="http://schemas.microsoft.com/office/drawing/2014/main" id="{800C8332-3022-449F-9352-CF5EEE4A77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4" name="Afbeelding 343">
              <a:extLst>
                <a:ext uri="{FF2B5EF4-FFF2-40B4-BE49-F238E27FC236}">
                  <a16:creationId xmlns:a16="http://schemas.microsoft.com/office/drawing/2014/main" id="{187B8652-25C4-44DC-BA87-A187334159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45" name="Groep 344">
            <a:extLst>
              <a:ext uri="{FF2B5EF4-FFF2-40B4-BE49-F238E27FC236}">
                <a16:creationId xmlns:a16="http://schemas.microsoft.com/office/drawing/2014/main" id="{158EFFD6-BC42-49E3-99B1-125A0D978E8B}"/>
              </a:ext>
            </a:extLst>
          </p:cNvPr>
          <p:cNvGrpSpPr>
            <a:grpSpLocks noChangeAspect="1"/>
          </p:cNvGrpSpPr>
          <p:nvPr/>
        </p:nvGrpSpPr>
        <p:grpSpPr>
          <a:xfrm>
            <a:off x="6546180" y="5433008"/>
            <a:ext cx="585662" cy="817317"/>
            <a:chOff x="154993" y="99049"/>
            <a:chExt cx="772366" cy="1076827"/>
          </a:xfrm>
        </p:grpSpPr>
        <p:pic>
          <p:nvPicPr>
            <p:cNvPr id="346" name="image2.png">
              <a:extLst>
                <a:ext uri="{FF2B5EF4-FFF2-40B4-BE49-F238E27FC236}">
                  <a16:creationId xmlns:a16="http://schemas.microsoft.com/office/drawing/2014/main" id="{9C36F5A0-FE5C-44C6-B120-EEF97ED48F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7" name="Afbeelding 346">
              <a:extLst>
                <a:ext uri="{FF2B5EF4-FFF2-40B4-BE49-F238E27FC236}">
                  <a16:creationId xmlns:a16="http://schemas.microsoft.com/office/drawing/2014/main" id="{3C834526-9560-4F47-9C51-4FD9F5DEFE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48" name="Groep 347">
            <a:extLst>
              <a:ext uri="{FF2B5EF4-FFF2-40B4-BE49-F238E27FC236}">
                <a16:creationId xmlns:a16="http://schemas.microsoft.com/office/drawing/2014/main" id="{32B88F77-1BB5-48AB-9E40-7E0486BE3868}"/>
              </a:ext>
            </a:extLst>
          </p:cNvPr>
          <p:cNvGrpSpPr>
            <a:grpSpLocks noChangeAspect="1"/>
          </p:cNvGrpSpPr>
          <p:nvPr/>
        </p:nvGrpSpPr>
        <p:grpSpPr>
          <a:xfrm>
            <a:off x="6226141" y="5829869"/>
            <a:ext cx="591609" cy="817260"/>
            <a:chOff x="1537609" y="5128444"/>
            <a:chExt cx="779145" cy="1076325"/>
          </a:xfrm>
        </p:grpSpPr>
        <p:pic>
          <p:nvPicPr>
            <p:cNvPr id="349" name="image2.png">
              <a:extLst>
                <a:ext uri="{FF2B5EF4-FFF2-40B4-BE49-F238E27FC236}">
                  <a16:creationId xmlns:a16="http://schemas.microsoft.com/office/drawing/2014/main" id="{779A34F8-8812-43DF-AB96-691729B8AF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0" name="Afbeelding 349">
              <a:extLst>
                <a:ext uri="{FF2B5EF4-FFF2-40B4-BE49-F238E27FC236}">
                  <a16:creationId xmlns:a16="http://schemas.microsoft.com/office/drawing/2014/main" id="{61D7FB09-DA19-43C0-823D-54D8B4D262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51" name="image2.png">
            <a:extLst>
              <a:ext uri="{FF2B5EF4-FFF2-40B4-BE49-F238E27FC236}">
                <a16:creationId xmlns:a16="http://schemas.microsoft.com/office/drawing/2014/main" id="{F76EA816-1D04-4DBD-8903-0D95217E17B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7385761" y="174012"/>
            <a:ext cx="599377" cy="817200"/>
          </a:xfrm>
          <a:prstGeom prst="rect">
            <a:avLst/>
          </a:prstGeom>
          <a:ln/>
        </p:spPr>
      </p:pic>
      <p:pic>
        <p:nvPicPr>
          <p:cNvPr id="352" name="image2.png">
            <a:extLst>
              <a:ext uri="{FF2B5EF4-FFF2-40B4-BE49-F238E27FC236}">
                <a16:creationId xmlns:a16="http://schemas.microsoft.com/office/drawing/2014/main" id="{C36F00C9-4DF2-4FD7-B3C2-98F882299CE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7722433" y="374038"/>
            <a:ext cx="605224" cy="817200"/>
          </a:xfrm>
          <a:prstGeom prst="rect">
            <a:avLst/>
          </a:prstGeom>
          <a:ln/>
        </p:spPr>
      </p:pic>
      <p:pic>
        <p:nvPicPr>
          <p:cNvPr id="353" name="image2.png">
            <a:extLst>
              <a:ext uri="{FF2B5EF4-FFF2-40B4-BE49-F238E27FC236}">
                <a16:creationId xmlns:a16="http://schemas.microsoft.com/office/drawing/2014/main" id="{F3B56F57-7000-4E4E-93BA-8013FA15CA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7359091" y="777897"/>
            <a:ext cx="596177" cy="817200"/>
          </a:xfrm>
          <a:prstGeom prst="rect">
            <a:avLst/>
          </a:prstGeom>
          <a:ln/>
        </p:spPr>
      </p:pic>
      <p:pic>
        <p:nvPicPr>
          <p:cNvPr id="354" name="image2.png">
            <a:extLst>
              <a:ext uri="{FF2B5EF4-FFF2-40B4-BE49-F238E27FC236}">
                <a16:creationId xmlns:a16="http://schemas.microsoft.com/office/drawing/2014/main" id="{D8890A55-04D1-47EC-BE58-9D225DA9327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7734786" y="991257"/>
            <a:ext cx="592871" cy="817200"/>
          </a:xfrm>
          <a:prstGeom prst="rect">
            <a:avLst/>
          </a:prstGeom>
          <a:ln/>
        </p:spPr>
      </p:pic>
      <p:pic>
        <p:nvPicPr>
          <p:cNvPr id="355" name="image2.png">
            <a:extLst>
              <a:ext uri="{FF2B5EF4-FFF2-40B4-BE49-F238E27FC236}">
                <a16:creationId xmlns:a16="http://schemas.microsoft.com/office/drawing/2014/main" id="{EF0254E7-D203-4882-BC46-C842E5193CB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7418145" y="1388118"/>
            <a:ext cx="591414" cy="817200"/>
          </a:xfrm>
          <a:prstGeom prst="rect">
            <a:avLst/>
          </a:prstGeom>
          <a:ln/>
        </p:spPr>
      </p:pic>
      <p:grpSp>
        <p:nvGrpSpPr>
          <p:cNvPr id="356" name="Groep 355">
            <a:extLst>
              <a:ext uri="{FF2B5EF4-FFF2-40B4-BE49-F238E27FC236}">
                <a16:creationId xmlns:a16="http://schemas.microsoft.com/office/drawing/2014/main" id="{4A4ED889-490B-4F52-92A4-84EE61D8DB64}"/>
              </a:ext>
            </a:extLst>
          </p:cNvPr>
          <p:cNvGrpSpPr>
            <a:grpSpLocks noChangeAspect="1"/>
          </p:cNvGrpSpPr>
          <p:nvPr/>
        </p:nvGrpSpPr>
        <p:grpSpPr>
          <a:xfrm>
            <a:off x="7366076" y="5219013"/>
            <a:ext cx="585662" cy="817317"/>
            <a:chOff x="154814" y="94750"/>
            <a:chExt cx="772366" cy="1076828"/>
          </a:xfrm>
        </p:grpSpPr>
        <p:pic>
          <p:nvPicPr>
            <p:cNvPr id="357" name="image2.png">
              <a:extLst>
                <a:ext uri="{FF2B5EF4-FFF2-40B4-BE49-F238E27FC236}">
                  <a16:creationId xmlns:a16="http://schemas.microsoft.com/office/drawing/2014/main" id="{0993A538-A249-4B39-9610-B0AC632954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8" name="Afbeelding 357">
              <a:extLst>
                <a:ext uri="{FF2B5EF4-FFF2-40B4-BE49-F238E27FC236}">
                  <a16:creationId xmlns:a16="http://schemas.microsoft.com/office/drawing/2014/main" id="{0D64CC2F-963F-4F94-99A4-C80163F55B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9" name="Afbeelding 358">
              <a:extLst>
                <a:ext uri="{FF2B5EF4-FFF2-40B4-BE49-F238E27FC236}">
                  <a16:creationId xmlns:a16="http://schemas.microsoft.com/office/drawing/2014/main" id="{B2846802-DE0A-4709-B45C-531E76536D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0" name="Afbeelding 359">
              <a:extLst>
                <a:ext uri="{FF2B5EF4-FFF2-40B4-BE49-F238E27FC236}">
                  <a16:creationId xmlns:a16="http://schemas.microsoft.com/office/drawing/2014/main" id="{2F85B78C-63F3-493D-99B4-D4292FE2B1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61" name="Groep 360">
            <a:extLst>
              <a:ext uri="{FF2B5EF4-FFF2-40B4-BE49-F238E27FC236}">
                <a16:creationId xmlns:a16="http://schemas.microsoft.com/office/drawing/2014/main" id="{5B47E172-DBEB-40EA-AA68-89949ED9B972}"/>
              </a:ext>
            </a:extLst>
          </p:cNvPr>
          <p:cNvGrpSpPr>
            <a:grpSpLocks noChangeAspect="1"/>
          </p:cNvGrpSpPr>
          <p:nvPr/>
        </p:nvGrpSpPr>
        <p:grpSpPr>
          <a:xfrm>
            <a:off x="7686115" y="5432373"/>
            <a:ext cx="585662" cy="817317"/>
            <a:chOff x="154993" y="99049"/>
            <a:chExt cx="772366" cy="1076827"/>
          </a:xfrm>
        </p:grpSpPr>
        <p:pic>
          <p:nvPicPr>
            <p:cNvPr id="362" name="image2.png">
              <a:extLst>
                <a:ext uri="{FF2B5EF4-FFF2-40B4-BE49-F238E27FC236}">
                  <a16:creationId xmlns:a16="http://schemas.microsoft.com/office/drawing/2014/main" id="{B090AEBC-EA7A-454D-94DE-EB1CCA5958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3" name="Afbeelding 362">
              <a:extLst>
                <a:ext uri="{FF2B5EF4-FFF2-40B4-BE49-F238E27FC236}">
                  <a16:creationId xmlns:a16="http://schemas.microsoft.com/office/drawing/2014/main" id="{B2F79012-603A-4DD4-BAFB-3BCB484D0E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64" name="Groep 363">
            <a:extLst>
              <a:ext uri="{FF2B5EF4-FFF2-40B4-BE49-F238E27FC236}">
                <a16:creationId xmlns:a16="http://schemas.microsoft.com/office/drawing/2014/main" id="{5D1DEAC3-AC33-4617-8EEF-962D5415AD95}"/>
              </a:ext>
            </a:extLst>
          </p:cNvPr>
          <p:cNvGrpSpPr>
            <a:grpSpLocks noChangeAspect="1"/>
          </p:cNvGrpSpPr>
          <p:nvPr/>
        </p:nvGrpSpPr>
        <p:grpSpPr>
          <a:xfrm>
            <a:off x="7366076" y="5829234"/>
            <a:ext cx="591609" cy="817260"/>
            <a:chOff x="1537609" y="5128444"/>
            <a:chExt cx="779145" cy="1076325"/>
          </a:xfrm>
        </p:grpSpPr>
        <p:pic>
          <p:nvPicPr>
            <p:cNvPr id="365" name="image2.png">
              <a:extLst>
                <a:ext uri="{FF2B5EF4-FFF2-40B4-BE49-F238E27FC236}">
                  <a16:creationId xmlns:a16="http://schemas.microsoft.com/office/drawing/2014/main" id="{F338A7C2-E693-40BE-8A2D-36C7D5B183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6" name="Afbeelding 365">
              <a:extLst>
                <a:ext uri="{FF2B5EF4-FFF2-40B4-BE49-F238E27FC236}">
                  <a16:creationId xmlns:a16="http://schemas.microsoft.com/office/drawing/2014/main" id="{969782BB-E681-4F12-930B-BCC468C6E1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67" name="image2.png">
            <a:extLst>
              <a:ext uri="{FF2B5EF4-FFF2-40B4-BE49-F238E27FC236}">
                <a16:creationId xmlns:a16="http://schemas.microsoft.com/office/drawing/2014/main" id="{51A32C26-1CDB-4F54-AD6C-33A75BC233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8507916" y="174012"/>
            <a:ext cx="599377" cy="817200"/>
          </a:xfrm>
          <a:prstGeom prst="rect">
            <a:avLst/>
          </a:prstGeom>
          <a:ln/>
        </p:spPr>
      </p:pic>
      <p:pic>
        <p:nvPicPr>
          <p:cNvPr id="368" name="image2.png">
            <a:extLst>
              <a:ext uri="{FF2B5EF4-FFF2-40B4-BE49-F238E27FC236}">
                <a16:creationId xmlns:a16="http://schemas.microsoft.com/office/drawing/2014/main" id="{07CEB486-2030-4A1D-9EBD-3191DE64D9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8844588" y="374038"/>
            <a:ext cx="605224" cy="817200"/>
          </a:xfrm>
          <a:prstGeom prst="rect">
            <a:avLst/>
          </a:prstGeom>
          <a:ln/>
        </p:spPr>
      </p:pic>
      <p:pic>
        <p:nvPicPr>
          <p:cNvPr id="369" name="image2.png">
            <a:extLst>
              <a:ext uri="{FF2B5EF4-FFF2-40B4-BE49-F238E27FC236}">
                <a16:creationId xmlns:a16="http://schemas.microsoft.com/office/drawing/2014/main" id="{9CD527A4-7232-4C36-812E-4C7A5989015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8481246" y="777897"/>
            <a:ext cx="596177" cy="817200"/>
          </a:xfrm>
          <a:prstGeom prst="rect">
            <a:avLst/>
          </a:prstGeom>
          <a:ln/>
        </p:spPr>
      </p:pic>
      <p:pic>
        <p:nvPicPr>
          <p:cNvPr id="370" name="image2.png">
            <a:extLst>
              <a:ext uri="{FF2B5EF4-FFF2-40B4-BE49-F238E27FC236}">
                <a16:creationId xmlns:a16="http://schemas.microsoft.com/office/drawing/2014/main" id="{20A29BBE-6C59-4ED4-B3DC-7C59A97A48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8856941" y="991257"/>
            <a:ext cx="592871" cy="817200"/>
          </a:xfrm>
          <a:prstGeom prst="rect">
            <a:avLst/>
          </a:prstGeom>
          <a:ln/>
        </p:spPr>
      </p:pic>
      <p:pic>
        <p:nvPicPr>
          <p:cNvPr id="371" name="image2.png">
            <a:extLst>
              <a:ext uri="{FF2B5EF4-FFF2-40B4-BE49-F238E27FC236}">
                <a16:creationId xmlns:a16="http://schemas.microsoft.com/office/drawing/2014/main" id="{B2896FCB-583E-418F-B360-68B3A4892E6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8540300" y="1388118"/>
            <a:ext cx="591414" cy="817200"/>
          </a:xfrm>
          <a:prstGeom prst="rect">
            <a:avLst/>
          </a:prstGeom>
          <a:ln/>
        </p:spPr>
      </p:pic>
      <p:grpSp>
        <p:nvGrpSpPr>
          <p:cNvPr id="372" name="Groep 371">
            <a:extLst>
              <a:ext uri="{FF2B5EF4-FFF2-40B4-BE49-F238E27FC236}">
                <a16:creationId xmlns:a16="http://schemas.microsoft.com/office/drawing/2014/main" id="{C68F30C1-B103-47D8-B8FE-C8AB1DFE0564}"/>
              </a:ext>
            </a:extLst>
          </p:cNvPr>
          <p:cNvGrpSpPr>
            <a:grpSpLocks noChangeAspect="1"/>
          </p:cNvGrpSpPr>
          <p:nvPr/>
        </p:nvGrpSpPr>
        <p:grpSpPr>
          <a:xfrm>
            <a:off x="8488231" y="5219013"/>
            <a:ext cx="585662" cy="817317"/>
            <a:chOff x="154814" y="94750"/>
            <a:chExt cx="772366" cy="1076828"/>
          </a:xfrm>
        </p:grpSpPr>
        <p:pic>
          <p:nvPicPr>
            <p:cNvPr id="373" name="image2.png">
              <a:extLst>
                <a:ext uri="{FF2B5EF4-FFF2-40B4-BE49-F238E27FC236}">
                  <a16:creationId xmlns:a16="http://schemas.microsoft.com/office/drawing/2014/main" id="{E93478B5-325F-4565-A9C4-D13D4043D4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4" name="Afbeelding 373">
              <a:extLst>
                <a:ext uri="{FF2B5EF4-FFF2-40B4-BE49-F238E27FC236}">
                  <a16:creationId xmlns:a16="http://schemas.microsoft.com/office/drawing/2014/main" id="{D97CFF17-5F9E-460E-9E3E-25D025562B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5" name="Afbeelding 374">
              <a:extLst>
                <a:ext uri="{FF2B5EF4-FFF2-40B4-BE49-F238E27FC236}">
                  <a16:creationId xmlns:a16="http://schemas.microsoft.com/office/drawing/2014/main" id="{879DC6F4-9A40-4A8F-9B24-D6449B3BF7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6" name="Afbeelding 375">
              <a:extLst>
                <a:ext uri="{FF2B5EF4-FFF2-40B4-BE49-F238E27FC236}">
                  <a16:creationId xmlns:a16="http://schemas.microsoft.com/office/drawing/2014/main" id="{7A875B18-807A-48AE-9F88-B26610B2E0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77" name="Groep 376">
            <a:extLst>
              <a:ext uri="{FF2B5EF4-FFF2-40B4-BE49-F238E27FC236}">
                <a16:creationId xmlns:a16="http://schemas.microsoft.com/office/drawing/2014/main" id="{558A3799-0980-4F79-99E7-1E3CA98F079A}"/>
              </a:ext>
            </a:extLst>
          </p:cNvPr>
          <p:cNvGrpSpPr>
            <a:grpSpLocks noChangeAspect="1"/>
          </p:cNvGrpSpPr>
          <p:nvPr/>
        </p:nvGrpSpPr>
        <p:grpSpPr>
          <a:xfrm>
            <a:off x="8808270" y="5432373"/>
            <a:ext cx="585662" cy="817317"/>
            <a:chOff x="154993" y="99049"/>
            <a:chExt cx="772366" cy="1076827"/>
          </a:xfrm>
        </p:grpSpPr>
        <p:pic>
          <p:nvPicPr>
            <p:cNvPr id="378" name="image2.png">
              <a:extLst>
                <a:ext uri="{FF2B5EF4-FFF2-40B4-BE49-F238E27FC236}">
                  <a16:creationId xmlns:a16="http://schemas.microsoft.com/office/drawing/2014/main" id="{10F29319-F3AB-4B60-9F6F-83373FBEA4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9" name="Afbeelding 378">
              <a:extLst>
                <a:ext uri="{FF2B5EF4-FFF2-40B4-BE49-F238E27FC236}">
                  <a16:creationId xmlns:a16="http://schemas.microsoft.com/office/drawing/2014/main" id="{E761189D-F0C3-467F-8190-97D8EAC036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80" name="Groep 379">
            <a:extLst>
              <a:ext uri="{FF2B5EF4-FFF2-40B4-BE49-F238E27FC236}">
                <a16:creationId xmlns:a16="http://schemas.microsoft.com/office/drawing/2014/main" id="{B002C205-E1F6-49A0-8AF5-8EE3240BE6F0}"/>
              </a:ext>
            </a:extLst>
          </p:cNvPr>
          <p:cNvGrpSpPr>
            <a:grpSpLocks noChangeAspect="1"/>
          </p:cNvGrpSpPr>
          <p:nvPr/>
        </p:nvGrpSpPr>
        <p:grpSpPr>
          <a:xfrm>
            <a:off x="8488231" y="5829234"/>
            <a:ext cx="591609" cy="817260"/>
            <a:chOff x="1537609" y="5128444"/>
            <a:chExt cx="779145" cy="1076325"/>
          </a:xfrm>
        </p:grpSpPr>
        <p:pic>
          <p:nvPicPr>
            <p:cNvPr id="381" name="image2.png">
              <a:extLst>
                <a:ext uri="{FF2B5EF4-FFF2-40B4-BE49-F238E27FC236}">
                  <a16:creationId xmlns:a16="http://schemas.microsoft.com/office/drawing/2014/main" id="{13A6AB10-2117-409E-B183-709278184B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82" name="Afbeelding 381">
              <a:extLst>
                <a:ext uri="{FF2B5EF4-FFF2-40B4-BE49-F238E27FC236}">
                  <a16:creationId xmlns:a16="http://schemas.microsoft.com/office/drawing/2014/main" id="{3CCB13D7-C811-42D9-996A-97DAFE23E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83" name="image2.png">
            <a:extLst>
              <a:ext uri="{FF2B5EF4-FFF2-40B4-BE49-F238E27FC236}">
                <a16:creationId xmlns:a16="http://schemas.microsoft.com/office/drawing/2014/main" id="{C431A907-A2C9-4EED-B0F1-0A486096B3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9669331" y="173377"/>
            <a:ext cx="599377" cy="817200"/>
          </a:xfrm>
          <a:prstGeom prst="rect">
            <a:avLst/>
          </a:prstGeom>
          <a:ln/>
        </p:spPr>
      </p:pic>
      <p:pic>
        <p:nvPicPr>
          <p:cNvPr id="384" name="image2.png">
            <a:extLst>
              <a:ext uri="{FF2B5EF4-FFF2-40B4-BE49-F238E27FC236}">
                <a16:creationId xmlns:a16="http://schemas.microsoft.com/office/drawing/2014/main" id="{AFEA229E-63CC-4B0F-8AD3-7CB3800DF8E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10006003" y="373403"/>
            <a:ext cx="605224" cy="817200"/>
          </a:xfrm>
          <a:prstGeom prst="rect">
            <a:avLst/>
          </a:prstGeom>
          <a:ln/>
        </p:spPr>
      </p:pic>
      <p:pic>
        <p:nvPicPr>
          <p:cNvPr id="385" name="image2.png">
            <a:extLst>
              <a:ext uri="{FF2B5EF4-FFF2-40B4-BE49-F238E27FC236}">
                <a16:creationId xmlns:a16="http://schemas.microsoft.com/office/drawing/2014/main" id="{BE35A132-BF43-49EA-AEEA-CA6ED23BB2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9642661" y="777262"/>
            <a:ext cx="596177" cy="817200"/>
          </a:xfrm>
          <a:prstGeom prst="rect">
            <a:avLst/>
          </a:prstGeom>
          <a:ln/>
        </p:spPr>
      </p:pic>
      <p:pic>
        <p:nvPicPr>
          <p:cNvPr id="386" name="image2.png">
            <a:extLst>
              <a:ext uri="{FF2B5EF4-FFF2-40B4-BE49-F238E27FC236}">
                <a16:creationId xmlns:a16="http://schemas.microsoft.com/office/drawing/2014/main" id="{0A4BA547-EC44-4454-BAF3-556027F562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10018356" y="990622"/>
            <a:ext cx="592871" cy="817200"/>
          </a:xfrm>
          <a:prstGeom prst="rect">
            <a:avLst/>
          </a:prstGeom>
          <a:ln/>
        </p:spPr>
      </p:pic>
      <p:pic>
        <p:nvPicPr>
          <p:cNvPr id="387" name="image2.png">
            <a:extLst>
              <a:ext uri="{FF2B5EF4-FFF2-40B4-BE49-F238E27FC236}">
                <a16:creationId xmlns:a16="http://schemas.microsoft.com/office/drawing/2014/main" id="{2A411B85-0386-4BFB-B981-5A773E668C8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9701715" y="1387483"/>
            <a:ext cx="591414" cy="817200"/>
          </a:xfrm>
          <a:prstGeom prst="rect">
            <a:avLst/>
          </a:prstGeom>
          <a:ln/>
        </p:spPr>
      </p:pic>
      <p:grpSp>
        <p:nvGrpSpPr>
          <p:cNvPr id="388" name="Groep 387">
            <a:extLst>
              <a:ext uri="{FF2B5EF4-FFF2-40B4-BE49-F238E27FC236}">
                <a16:creationId xmlns:a16="http://schemas.microsoft.com/office/drawing/2014/main" id="{2CA6F57E-D211-4ADB-8B48-DA58C4D87F23}"/>
              </a:ext>
            </a:extLst>
          </p:cNvPr>
          <p:cNvGrpSpPr>
            <a:grpSpLocks noChangeAspect="1"/>
          </p:cNvGrpSpPr>
          <p:nvPr/>
        </p:nvGrpSpPr>
        <p:grpSpPr>
          <a:xfrm>
            <a:off x="9649646" y="5218378"/>
            <a:ext cx="585662" cy="817317"/>
            <a:chOff x="154814" y="94750"/>
            <a:chExt cx="772366" cy="1076828"/>
          </a:xfrm>
        </p:grpSpPr>
        <p:pic>
          <p:nvPicPr>
            <p:cNvPr id="389" name="image2.png">
              <a:extLst>
                <a:ext uri="{FF2B5EF4-FFF2-40B4-BE49-F238E27FC236}">
                  <a16:creationId xmlns:a16="http://schemas.microsoft.com/office/drawing/2014/main" id="{CA7754E2-CE25-4906-B875-457C76E644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0" name="Afbeelding 389">
              <a:extLst>
                <a:ext uri="{FF2B5EF4-FFF2-40B4-BE49-F238E27FC236}">
                  <a16:creationId xmlns:a16="http://schemas.microsoft.com/office/drawing/2014/main" id="{ACF0D2C1-90A5-4AB0-AE7F-AD45B82D67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1" name="Afbeelding 390">
              <a:extLst>
                <a:ext uri="{FF2B5EF4-FFF2-40B4-BE49-F238E27FC236}">
                  <a16:creationId xmlns:a16="http://schemas.microsoft.com/office/drawing/2014/main" id="{F7B14CC7-F37F-4FC4-9A44-2E8DF30C99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2" name="Afbeelding 391">
              <a:extLst>
                <a:ext uri="{FF2B5EF4-FFF2-40B4-BE49-F238E27FC236}">
                  <a16:creationId xmlns:a16="http://schemas.microsoft.com/office/drawing/2014/main" id="{D50A0C66-3C65-4F7D-B03E-499E7C9B85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93" name="Groep 392">
            <a:extLst>
              <a:ext uri="{FF2B5EF4-FFF2-40B4-BE49-F238E27FC236}">
                <a16:creationId xmlns:a16="http://schemas.microsoft.com/office/drawing/2014/main" id="{72894BF3-C504-4C62-BCD6-BEC60D0C1829}"/>
              </a:ext>
            </a:extLst>
          </p:cNvPr>
          <p:cNvGrpSpPr>
            <a:grpSpLocks noChangeAspect="1"/>
          </p:cNvGrpSpPr>
          <p:nvPr/>
        </p:nvGrpSpPr>
        <p:grpSpPr>
          <a:xfrm>
            <a:off x="9969685" y="5431738"/>
            <a:ext cx="585662" cy="817317"/>
            <a:chOff x="154993" y="99049"/>
            <a:chExt cx="772366" cy="1076827"/>
          </a:xfrm>
        </p:grpSpPr>
        <p:pic>
          <p:nvPicPr>
            <p:cNvPr id="394" name="image2.png">
              <a:extLst>
                <a:ext uri="{FF2B5EF4-FFF2-40B4-BE49-F238E27FC236}">
                  <a16:creationId xmlns:a16="http://schemas.microsoft.com/office/drawing/2014/main" id="{DDEDE792-4E40-47A8-9DB1-168D2C4210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5" name="Afbeelding 394">
              <a:extLst>
                <a:ext uri="{FF2B5EF4-FFF2-40B4-BE49-F238E27FC236}">
                  <a16:creationId xmlns:a16="http://schemas.microsoft.com/office/drawing/2014/main" id="{F95BC471-DC08-41A3-ACBF-9BD6F08682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96" name="Groep 395">
            <a:extLst>
              <a:ext uri="{FF2B5EF4-FFF2-40B4-BE49-F238E27FC236}">
                <a16:creationId xmlns:a16="http://schemas.microsoft.com/office/drawing/2014/main" id="{C66B58BD-A273-4497-8F73-9EF56DF3C256}"/>
              </a:ext>
            </a:extLst>
          </p:cNvPr>
          <p:cNvGrpSpPr>
            <a:grpSpLocks noChangeAspect="1"/>
          </p:cNvGrpSpPr>
          <p:nvPr/>
        </p:nvGrpSpPr>
        <p:grpSpPr>
          <a:xfrm>
            <a:off x="9649646" y="5828599"/>
            <a:ext cx="591609" cy="817260"/>
            <a:chOff x="1537609" y="5128444"/>
            <a:chExt cx="779145" cy="1076325"/>
          </a:xfrm>
        </p:grpSpPr>
        <p:pic>
          <p:nvPicPr>
            <p:cNvPr id="397" name="image2.png">
              <a:extLst>
                <a:ext uri="{FF2B5EF4-FFF2-40B4-BE49-F238E27FC236}">
                  <a16:creationId xmlns:a16="http://schemas.microsoft.com/office/drawing/2014/main" id="{58F27AD3-2A8E-4B4F-A3BB-394599F1E1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8" name="Afbeelding 397">
              <a:extLst>
                <a:ext uri="{FF2B5EF4-FFF2-40B4-BE49-F238E27FC236}">
                  <a16:creationId xmlns:a16="http://schemas.microsoft.com/office/drawing/2014/main" id="{B2B89EDC-EFD8-43A0-B1D6-3E76F8E5C7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44" name="Ovaal 143">
            <a:extLst>
              <a:ext uri="{FF2B5EF4-FFF2-40B4-BE49-F238E27FC236}">
                <a16:creationId xmlns:a16="http://schemas.microsoft.com/office/drawing/2014/main" id="{77799180-ACEA-4D99-B797-8EA0644CFED1}"/>
              </a:ext>
            </a:extLst>
          </p:cNvPr>
          <p:cNvSpPr/>
          <p:nvPr/>
        </p:nvSpPr>
        <p:spPr>
          <a:xfrm>
            <a:off x="11174203" y="3358693"/>
            <a:ext cx="831099" cy="83127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00B4E24-B642-4845-B955-F7C3C55702BA}" type="slidenum">
              <a:rPr lang="nl-BE" sz="3000" b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18</a:t>
            </a:fld>
            <a:endParaRPr lang="nl-BE" sz="3000" b="1" dirty="0">
              <a:ln w="95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8747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8148E-6 L 0.00977 0.208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8.33333E-7 1.48148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" y="-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0.01627 0.2666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2.91667E-6 -2.96296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" y="-1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7 L 0.01433 0.2976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" y="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3.54167E-6 1.25767E-1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-0.01575 0.3567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6.25E-7 1.48148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0.01198 0.3858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7 L 3.95833E-6 1.11111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" y="-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0.01368 -0.2659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8 -0.26597 L -2.91667E-6 4.07407E-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1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33333E-6 L -0.01224 -0.208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-1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-2.5E-6 -4.81481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" y="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33333E-6 L 0.01394 -0.1768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-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-3.125E-6 1.11111E-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48148E-6 L 0.00977 0.2087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2.70833E-6 1.48148E-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85185E-6 L -0.01627 0.2666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4.375E-6 1.85185E-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85185E-6 L 0.01432 0.2976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2 0.29768 L 4.79167E-6 1.85185E-6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85185E-6 L -0.01575 0.35671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3.54167E-6 -1.85185E-6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81481E-6 L 0.01198 0.38587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7 L 1.04167E-6 4.81481E-6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01367 -0.26597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16667E-6 -2.22222E-6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-0.01224 -0.2081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2.5E-6 -1.85185E-6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0.01393 -0.17685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3 -0.17685 L 4.58333E-6 -3.33333E-6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48148E-6 L 0.00977 0.2087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5.55112E-17 1.48148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-0.01627 0.26666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1.66667E-6 1.85185E-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0.01433 0.29768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2.5E-6 1.85185E-6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5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-0.01575 0.35671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8.33333E-7 -1.85185E-6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4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81481E-6 L 0.01198 0.38587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7 L 3.75E-6 4.81481E-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3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L 0.01368 -0.26597 " pathEditMode="relative" rAng="0" ptsTypes="AA">
                                      <p:cBhvr>
                                        <p:cTn id="195" dur="2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8 -0.26597 L -3.125E-6 -2.22222E-6 " pathEditMode="relative" rAng="0" ptsTypes="AA">
                                      <p:cBhvr>
                                        <p:cTn id="199" dur="2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6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85185E-6 L -0.01223 -0.2081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3 -0.2081 L -4.58333E-6 -1.85185E-6 " pathEditMode="relative" rAng="0" ptsTypes="AA">
                                      <p:cBhvr>
                                        <p:cTn id="208" dur="2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33333E-6 L 0.01394 -0.17685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-2.70833E-6 -3.33333E-6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96296E-6 L 0.00977 0.20879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2.29167E-6 2.96296E-6 " pathEditMode="relative" rAng="0" ptsTypes="AA">
                                      <p:cBhvr>
                                        <p:cTn id="226" dur="2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33333E-6 L -0.01627 0.26666 " pathEditMode="relative" rAng="0" ptsTypes="AA">
                                      <p:cBhvr>
                                        <p:cTn id="231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3.95833E-6 3.33333E-6 " pathEditMode="relative" rAng="0" ptsTypes="AA">
                                      <p:cBhvr>
                                        <p:cTn id="235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3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0.01433 0.29768 " pathEditMode="relative" rAng="0" ptsTypes="AA">
                                      <p:cBhvr>
                                        <p:cTn id="240" dur="2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5E-6 1.85185E-6 " pathEditMode="relative" rAng="0" ptsTypes="AA">
                                      <p:cBhvr>
                                        <p:cTn id="244" dur="2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1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3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-0.01575 0.35671 " pathEditMode="relative" rAng="0" ptsTypes="AA">
                                      <p:cBhvr>
                                        <p:cTn id="249" dur="2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3.125E-6 -3.7037E-7 " pathEditMode="relative" rAng="0" ptsTypes="AA">
                                      <p:cBhvr>
                                        <p:cTn id="253" dur="2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0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3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0.01198 0.38588 " pathEditMode="relative" rAng="0" ptsTypes="AA">
                                      <p:cBhvr>
                                        <p:cTn id="258" dur="2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1.45833E-6 -3.7037E-6 " pathEditMode="relative" rAng="0" ptsTypes="AA">
                                      <p:cBhvr>
                                        <p:cTn id="262" dur="2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9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3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22222E-6 L 0.01367 -0.26597 " pathEditMode="relative" rAng="0" ptsTypes="AA">
                                      <p:cBhvr>
                                        <p:cTn id="267" dur="2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58333E-6 -2.22222E-6 " pathEditMode="relative" rAng="0" ptsTypes="AA">
                                      <p:cBhvr>
                                        <p:cTn id="271" dur="2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2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3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85185E-6 L -0.01224 -0.2081 " pathEditMode="relative" rAng="0" ptsTypes="AA">
                                      <p:cBhvr>
                                        <p:cTn id="276" dur="2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2.91667E-6 -1.85185E-6 " pathEditMode="relative" rAng="0" ptsTypes="AA">
                                      <p:cBhvr>
                                        <p:cTn id="280" dur="2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9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3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01394 -0.17685 " pathEditMode="relative" rAng="0" ptsTypes="AA">
                                      <p:cBhvr>
                                        <p:cTn id="285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5E-6 -1.85185E-6 " pathEditMode="relative" rAng="0" ptsTypes="AA">
                                      <p:cBhvr>
                                        <p:cTn id="289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4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0.00977 0.20879 " pathEditMode="relative" rAng="0" ptsTypes="AA">
                                      <p:cBhvr>
                                        <p:cTn id="294" dur="2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2.70833E-6 2.96296E-6 " pathEditMode="relative" rAng="0" ptsTypes="AA">
                                      <p:cBhvr>
                                        <p:cTn id="298" dur="2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9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33333E-6 L -0.01627 0.26666 " pathEditMode="relative" rAng="0" ptsTypes="AA">
                                      <p:cBhvr>
                                        <p:cTn id="303" dur="2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4.375E-6 3.33333E-6 " pathEditMode="relative" rAng="0" ptsTypes="AA">
                                      <p:cBhvr>
                                        <p:cTn id="307" dur="2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33333E-6 L 0.01432 0.29768 " pathEditMode="relative" rAng="0" ptsTypes="AA">
                                      <p:cBhvr>
                                        <p:cTn id="312" dur="2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2 0.29768 L 4.79167E-6 3.33333E-6 " pathEditMode="relative" rAng="0" ptsTypes="AA">
                                      <p:cBhvr>
                                        <p:cTn id="316" dur="2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L -0.01575 0.35671 " pathEditMode="relative" rAng="0" ptsTypes="AA">
                                      <p:cBhvr>
                                        <p:cTn id="321" dur="2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3.54167E-6 -3.7037E-7 " pathEditMode="relative" rAng="0" ptsTypes="AA">
                                      <p:cBhvr>
                                        <p:cTn id="325" dur="2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6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3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6 L 0.01198 0.38588 " pathEditMode="relative" rAng="0" ptsTypes="AA">
                                      <p:cBhvr>
                                        <p:cTn id="330" dur="2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1.04167E-6 -3.7037E-6 " pathEditMode="relative" rAng="0" ptsTypes="AA">
                                      <p:cBhvr>
                                        <p:cTn id="334" dur="2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5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3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0.01367 -0.26597 " pathEditMode="relative" rAng="0" ptsTypes="AA">
                                      <p:cBhvr>
                                        <p:cTn id="339" dur="2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16667E-6 -7.40741E-7 " pathEditMode="relative" rAng="0" ptsTypes="AA">
                                      <p:cBhvr>
                                        <p:cTn id="343" dur="2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3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-0.01224 -0.2081 " pathEditMode="relative" rAng="0" ptsTypes="AA">
                                      <p:cBhvr>
                                        <p:cTn id="348" dur="2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2.5E-6 -3.7037E-7 " pathEditMode="relative" rAng="0" ptsTypes="AA">
                                      <p:cBhvr>
                                        <p:cTn id="352" dur="2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5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85185E-6 L 0.01393 -0.17685 " pathEditMode="relative" rAng="0" ptsTypes="AA">
                                      <p:cBhvr>
                                        <p:cTn id="357" dur="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3 -0.17685 L 4.58333E-6 -1.85185E-6 " pathEditMode="relative" rAng="0" ptsTypes="AA">
                                      <p:cBhvr>
                                        <p:cTn id="361" dur="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0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3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44444E-6 L 0.00977 0.20879 " pathEditMode="relative" rAng="0" ptsTypes="AA">
                                      <p:cBhvr>
                                        <p:cTn id="366" dur="2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2.29167E-6 4.44444E-6 " pathEditMode="relative" rAng="0" ptsTypes="AA">
                                      <p:cBhvr>
                                        <p:cTn id="370" dur="2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5"/>
                  </p:tgtEl>
                </p:cond>
              </p:nextCondLst>
            </p:seq>
            <p:seq concurrent="1" nextAc="seek">
              <p:cTn id="371" restart="whenNotActive" fill="hold" evtFilter="cancelBubble" nodeType="interactiveSeq">
                <p:stCondLst>
                  <p:cond evt="onClick" delay="0">
                    <p:tgtEl>
                      <p:spTgt spid="3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2" fill="hold">
                      <p:stCondLst>
                        <p:cond delay="0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81481E-6 L -0.01627 0.26666 " pathEditMode="relative" rAng="0" ptsTypes="AA">
                                      <p:cBhvr>
                                        <p:cTn id="375" dur="2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3.95833E-6 4.81481E-6 " pathEditMode="relative" rAng="0" ptsTypes="AA">
                                      <p:cBhvr>
                                        <p:cTn id="379" dur="2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4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3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33333E-6 L 0.01433 0.29768 " pathEditMode="relative" rAng="0" ptsTypes="AA">
                                      <p:cBhvr>
                                        <p:cTn id="384" dur="2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4.79167E-6 3.33333E-6 " pathEditMode="relative" rAng="0" ptsTypes="AA">
                                      <p:cBhvr>
                                        <p:cTn id="388" dur="2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3"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3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-0.01575 0.35671 " pathEditMode="relative" rAng="0" ptsTypes="AA">
                                      <p:cBhvr>
                                        <p:cTn id="393" dur="2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3.125E-6 -3.7037E-7 " pathEditMode="relative" rAng="0" ptsTypes="AA">
                                      <p:cBhvr>
                                        <p:cTn id="397" dur="2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2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3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>
                      <p:stCondLst>
                        <p:cond delay="0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0.01198 0.38588 " pathEditMode="relative" rAng="0" ptsTypes="AA">
                                      <p:cBhvr>
                                        <p:cTn id="402" dur="2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1.45833E-6 -3.7037E-6 " pathEditMode="relative" rAng="0" ptsTypes="AA">
                                      <p:cBhvr>
                                        <p:cTn id="406" dur="2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1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3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7.40741E-7 L 0.01367 -0.26597 " pathEditMode="relative" rAng="0" ptsTypes="AA">
                                      <p:cBhvr>
                                        <p:cTn id="411" dur="2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58333E-6 -7.40741E-7 " pathEditMode="relative" rAng="0" ptsTypes="AA">
                                      <p:cBhvr>
                                        <p:cTn id="415" dur="2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4"/>
                  </p:tgtEl>
                </p:cond>
              </p:nextCondLst>
            </p:seq>
            <p:seq concurrent="1" nextAc="seek">
              <p:cTn id="416" restart="whenNotActive" fill="hold" evtFilter="cancelBubble" nodeType="interactiveSeq">
                <p:stCondLst>
                  <p:cond evt="onClick" delay="0">
                    <p:tgtEl>
                      <p:spTgt spid="3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7" fill="hold">
                      <p:stCondLst>
                        <p:cond delay="0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-0.01224 -0.2081 " pathEditMode="relative" rAng="0" ptsTypes="AA">
                                      <p:cBhvr>
                                        <p:cTn id="420" dur="2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2.91667E-6 -3.7037E-7 " pathEditMode="relative" rAng="0" ptsTypes="AA">
                                      <p:cBhvr>
                                        <p:cTn id="424" dur="2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1"/>
                  </p:tgtEl>
                </p:cond>
              </p:nextCondLst>
            </p:seq>
            <p:seq concurrent="1" nextAc="seek">
              <p:cTn id="425" restart="whenNotActive" fill="hold" evtFilter="cancelBubble" nodeType="interactiveSeq">
                <p:stCondLst>
                  <p:cond evt="onClick" delay="0">
                    <p:tgtEl>
                      <p:spTgt spid="3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6" fill="hold">
                      <p:stCondLst>
                        <p:cond delay="0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01394 -0.17685 " pathEditMode="relative" rAng="0" ptsTypes="AA">
                                      <p:cBhvr>
                                        <p:cTn id="429" dur="2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fill="hold">
                      <p:stCondLst>
                        <p:cond delay="indefinite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5E-6 -1.85185E-6 " pathEditMode="relative" rAng="0" ptsTypes="AA">
                                      <p:cBhvr>
                                        <p:cTn id="433" dur="2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6"/>
                  </p:tgtEl>
                </p:cond>
              </p:nextCondLst>
            </p:seq>
            <p:seq concurrent="1" nextAc="seek">
              <p:cTn id="434" restart="whenNotActive" fill="hold" evtFilter="cancelBubble" nodeType="interactiveSeq">
                <p:stCondLst>
                  <p:cond evt="onClick" delay="0">
                    <p:tgtEl>
                      <p:spTgt spid="3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5" fill="hold">
                      <p:stCondLst>
                        <p:cond delay="0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44444E-6 L 0.00977 0.20879 " pathEditMode="relative" rAng="0" ptsTypes="AA">
                                      <p:cBhvr>
                                        <p:cTn id="438" dur="2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4.16667E-7 4.44444E-6 " pathEditMode="relative" rAng="0" ptsTypes="AA">
                                      <p:cBhvr>
                                        <p:cTn id="442" dur="2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1"/>
                  </p:tgtEl>
                </p:cond>
              </p:nextCondLst>
            </p:seq>
            <p:seq concurrent="1" nextAc="seek">
              <p:cTn id="443" restart="whenNotActive" fill="hold" evtFilter="cancelBubble" nodeType="interactiveSeq">
                <p:stCondLst>
                  <p:cond evt="onClick" delay="0">
                    <p:tgtEl>
                      <p:spTgt spid="3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4" fill="hold">
                      <p:stCondLst>
                        <p:cond delay="0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81481E-6 L -0.01627 0.26666 " pathEditMode="relative" rAng="0" ptsTypes="AA">
                                      <p:cBhvr>
                                        <p:cTn id="447" dur="2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8" fill="hold">
                      <p:stCondLst>
                        <p:cond delay="indefinite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1.25E-6 4.81481E-6 " pathEditMode="relative" rAng="0" ptsTypes="AA">
                                      <p:cBhvr>
                                        <p:cTn id="451" dur="2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0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3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33333E-6 L 0.01433 0.29768 " pathEditMode="relative" rAng="0" ptsTypes="AA">
                                      <p:cBhvr>
                                        <p:cTn id="456" dur="2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7" fill="hold">
                      <p:stCondLst>
                        <p:cond delay="indefinite"/>
                      </p:stCondLst>
                      <p:childTnLst>
                        <p:par>
                          <p:cTn id="458" fill="hold">
                            <p:stCondLst>
                              <p:cond delay="0"/>
                            </p:stCondLst>
                            <p:childTnLst>
                              <p:par>
                                <p:cTn id="4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2.08333E-6 3.33333E-6 " pathEditMode="relative" rAng="0" ptsTypes="AA">
                                      <p:cBhvr>
                                        <p:cTn id="460" dur="2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9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0.01575 0.35671 " pathEditMode="relative" rAng="0" ptsTypes="AA">
                                      <p:cBhvr>
                                        <p:cTn id="465" dur="2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6" fill="hold">
                      <p:stCondLst>
                        <p:cond delay="indefinite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4.16667E-7 -3.7037E-7 " pathEditMode="relative" rAng="0" ptsTypes="AA">
                                      <p:cBhvr>
                                        <p:cTn id="469" dur="2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"/>
                  </p:tgtEl>
                </p:cond>
              </p:nextCondLst>
            </p:seq>
            <p:seq concurrent="1" nextAc="seek">
              <p:cTn id="470" restart="whenNotActive" fill="hold" evtFilter="cancelBubble" nodeType="interactiveSeq">
                <p:stCondLst>
                  <p:cond evt="onClick" delay="0">
                    <p:tgtEl>
                      <p:spTgt spid="3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1" fill="hold">
                      <p:stCondLst>
                        <p:cond delay="0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0.01198 0.38588 " pathEditMode="relative" rAng="0" ptsTypes="AA">
                                      <p:cBhvr>
                                        <p:cTn id="474" dur="2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4.16667E-6 -3.7037E-6 " pathEditMode="relative" rAng="0" ptsTypes="AA">
                                      <p:cBhvr>
                                        <p:cTn id="478" dur="2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7"/>
                  </p:tgtEl>
                </p:cond>
              </p:nextCondLst>
            </p:seq>
            <p:seq concurrent="1" nextAc="seek">
              <p:cTn id="479" restart="whenNotActive" fill="hold" evtFilter="cancelBubble" nodeType="interactiveSeq">
                <p:stCondLst>
                  <p:cond evt="onClick" delay="0">
                    <p:tgtEl>
                      <p:spTgt spid="3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0" fill="hold">
                      <p:stCondLst>
                        <p:cond delay="0"/>
                      </p:stCondLst>
                      <p:childTnLst>
                        <p:par>
                          <p:cTn id="481" fill="hold">
                            <p:stCondLst>
                              <p:cond delay="0"/>
                            </p:stCondLst>
                            <p:childTnLst>
                              <p:par>
                                <p:cTn id="4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7.40741E-7 L 0.01367 -0.26597 " pathEditMode="relative" rAng="0" ptsTypes="AA">
                                      <p:cBhvr>
                                        <p:cTn id="483" dur="2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4" fill="hold">
                      <p:stCondLst>
                        <p:cond delay="indefinite"/>
                      </p:stCondLst>
                      <p:childTnLst>
                        <p:par>
                          <p:cTn id="485" fill="hold">
                            <p:stCondLst>
                              <p:cond delay="0"/>
                            </p:stCondLst>
                            <p:childTnLst>
                              <p:par>
                                <p:cTn id="4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-2.70833E-6 -7.40741E-7 " pathEditMode="relative" rAng="0" ptsTypes="AA">
                                      <p:cBhvr>
                                        <p:cTn id="487" dur="2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0"/>
                  </p:tgtEl>
                </p:cond>
              </p:nextCondLst>
            </p:seq>
            <p:seq concurrent="1" nextAc="seek">
              <p:cTn id="488" restart="whenNotActive" fill="hold" evtFilter="cancelBubble" nodeType="interactiveSeq">
                <p:stCondLst>
                  <p:cond evt="onClick" delay="0">
                    <p:tgtEl>
                      <p:spTgt spid="3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9" fill="hold">
                      <p:stCondLst>
                        <p:cond delay="0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7 L -0.01224 -0.2081 " pathEditMode="relative" rAng="0" ptsTypes="AA">
                                      <p:cBhvr>
                                        <p:cTn id="492" dur="2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3" fill="hold">
                      <p:stCondLst>
                        <p:cond delay="indefinite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-4.375E-6 -3.7037E-7 " pathEditMode="relative" rAng="0" ptsTypes="AA">
                                      <p:cBhvr>
                                        <p:cTn id="496" dur="2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7"/>
                  </p:tgtEl>
                </p:cond>
              </p:nextCondLst>
            </p:seq>
            <p:seq concurrent="1" nextAc="seek">
              <p:cTn id="497" restart="whenNotActive" fill="hold" evtFilter="cancelBubble" nodeType="interactiveSeq">
                <p:stCondLst>
                  <p:cond evt="onClick" delay="0">
                    <p:tgtEl>
                      <p:spTgt spid="3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8" fill="hold">
                      <p:stCondLst>
                        <p:cond delay="0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0.01393 -0.17685 " pathEditMode="relative" rAng="0" ptsTypes="AA">
                                      <p:cBhvr>
                                        <p:cTn id="501" dur="2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2" fill="hold">
                      <p:stCondLst>
                        <p:cond delay="indefinite"/>
                      </p:stCondLst>
                      <p:childTnLst>
                        <p:par>
                          <p:cTn id="503" fill="hold">
                            <p:stCondLst>
                              <p:cond delay="0"/>
                            </p:stCondLst>
                            <p:childTnLst>
                              <p:par>
                                <p:cTn id="5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3 -0.17685 L -2.29167E-6 -1.85185E-6 " pathEditMode="relative" rAng="0" ptsTypes="AA">
                                      <p:cBhvr>
                                        <p:cTn id="505" dur="2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2"/>
                  </p:tgtEl>
                </p:cond>
              </p:nextCondLst>
            </p:seq>
            <p:seq concurrent="1" nextAc="seek">
              <p:cTn id="506" restart="whenNotActive" fill="hold" evtFilter="cancelBubble" nodeType="interactiveSeq">
                <p:stCondLst>
                  <p:cond evt="onClick" delay="0">
                    <p:tgtEl>
                      <p:spTgt spid="3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7" fill="hold">
                      <p:stCondLst>
                        <p:cond delay="0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0.00977 0.20879 " pathEditMode="relative" rAng="0" ptsTypes="AA">
                                      <p:cBhvr>
                                        <p:cTn id="510" dur="20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1" fill="hold">
                      <p:stCondLst>
                        <p:cond delay="indefinite"/>
                      </p:stCondLst>
                      <p:childTnLst>
                        <p:par>
                          <p:cTn id="512" fill="hold">
                            <p:stCondLst>
                              <p:cond delay="0"/>
                            </p:stCondLst>
                            <p:childTnLst>
                              <p:par>
                                <p:cTn id="5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1.875E-6 4.44444E-6 " pathEditMode="relative" rAng="0" ptsTypes="AA">
                                      <p:cBhvr>
                                        <p:cTn id="514" dur="20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7"/>
                  </p:tgtEl>
                </p:cond>
              </p:nextCondLst>
            </p:seq>
            <p:seq concurrent="1" nextAc="seek">
              <p:cTn id="515" restart="whenNotActive" fill="hold" evtFilter="cancelBubble" nodeType="interactiveSeq">
                <p:stCondLst>
                  <p:cond evt="onClick" delay="0">
                    <p:tgtEl>
                      <p:spTgt spid="3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6" fill="hold">
                      <p:stCondLst>
                        <p:cond delay="0"/>
                      </p:stCondLst>
                      <p:childTnLst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01627 0.26666 " pathEditMode="relative" rAng="0" ptsTypes="AA">
                                      <p:cBhvr>
                                        <p:cTn id="519" dur="2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0" fill="hold">
                      <p:stCondLst>
                        <p:cond delay="indefinite"/>
                      </p:stCondLst>
                      <p:childTnLst>
                        <p:par>
                          <p:cTn id="521" fill="hold">
                            <p:stCondLst>
                              <p:cond delay="0"/>
                            </p:stCondLst>
                            <p:childTnLst>
                              <p:par>
                                <p:cTn id="5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3.54167E-6 4.81481E-6 " pathEditMode="relative" rAng="0" ptsTypes="AA">
                                      <p:cBhvr>
                                        <p:cTn id="523" dur="2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6"/>
                  </p:tgtEl>
                </p:cond>
              </p:nextCondLst>
            </p:seq>
            <p:seq concurrent="1" nextAc="seek">
              <p:cTn id="524" restart="whenNotActive" fill="hold" evtFilter="cancelBubble" nodeType="interactiveSeq">
                <p:stCondLst>
                  <p:cond evt="onClick" delay="0">
                    <p:tgtEl>
                      <p:spTgt spid="3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5" fill="hold">
                      <p:stCondLst>
                        <p:cond delay="0"/>
                      </p:stCondLst>
                      <p:childTnLst>
                        <p:par>
                          <p:cTn id="526" fill="hold">
                            <p:stCondLst>
                              <p:cond delay="0"/>
                            </p:stCondLst>
                            <p:childTnLst>
                              <p:par>
                                <p:cTn id="5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0.01433 0.29768 " pathEditMode="relative" rAng="0" ptsTypes="AA">
                                      <p:cBhvr>
                                        <p:cTn id="528" dur="2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9" fill="hold">
                      <p:stCondLst>
                        <p:cond delay="indefinite"/>
                      </p:stCondLst>
                      <p:childTnLst>
                        <p:par>
                          <p:cTn id="530" fill="hold">
                            <p:stCondLst>
                              <p:cond delay="0"/>
                            </p:stCondLst>
                            <p:childTnLst>
                              <p:par>
                                <p:cTn id="5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4.58333E-6 3.33333E-6 " pathEditMode="relative" rAng="0" ptsTypes="AA">
                                      <p:cBhvr>
                                        <p:cTn id="532" dur="2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5"/>
                  </p:tgtEl>
                </p:cond>
              </p:nextCondLst>
            </p:seq>
            <p:seq concurrent="1" nextAc="seek">
              <p:cTn id="533" restart="whenNotActive" fill="hold" evtFilter="cancelBubble" nodeType="interactiveSeq">
                <p:stCondLst>
                  <p:cond evt="onClick" delay="0">
                    <p:tgtEl>
                      <p:spTgt spid="3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4" fill="hold">
                      <p:stCondLst>
                        <p:cond delay="0"/>
                      </p:stCondLst>
                      <p:childTnLst>
                        <p:par>
                          <p:cTn id="535" fill="hold">
                            <p:stCondLst>
                              <p:cond delay="0"/>
                            </p:stCondLst>
                            <p:childTnLst>
                              <p:par>
                                <p:cTn id="5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-0.01575 0.35671 " pathEditMode="relative" rAng="0" ptsTypes="AA">
                                      <p:cBhvr>
                                        <p:cTn id="537" dur="2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2.70833E-6 1.11111E-6 " pathEditMode="relative" rAng="0" ptsTypes="AA">
                                      <p:cBhvr>
                                        <p:cTn id="541" dur="2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4"/>
                  </p:tgtEl>
                </p:cond>
              </p:nextCondLst>
            </p:seq>
            <p:seq concurrent="1" nextAc="seek">
              <p:cTn id="542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3" fill="hold">
                      <p:stCondLst>
                        <p:cond delay="0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0.01198 0.38588 " pathEditMode="relative" rAng="0" ptsTypes="AA">
                                      <p:cBhvr>
                                        <p:cTn id="546" dur="2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7" fill="hold">
                      <p:stCondLst>
                        <p:cond delay="indefinite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1.875E-6 -2.22222E-6 " pathEditMode="relative" rAng="0" ptsTypes="AA">
                                      <p:cBhvr>
                                        <p:cTn id="550" dur="2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551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2" fill="hold">
                      <p:stCondLst>
                        <p:cond delay="0"/>
                      </p:stCondLst>
                      <p:childTnLst>
                        <p:par>
                          <p:cTn id="553" fill="hold">
                            <p:stCondLst>
                              <p:cond delay="0"/>
                            </p:stCondLst>
                            <p:childTnLst>
                              <p:par>
                                <p:cTn id="5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0.01367 -0.26597 " pathEditMode="relative" rAng="0" ptsTypes="AA">
                                      <p:cBhvr>
                                        <p:cTn id="555" dur="2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6" fill="hold">
                      <p:stCondLst>
                        <p:cond delay="indefinite"/>
                      </p:stCondLst>
                      <p:childTnLst>
                        <p:par>
                          <p:cTn id="557" fill="hold">
                            <p:stCondLst>
                              <p:cond delay="0"/>
                            </p:stCondLst>
                            <p:childTnLst>
                              <p:par>
                                <p:cTn id="5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79167E-6 -7.40741E-7 " pathEditMode="relative" rAng="0" ptsTypes="AA">
                                      <p:cBhvr>
                                        <p:cTn id="559" dur="2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560" restart="whenNotActive" fill="hold" evtFilter="cancelBubble" nodeType="interactiveSeq">
                <p:stCondLst>
                  <p:cond evt="onClick" delay="0">
                    <p:tgtEl>
                      <p:spTgt spid="3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1" fill="hold">
                      <p:stCondLst>
                        <p:cond delay="0"/>
                      </p:stCondLst>
                      <p:childTnLst>
                        <p:par>
                          <p:cTn id="562" fill="hold">
                            <p:stCondLst>
                              <p:cond delay="0"/>
                            </p:stCondLst>
                            <p:childTnLst>
                              <p:par>
                                <p:cTn id="5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-0.01224 -0.2081 " pathEditMode="relative" rAng="0" ptsTypes="AA">
                                      <p:cBhvr>
                                        <p:cTn id="564" dur="2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5" fill="hold">
                      <p:stCondLst>
                        <p:cond delay="indefinite"/>
                      </p:stCondLst>
                      <p:childTnLst>
                        <p:par>
                          <p:cTn id="566" fill="hold">
                            <p:stCondLst>
                              <p:cond delay="0"/>
                            </p:stCondLst>
                            <p:childTnLst>
                              <p:par>
                                <p:cTn id="5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3.33333E-6 -3.7037E-7 " pathEditMode="relative" rAng="0" ptsTypes="AA">
                                      <p:cBhvr>
                                        <p:cTn id="568" dur="2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3"/>
                  </p:tgtEl>
                </p:cond>
              </p:nextCondLst>
            </p:seq>
            <p:seq concurrent="1" nextAc="seek">
              <p:cTn id="569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0" fill="hold">
                      <p:stCondLst>
                        <p:cond delay="0"/>
                      </p:stCondLst>
                      <p:childTnLst>
                        <p:par>
                          <p:cTn id="571" fill="hold">
                            <p:stCondLst>
                              <p:cond delay="0"/>
                            </p:stCondLst>
                            <p:childTnLst>
                              <p:par>
                                <p:cTn id="5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7 L 0.01394 -0.17685 " pathEditMode="relative" rAng="0" ptsTypes="AA">
                                      <p:cBhvr>
                                        <p:cTn id="573" dur="20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4" fill="hold">
                      <p:stCondLst>
                        <p:cond delay="indefinite"/>
                      </p:stCondLst>
                      <p:childTnLst>
                        <p:par>
                          <p:cTn id="575" fill="hold">
                            <p:stCondLst>
                              <p:cond delay="0"/>
                            </p:stCondLst>
                            <p:childTnLst>
                              <p:par>
                                <p:cTn id="5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-4.79167E-6 -3.7037E-7 " pathEditMode="relative" rAng="0" ptsTypes="AA">
                                      <p:cBhvr>
                                        <p:cTn id="577" dur="20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 descr="Afbeelding met tekst, helm&#10;&#10;Automatisch gegenereerde beschrijving">
            <a:extLst>
              <a:ext uri="{FF2B5EF4-FFF2-40B4-BE49-F238E27FC236}">
                <a16:creationId xmlns:a16="http://schemas.microsoft.com/office/drawing/2014/main" id="{29DAA645-1020-4EE5-A9BE-F53092A90C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95"/>
          <a:stretch/>
        </p:blipFill>
        <p:spPr>
          <a:xfrm>
            <a:off x="0" y="-22523"/>
            <a:ext cx="12192000" cy="6880523"/>
          </a:xfrm>
          <a:prstGeom prst="rect">
            <a:avLst/>
          </a:prstGeom>
        </p:spPr>
      </p:pic>
      <p:grpSp>
        <p:nvGrpSpPr>
          <p:cNvPr id="14" name="Groep 13">
            <a:extLst>
              <a:ext uri="{FF2B5EF4-FFF2-40B4-BE49-F238E27FC236}">
                <a16:creationId xmlns:a16="http://schemas.microsoft.com/office/drawing/2014/main" id="{8A5A44A1-DD83-43F2-ADA4-2B09BC21F527}"/>
              </a:ext>
            </a:extLst>
          </p:cNvPr>
          <p:cNvGrpSpPr/>
          <p:nvPr/>
        </p:nvGrpSpPr>
        <p:grpSpPr>
          <a:xfrm>
            <a:off x="1240171" y="2495685"/>
            <a:ext cx="9726930" cy="2660015"/>
            <a:chOff x="1240171" y="2495685"/>
            <a:chExt cx="9726930" cy="2660015"/>
          </a:xfrm>
        </p:grpSpPr>
        <p:pic>
          <p:nvPicPr>
            <p:cNvPr id="4" name="image3.png">
              <a:extLst>
                <a:ext uri="{FF2B5EF4-FFF2-40B4-BE49-F238E27FC236}">
                  <a16:creationId xmlns:a16="http://schemas.microsoft.com/office/drawing/2014/main" id="{39899C1C-75BB-4451-89BA-31C0851CAC6A}"/>
                </a:ext>
              </a:extLst>
            </p:cNvPr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3000" b="64400" l="1000" r="91200">
                          <a14:foregroundMark x1="2300" y1="34800" x2="53000" y2="37600"/>
                          <a14:foregroundMark x1="53000" y1="37600" x2="61000" y2="37200"/>
                          <a14:foregroundMark x1="63000" y1="35400" x2="62900" y2="57600"/>
                          <a14:foregroundMark x1="6100" y1="59300" x2="5500" y2="47000"/>
                          <a14:foregroundMark x1="52100" y1="33700" x2="32500" y2="33800"/>
                          <a14:foregroundMark x1="65400" y1="33500" x2="50700" y2="33500"/>
                          <a14:foregroundMark x1="65300" y1="40000" x2="65100" y2="50400"/>
                          <a14:foregroundMark x1="66500" y1="36600" x2="67200" y2="45000"/>
                          <a14:foregroundMark x1="68700" y1="34300" x2="68900" y2="40300"/>
                          <a14:foregroundMark x1="74100" y1="33500" x2="82300" y2="34000"/>
                          <a14:foregroundMark x1="82300" y1="34000" x2="82600" y2="34600"/>
                          <a14:foregroundMark x1="77100" y1="33300" x2="78100" y2="34000"/>
                          <a14:foregroundMark x1="84600" y1="34900" x2="91200" y2="34100"/>
                          <a14:foregroundMark x1="71100" y1="33200" x2="72300" y2="33200"/>
                          <a14:foregroundMark x1="21700" y1="33600" x2="11500" y2="33000"/>
                          <a14:foregroundMark x1="8300" y1="33000" x2="4200" y2="33200"/>
                          <a14:foregroundMark x1="1000" y1="34000" x2="1300" y2="43000"/>
                        </a14:backgroundRemoval>
                      </a14:imgEffect>
                    </a14:imgLayer>
                  </a14:imgProps>
                </a:ext>
              </a:extLst>
            </a:blip>
            <a:srcRect t="32113" r="34329" b="31946"/>
            <a:stretch>
              <a:fillRect/>
            </a:stretch>
          </p:blipFill>
          <p:spPr>
            <a:xfrm>
              <a:off x="1240171" y="2495685"/>
              <a:ext cx="4857750" cy="266001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99" name="image3.png">
              <a:extLst>
                <a:ext uri="{FF2B5EF4-FFF2-40B4-BE49-F238E27FC236}">
                  <a16:creationId xmlns:a16="http://schemas.microsoft.com/office/drawing/2014/main" id="{67CBC4E2-1B59-4629-867E-A12099518D46}"/>
                </a:ext>
              </a:extLst>
            </p:cNvPr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3000" b="64400" l="1000" r="91200">
                          <a14:foregroundMark x1="2300" y1="34800" x2="53000" y2="37600"/>
                          <a14:foregroundMark x1="53000" y1="37600" x2="61000" y2="37200"/>
                          <a14:foregroundMark x1="63000" y1="35400" x2="62900" y2="57600"/>
                          <a14:foregroundMark x1="6100" y1="59300" x2="5500" y2="47000"/>
                          <a14:foregroundMark x1="52100" y1="33700" x2="32500" y2="33800"/>
                          <a14:foregroundMark x1="65400" y1="33500" x2="50700" y2="33500"/>
                          <a14:foregroundMark x1="65300" y1="40000" x2="65100" y2="50400"/>
                          <a14:foregroundMark x1="66500" y1="36600" x2="67200" y2="45000"/>
                          <a14:foregroundMark x1="68700" y1="34300" x2="68900" y2="40300"/>
                          <a14:foregroundMark x1="74100" y1="33500" x2="82300" y2="34000"/>
                          <a14:foregroundMark x1="82300" y1="34000" x2="82600" y2="34600"/>
                          <a14:foregroundMark x1="77100" y1="33300" x2="78100" y2="34000"/>
                          <a14:foregroundMark x1="84600" y1="34900" x2="91200" y2="34100"/>
                          <a14:foregroundMark x1="71100" y1="33200" x2="72300" y2="33200"/>
                          <a14:foregroundMark x1="21700" y1="33600" x2="11500" y2="33000"/>
                          <a14:foregroundMark x1="8300" y1="33000" x2="4200" y2="33200"/>
                          <a14:foregroundMark x1="1000" y1="34000" x2="1300" y2="43000"/>
                        </a14:backgroundRemoval>
                      </a14:imgEffect>
                    </a14:imgLayer>
                  </a14:imgProps>
                </a:ext>
              </a:extLst>
            </a:blip>
            <a:srcRect t="32113" r="34329" b="31946"/>
            <a:stretch>
              <a:fillRect/>
            </a:stretch>
          </p:blipFill>
          <p:spPr>
            <a:xfrm flipH="1">
              <a:off x="6109351" y="2495685"/>
              <a:ext cx="4857750" cy="266001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7" name="image2.png">
            <a:extLst>
              <a:ext uri="{FF2B5EF4-FFF2-40B4-BE49-F238E27FC236}">
                <a16:creationId xmlns:a16="http://schemas.microsoft.com/office/drawing/2014/main" id="{121F6520-93A3-4C1D-ABDD-457CA10769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1584326" y="176552"/>
            <a:ext cx="599377" cy="817200"/>
          </a:xfrm>
          <a:prstGeom prst="rect">
            <a:avLst/>
          </a:prstGeom>
          <a:ln/>
        </p:spPr>
      </p:pic>
      <p:pic>
        <p:nvPicPr>
          <p:cNvPr id="11" name="image2.png">
            <a:extLst>
              <a:ext uri="{FF2B5EF4-FFF2-40B4-BE49-F238E27FC236}">
                <a16:creationId xmlns:a16="http://schemas.microsoft.com/office/drawing/2014/main" id="{275B2516-48DB-4CC3-8DC9-CDD4FB39F5A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1920998" y="376578"/>
            <a:ext cx="605224" cy="817200"/>
          </a:xfrm>
          <a:prstGeom prst="rect">
            <a:avLst/>
          </a:prstGeom>
          <a:ln/>
        </p:spPr>
      </p:pic>
      <p:pic>
        <p:nvPicPr>
          <p:cNvPr id="8" name="image2.png">
            <a:extLst>
              <a:ext uri="{FF2B5EF4-FFF2-40B4-BE49-F238E27FC236}">
                <a16:creationId xmlns:a16="http://schemas.microsoft.com/office/drawing/2014/main" id="{8967C6AC-D1DB-4AF4-A89B-6B8584868B4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1557656" y="780437"/>
            <a:ext cx="596177" cy="817200"/>
          </a:xfrm>
          <a:prstGeom prst="rect">
            <a:avLst/>
          </a:prstGeom>
          <a:ln/>
        </p:spPr>
      </p:pic>
      <p:pic>
        <p:nvPicPr>
          <p:cNvPr id="9" name="image2.png">
            <a:extLst>
              <a:ext uri="{FF2B5EF4-FFF2-40B4-BE49-F238E27FC236}">
                <a16:creationId xmlns:a16="http://schemas.microsoft.com/office/drawing/2014/main" id="{2A99BAAC-8F10-49C9-887C-4A6CAD9172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1933351" y="993797"/>
            <a:ext cx="592871" cy="817200"/>
          </a:xfrm>
          <a:prstGeom prst="rect">
            <a:avLst/>
          </a:prstGeom>
          <a:ln/>
        </p:spPr>
      </p:pic>
      <p:pic>
        <p:nvPicPr>
          <p:cNvPr id="10" name="image2.png">
            <a:extLst>
              <a:ext uri="{FF2B5EF4-FFF2-40B4-BE49-F238E27FC236}">
                <a16:creationId xmlns:a16="http://schemas.microsoft.com/office/drawing/2014/main" id="{B36F40A8-6F7D-4FF4-8CF6-056591C9A2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1616710" y="1390658"/>
            <a:ext cx="591414" cy="817200"/>
          </a:xfrm>
          <a:prstGeom prst="rect">
            <a:avLst/>
          </a:prstGeom>
          <a:ln/>
        </p:spPr>
      </p:pic>
      <p:sp>
        <p:nvSpPr>
          <p:cNvPr id="54" name="Tekstvak 2">
            <a:extLst>
              <a:ext uri="{FF2B5EF4-FFF2-40B4-BE49-F238E27FC236}">
                <a16:creationId xmlns:a16="http://schemas.microsoft.com/office/drawing/2014/main" id="{0E7D81BE-F98D-4CA2-AE4D-030856ABD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1146" y="2104976"/>
            <a:ext cx="8836194" cy="9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nl-NL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		    2			 3	           4</a:t>
            </a:r>
            <a:endParaRPr lang="nl-BE" sz="15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83544579-77FC-4A79-9A12-252D59AC48CF}"/>
              </a:ext>
            </a:extLst>
          </p:cNvPr>
          <p:cNvCxnSpPr/>
          <p:nvPr/>
        </p:nvCxnSpPr>
        <p:spPr>
          <a:xfrm>
            <a:off x="3790765" y="2334831"/>
            <a:ext cx="0" cy="295626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Rechte verbindingslijn 55">
            <a:extLst>
              <a:ext uri="{FF2B5EF4-FFF2-40B4-BE49-F238E27FC236}">
                <a16:creationId xmlns:a16="http://schemas.microsoft.com/office/drawing/2014/main" id="{753D987D-0D07-4DEA-A50D-C3B09E47628A}"/>
              </a:ext>
            </a:extLst>
          </p:cNvPr>
          <p:cNvCxnSpPr/>
          <p:nvPr/>
        </p:nvCxnSpPr>
        <p:spPr>
          <a:xfrm>
            <a:off x="6109317" y="2362944"/>
            <a:ext cx="0" cy="295626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Rechte verbindingslijn 56">
            <a:extLst>
              <a:ext uri="{FF2B5EF4-FFF2-40B4-BE49-F238E27FC236}">
                <a16:creationId xmlns:a16="http://schemas.microsoft.com/office/drawing/2014/main" id="{7238A313-F471-4F1C-98F4-6165E6446C8C}"/>
              </a:ext>
            </a:extLst>
          </p:cNvPr>
          <p:cNvCxnSpPr/>
          <p:nvPr/>
        </p:nvCxnSpPr>
        <p:spPr>
          <a:xfrm>
            <a:off x="8418997" y="2355546"/>
            <a:ext cx="0" cy="295626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9E4C2D8F-DDB0-453A-A059-2FCB60A3FF67}"/>
              </a:ext>
            </a:extLst>
          </p:cNvPr>
          <p:cNvGrpSpPr/>
          <p:nvPr/>
        </p:nvGrpSpPr>
        <p:grpSpPr>
          <a:xfrm>
            <a:off x="270626" y="1213196"/>
            <a:ext cx="831099" cy="831273"/>
            <a:chOff x="270626" y="761076"/>
            <a:chExt cx="831099" cy="83127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62" name="Ovaal 161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693FFB60-5294-47F0-85DE-20F709CDC8FC}"/>
                </a:ext>
              </a:extLst>
            </p:cNvPr>
            <p:cNvSpPr/>
            <p:nvPr/>
          </p:nvSpPr>
          <p:spPr>
            <a:xfrm>
              <a:off x="270626" y="761076"/>
              <a:ext cx="831099" cy="831273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61" name="Pijl: rechts 16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FC2CC865-0D98-45F9-98DB-93F12AF2A45C}"/>
                </a:ext>
              </a:extLst>
            </p:cNvPr>
            <p:cNvSpPr/>
            <p:nvPr/>
          </p:nvSpPr>
          <p:spPr>
            <a:xfrm>
              <a:off x="466090" y="1003300"/>
              <a:ext cx="416560" cy="345440"/>
            </a:xfrm>
            <a:prstGeom prst="rightArrow">
              <a:avLst>
                <a:gd name="adj1" fmla="val 10000"/>
                <a:gd name="adj2" fmla="val 46923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chemeClr val="tx1"/>
                </a:solidFill>
              </a:endParaRPr>
            </a:p>
          </p:txBody>
        </p:sp>
      </p:grpSp>
      <p:grpSp>
        <p:nvGrpSpPr>
          <p:cNvPr id="163" name="Groep 162">
            <a:extLst>
              <a:ext uri="{FF2B5EF4-FFF2-40B4-BE49-F238E27FC236}">
                <a16:creationId xmlns:a16="http://schemas.microsoft.com/office/drawing/2014/main" id="{B6497D7B-FF97-48C9-9AE8-9BC76DFC252D}"/>
              </a:ext>
            </a:extLst>
          </p:cNvPr>
          <p:cNvGrpSpPr/>
          <p:nvPr/>
        </p:nvGrpSpPr>
        <p:grpSpPr>
          <a:xfrm flipH="1">
            <a:off x="270626" y="293716"/>
            <a:ext cx="831099" cy="831273"/>
            <a:chOff x="270626" y="761076"/>
            <a:chExt cx="831099" cy="83127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65" name="Ovaal 164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3EE0C56E-0080-494E-8BA9-E9698F6D8D04}"/>
                </a:ext>
              </a:extLst>
            </p:cNvPr>
            <p:cNvSpPr/>
            <p:nvPr/>
          </p:nvSpPr>
          <p:spPr>
            <a:xfrm>
              <a:off x="270626" y="761076"/>
              <a:ext cx="831099" cy="831273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64" name="Pijl: rechts 163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80C0431C-BF07-4085-B5BD-C649E35A27DE}"/>
                </a:ext>
              </a:extLst>
            </p:cNvPr>
            <p:cNvSpPr/>
            <p:nvPr/>
          </p:nvSpPr>
          <p:spPr>
            <a:xfrm>
              <a:off x="466090" y="1003300"/>
              <a:ext cx="416560" cy="345440"/>
            </a:xfrm>
            <a:prstGeom prst="rightArrow">
              <a:avLst>
                <a:gd name="adj1" fmla="val 10000"/>
                <a:gd name="adj2" fmla="val 46923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chemeClr val="tx1"/>
                </a:solidFill>
              </a:endParaRPr>
            </a:p>
          </p:txBody>
        </p:sp>
      </p:grpSp>
      <p:grpSp>
        <p:nvGrpSpPr>
          <p:cNvPr id="166" name="Groep 165">
            <a:extLst>
              <a:ext uri="{FF2B5EF4-FFF2-40B4-BE49-F238E27FC236}">
                <a16:creationId xmlns:a16="http://schemas.microsoft.com/office/drawing/2014/main" id="{11ACFA00-2A27-43E9-A181-F66A76364E21}"/>
              </a:ext>
            </a:extLst>
          </p:cNvPr>
          <p:cNvGrpSpPr>
            <a:grpSpLocks noChangeAspect="1"/>
          </p:cNvGrpSpPr>
          <p:nvPr/>
        </p:nvGrpSpPr>
        <p:grpSpPr>
          <a:xfrm>
            <a:off x="1564641" y="5221553"/>
            <a:ext cx="585662" cy="817317"/>
            <a:chOff x="154814" y="94750"/>
            <a:chExt cx="772366" cy="1076828"/>
          </a:xfrm>
        </p:grpSpPr>
        <p:pic>
          <p:nvPicPr>
            <p:cNvPr id="167" name="image2.png">
              <a:extLst>
                <a:ext uri="{FF2B5EF4-FFF2-40B4-BE49-F238E27FC236}">
                  <a16:creationId xmlns:a16="http://schemas.microsoft.com/office/drawing/2014/main" id="{03F002C7-E00A-44C5-8787-1936633E2C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8" name="Afbeelding 167">
              <a:extLst>
                <a:ext uri="{FF2B5EF4-FFF2-40B4-BE49-F238E27FC236}">
                  <a16:creationId xmlns:a16="http://schemas.microsoft.com/office/drawing/2014/main" id="{70870481-A8CD-4249-A2A0-8263086AF4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9" name="Afbeelding 168">
              <a:extLst>
                <a:ext uri="{FF2B5EF4-FFF2-40B4-BE49-F238E27FC236}">
                  <a16:creationId xmlns:a16="http://schemas.microsoft.com/office/drawing/2014/main" id="{11B45A6D-C736-4A22-993E-834A6D843B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0" name="Afbeelding 169">
              <a:extLst>
                <a:ext uri="{FF2B5EF4-FFF2-40B4-BE49-F238E27FC236}">
                  <a16:creationId xmlns:a16="http://schemas.microsoft.com/office/drawing/2014/main" id="{EA4E3460-05CA-4C25-A829-10A80E6670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71" name="Groep 170">
            <a:extLst>
              <a:ext uri="{FF2B5EF4-FFF2-40B4-BE49-F238E27FC236}">
                <a16:creationId xmlns:a16="http://schemas.microsoft.com/office/drawing/2014/main" id="{8E7EE6E4-25FB-4AB4-83D1-09DAD85B9DC2}"/>
              </a:ext>
            </a:extLst>
          </p:cNvPr>
          <p:cNvGrpSpPr>
            <a:grpSpLocks noChangeAspect="1"/>
          </p:cNvGrpSpPr>
          <p:nvPr/>
        </p:nvGrpSpPr>
        <p:grpSpPr>
          <a:xfrm>
            <a:off x="1884680" y="5434913"/>
            <a:ext cx="585662" cy="817317"/>
            <a:chOff x="154993" y="99049"/>
            <a:chExt cx="772366" cy="1076827"/>
          </a:xfrm>
        </p:grpSpPr>
        <p:pic>
          <p:nvPicPr>
            <p:cNvPr id="172" name="image2.png">
              <a:extLst>
                <a:ext uri="{FF2B5EF4-FFF2-40B4-BE49-F238E27FC236}">
                  <a16:creationId xmlns:a16="http://schemas.microsoft.com/office/drawing/2014/main" id="{3398AA0B-30DD-4408-8E65-FE7012BFAF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3" name="Afbeelding 172">
              <a:extLst>
                <a:ext uri="{FF2B5EF4-FFF2-40B4-BE49-F238E27FC236}">
                  <a16:creationId xmlns:a16="http://schemas.microsoft.com/office/drawing/2014/main" id="{5A62C1B7-9E7A-4627-BF13-ED295E81AE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74" name="Groep 173">
            <a:extLst>
              <a:ext uri="{FF2B5EF4-FFF2-40B4-BE49-F238E27FC236}">
                <a16:creationId xmlns:a16="http://schemas.microsoft.com/office/drawing/2014/main" id="{E2363B51-9A2F-4C61-BE4A-D035BF2B3267}"/>
              </a:ext>
            </a:extLst>
          </p:cNvPr>
          <p:cNvGrpSpPr>
            <a:grpSpLocks noChangeAspect="1"/>
          </p:cNvGrpSpPr>
          <p:nvPr/>
        </p:nvGrpSpPr>
        <p:grpSpPr>
          <a:xfrm>
            <a:off x="1564641" y="5831774"/>
            <a:ext cx="591609" cy="817260"/>
            <a:chOff x="1537609" y="5128444"/>
            <a:chExt cx="779145" cy="1076325"/>
          </a:xfrm>
        </p:grpSpPr>
        <p:pic>
          <p:nvPicPr>
            <p:cNvPr id="175" name="image2.png">
              <a:extLst>
                <a:ext uri="{FF2B5EF4-FFF2-40B4-BE49-F238E27FC236}">
                  <a16:creationId xmlns:a16="http://schemas.microsoft.com/office/drawing/2014/main" id="{0FA19B37-00F6-49EC-9C7C-E3EE005568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6" name="Afbeelding 175">
              <a:extLst>
                <a:ext uri="{FF2B5EF4-FFF2-40B4-BE49-F238E27FC236}">
                  <a16:creationId xmlns:a16="http://schemas.microsoft.com/office/drawing/2014/main" id="{FDFD89C6-C17D-431C-8F5D-6ACFD28225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87" name="image2.png">
            <a:extLst>
              <a:ext uri="{FF2B5EF4-FFF2-40B4-BE49-F238E27FC236}">
                <a16:creationId xmlns:a16="http://schemas.microsoft.com/office/drawing/2014/main" id="{4510C0D8-6456-4CE3-B5BA-089F60F528C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2816861" y="175917"/>
            <a:ext cx="599377" cy="817200"/>
          </a:xfrm>
          <a:prstGeom prst="rect">
            <a:avLst/>
          </a:prstGeom>
          <a:ln/>
        </p:spPr>
      </p:pic>
      <p:pic>
        <p:nvPicPr>
          <p:cNvPr id="288" name="image2.png">
            <a:extLst>
              <a:ext uri="{FF2B5EF4-FFF2-40B4-BE49-F238E27FC236}">
                <a16:creationId xmlns:a16="http://schemas.microsoft.com/office/drawing/2014/main" id="{15A52DFC-D622-48AC-869D-4A18DCF1D0B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3153533" y="375943"/>
            <a:ext cx="605224" cy="817200"/>
          </a:xfrm>
          <a:prstGeom prst="rect">
            <a:avLst/>
          </a:prstGeom>
          <a:ln/>
        </p:spPr>
      </p:pic>
      <p:pic>
        <p:nvPicPr>
          <p:cNvPr id="289" name="image2.png">
            <a:extLst>
              <a:ext uri="{FF2B5EF4-FFF2-40B4-BE49-F238E27FC236}">
                <a16:creationId xmlns:a16="http://schemas.microsoft.com/office/drawing/2014/main" id="{F2AAB2E2-79AC-457D-8DCB-C3760BD833D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2790191" y="779802"/>
            <a:ext cx="596177" cy="817200"/>
          </a:xfrm>
          <a:prstGeom prst="rect">
            <a:avLst/>
          </a:prstGeom>
          <a:ln/>
        </p:spPr>
      </p:pic>
      <p:pic>
        <p:nvPicPr>
          <p:cNvPr id="290" name="image2.png">
            <a:extLst>
              <a:ext uri="{FF2B5EF4-FFF2-40B4-BE49-F238E27FC236}">
                <a16:creationId xmlns:a16="http://schemas.microsoft.com/office/drawing/2014/main" id="{9F42208E-FBFF-42E3-930C-33C239F92F7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3165886" y="993162"/>
            <a:ext cx="592871" cy="817200"/>
          </a:xfrm>
          <a:prstGeom prst="rect">
            <a:avLst/>
          </a:prstGeom>
          <a:ln/>
        </p:spPr>
      </p:pic>
      <p:pic>
        <p:nvPicPr>
          <p:cNvPr id="291" name="image2.png">
            <a:extLst>
              <a:ext uri="{FF2B5EF4-FFF2-40B4-BE49-F238E27FC236}">
                <a16:creationId xmlns:a16="http://schemas.microsoft.com/office/drawing/2014/main" id="{358568D2-343E-4144-911F-C7FAF411F8F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2849245" y="1390023"/>
            <a:ext cx="591414" cy="817200"/>
          </a:xfrm>
          <a:prstGeom prst="rect">
            <a:avLst/>
          </a:prstGeom>
          <a:ln/>
        </p:spPr>
      </p:pic>
      <p:grpSp>
        <p:nvGrpSpPr>
          <p:cNvPr id="292" name="Groep 291">
            <a:extLst>
              <a:ext uri="{FF2B5EF4-FFF2-40B4-BE49-F238E27FC236}">
                <a16:creationId xmlns:a16="http://schemas.microsoft.com/office/drawing/2014/main" id="{6BFA05BC-20BB-4A9C-8129-F83804C46C09}"/>
              </a:ext>
            </a:extLst>
          </p:cNvPr>
          <p:cNvGrpSpPr>
            <a:grpSpLocks noChangeAspect="1"/>
          </p:cNvGrpSpPr>
          <p:nvPr/>
        </p:nvGrpSpPr>
        <p:grpSpPr>
          <a:xfrm>
            <a:off x="2797176" y="5220918"/>
            <a:ext cx="585662" cy="817317"/>
            <a:chOff x="154814" y="94750"/>
            <a:chExt cx="772366" cy="1076828"/>
          </a:xfrm>
        </p:grpSpPr>
        <p:pic>
          <p:nvPicPr>
            <p:cNvPr id="293" name="image2.png">
              <a:extLst>
                <a:ext uri="{FF2B5EF4-FFF2-40B4-BE49-F238E27FC236}">
                  <a16:creationId xmlns:a16="http://schemas.microsoft.com/office/drawing/2014/main" id="{EC3CBE05-66D1-4E69-960A-973F051D17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4" name="Afbeelding 293">
              <a:extLst>
                <a:ext uri="{FF2B5EF4-FFF2-40B4-BE49-F238E27FC236}">
                  <a16:creationId xmlns:a16="http://schemas.microsoft.com/office/drawing/2014/main" id="{C99B0B44-8B75-4F45-A7B3-80821BBBAE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5" name="Afbeelding 294">
              <a:extLst>
                <a:ext uri="{FF2B5EF4-FFF2-40B4-BE49-F238E27FC236}">
                  <a16:creationId xmlns:a16="http://schemas.microsoft.com/office/drawing/2014/main" id="{6664FCA8-4C91-4FD9-BA45-BA61101672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6" name="Afbeelding 295">
              <a:extLst>
                <a:ext uri="{FF2B5EF4-FFF2-40B4-BE49-F238E27FC236}">
                  <a16:creationId xmlns:a16="http://schemas.microsoft.com/office/drawing/2014/main" id="{8959D814-EBD7-4893-A5DA-51B5BC5728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97" name="Groep 296">
            <a:extLst>
              <a:ext uri="{FF2B5EF4-FFF2-40B4-BE49-F238E27FC236}">
                <a16:creationId xmlns:a16="http://schemas.microsoft.com/office/drawing/2014/main" id="{E0B5B285-0350-4FA4-B211-89ECC24FAB22}"/>
              </a:ext>
            </a:extLst>
          </p:cNvPr>
          <p:cNvGrpSpPr>
            <a:grpSpLocks noChangeAspect="1"/>
          </p:cNvGrpSpPr>
          <p:nvPr/>
        </p:nvGrpSpPr>
        <p:grpSpPr>
          <a:xfrm>
            <a:off x="3117215" y="5434278"/>
            <a:ext cx="585662" cy="817317"/>
            <a:chOff x="154993" y="99049"/>
            <a:chExt cx="772366" cy="1076827"/>
          </a:xfrm>
        </p:grpSpPr>
        <p:pic>
          <p:nvPicPr>
            <p:cNvPr id="298" name="image2.png">
              <a:extLst>
                <a:ext uri="{FF2B5EF4-FFF2-40B4-BE49-F238E27FC236}">
                  <a16:creationId xmlns:a16="http://schemas.microsoft.com/office/drawing/2014/main" id="{E8925FD7-7D56-436E-86C9-5CFE1199DD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9" name="Afbeelding 298">
              <a:extLst>
                <a:ext uri="{FF2B5EF4-FFF2-40B4-BE49-F238E27FC236}">
                  <a16:creationId xmlns:a16="http://schemas.microsoft.com/office/drawing/2014/main" id="{E57ADDCF-D27D-4A96-903B-76A9DFBBF5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00" name="Groep 299">
            <a:extLst>
              <a:ext uri="{FF2B5EF4-FFF2-40B4-BE49-F238E27FC236}">
                <a16:creationId xmlns:a16="http://schemas.microsoft.com/office/drawing/2014/main" id="{026D5B49-5F4D-46D7-8DC8-7D9A2C3A70B5}"/>
              </a:ext>
            </a:extLst>
          </p:cNvPr>
          <p:cNvGrpSpPr>
            <a:grpSpLocks noChangeAspect="1"/>
          </p:cNvGrpSpPr>
          <p:nvPr/>
        </p:nvGrpSpPr>
        <p:grpSpPr>
          <a:xfrm>
            <a:off x="2797176" y="5831139"/>
            <a:ext cx="591609" cy="817260"/>
            <a:chOff x="1537609" y="5128444"/>
            <a:chExt cx="779145" cy="1076325"/>
          </a:xfrm>
        </p:grpSpPr>
        <p:pic>
          <p:nvPicPr>
            <p:cNvPr id="301" name="image2.png">
              <a:extLst>
                <a:ext uri="{FF2B5EF4-FFF2-40B4-BE49-F238E27FC236}">
                  <a16:creationId xmlns:a16="http://schemas.microsoft.com/office/drawing/2014/main" id="{128B98C3-74B2-456B-9680-A0587D0123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02" name="Afbeelding 301">
              <a:extLst>
                <a:ext uri="{FF2B5EF4-FFF2-40B4-BE49-F238E27FC236}">
                  <a16:creationId xmlns:a16="http://schemas.microsoft.com/office/drawing/2014/main" id="{125EA52B-DBFC-40A1-8622-92590BCE41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03" name="image2.png">
            <a:extLst>
              <a:ext uri="{FF2B5EF4-FFF2-40B4-BE49-F238E27FC236}">
                <a16:creationId xmlns:a16="http://schemas.microsoft.com/office/drawing/2014/main" id="{435AB3BD-F392-489A-AD3F-31D5A16219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3939016" y="175917"/>
            <a:ext cx="599377" cy="817200"/>
          </a:xfrm>
          <a:prstGeom prst="rect">
            <a:avLst/>
          </a:prstGeom>
          <a:ln/>
        </p:spPr>
      </p:pic>
      <p:pic>
        <p:nvPicPr>
          <p:cNvPr id="304" name="image2.png">
            <a:extLst>
              <a:ext uri="{FF2B5EF4-FFF2-40B4-BE49-F238E27FC236}">
                <a16:creationId xmlns:a16="http://schemas.microsoft.com/office/drawing/2014/main" id="{4D5B8067-52C4-450E-85F3-74F4FD13B9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4275688" y="375943"/>
            <a:ext cx="605224" cy="817200"/>
          </a:xfrm>
          <a:prstGeom prst="rect">
            <a:avLst/>
          </a:prstGeom>
          <a:ln/>
        </p:spPr>
      </p:pic>
      <p:pic>
        <p:nvPicPr>
          <p:cNvPr id="305" name="image2.png">
            <a:extLst>
              <a:ext uri="{FF2B5EF4-FFF2-40B4-BE49-F238E27FC236}">
                <a16:creationId xmlns:a16="http://schemas.microsoft.com/office/drawing/2014/main" id="{BE01827D-96F2-41F3-A98E-C87221E5932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3912346" y="779802"/>
            <a:ext cx="596177" cy="817200"/>
          </a:xfrm>
          <a:prstGeom prst="rect">
            <a:avLst/>
          </a:prstGeom>
          <a:ln/>
        </p:spPr>
      </p:pic>
      <p:pic>
        <p:nvPicPr>
          <p:cNvPr id="306" name="image2.png">
            <a:extLst>
              <a:ext uri="{FF2B5EF4-FFF2-40B4-BE49-F238E27FC236}">
                <a16:creationId xmlns:a16="http://schemas.microsoft.com/office/drawing/2014/main" id="{D141439D-EC78-421A-B50E-84A485F204B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4288041" y="993162"/>
            <a:ext cx="592871" cy="817200"/>
          </a:xfrm>
          <a:prstGeom prst="rect">
            <a:avLst/>
          </a:prstGeom>
          <a:ln/>
        </p:spPr>
      </p:pic>
      <p:pic>
        <p:nvPicPr>
          <p:cNvPr id="307" name="image2.png">
            <a:extLst>
              <a:ext uri="{FF2B5EF4-FFF2-40B4-BE49-F238E27FC236}">
                <a16:creationId xmlns:a16="http://schemas.microsoft.com/office/drawing/2014/main" id="{7C487835-CC2B-4048-9C8F-538789B9B2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3971400" y="1390023"/>
            <a:ext cx="591414" cy="817200"/>
          </a:xfrm>
          <a:prstGeom prst="rect">
            <a:avLst/>
          </a:prstGeom>
          <a:ln/>
        </p:spPr>
      </p:pic>
      <p:grpSp>
        <p:nvGrpSpPr>
          <p:cNvPr id="308" name="Groep 307">
            <a:extLst>
              <a:ext uri="{FF2B5EF4-FFF2-40B4-BE49-F238E27FC236}">
                <a16:creationId xmlns:a16="http://schemas.microsoft.com/office/drawing/2014/main" id="{541AD392-B846-4AEC-A539-7086871C4A08}"/>
              </a:ext>
            </a:extLst>
          </p:cNvPr>
          <p:cNvGrpSpPr>
            <a:grpSpLocks noChangeAspect="1"/>
          </p:cNvGrpSpPr>
          <p:nvPr/>
        </p:nvGrpSpPr>
        <p:grpSpPr>
          <a:xfrm>
            <a:off x="3919331" y="5220918"/>
            <a:ext cx="585662" cy="817317"/>
            <a:chOff x="154814" y="94750"/>
            <a:chExt cx="772366" cy="1076828"/>
          </a:xfrm>
        </p:grpSpPr>
        <p:pic>
          <p:nvPicPr>
            <p:cNvPr id="309" name="image2.png">
              <a:extLst>
                <a:ext uri="{FF2B5EF4-FFF2-40B4-BE49-F238E27FC236}">
                  <a16:creationId xmlns:a16="http://schemas.microsoft.com/office/drawing/2014/main" id="{4B96E69C-9006-44FE-8F0D-EF8DF9E20F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0" name="Afbeelding 309">
              <a:extLst>
                <a:ext uri="{FF2B5EF4-FFF2-40B4-BE49-F238E27FC236}">
                  <a16:creationId xmlns:a16="http://schemas.microsoft.com/office/drawing/2014/main" id="{243D419A-0CBC-41E4-A954-3DE19C31A8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1" name="Afbeelding 310">
              <a:extLst>
                <a:ext uri="{FF2B5EF4-FFF2-40B4-BE49-F238E27FC236}">
                  <a16:creationId xmlns:a16="http://schemas.microsoft.com/office/drawing/2014/main" id="{1E09E73D-E7E7-4EF9-AE42-EFF5231D11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2" name="Afbeelding 311">
              <a:extLst>
                <a:ext uri="{FF2B5EF4-FFF2-40B4-BE49-F238E27FC236}">
                  <a16:creationId xmlns:a16="http://schemas.microsoft.com/office/drawing/2014/main" id="{21E6E29F-C9F8-463F-B33F-3C4098D1B4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13" name="Groep 312">
            <a:extLst>
              <a:ext uri="{FF2B5EF4-FFF2-40B4-BE49-F238E27FC236}">
                <a16:creationId xmlns:a16="http://schemas.microsoft.com/office/drawing/2014/main" id="{4A068555-FADA-4CF6-89A4-4AF5FED87CA5}"/>
              </a:ext>
            </a:extLst>
          </p:cNvPr>
          <p:cNvGrpSpPr>
            <a:grpSpLocks noChangeAspect="1"/>
          </p:cNvGrpSpPr>
          <p:nvPr/>
        </p:nvGrpSpPr>
        <p:grpSpPr>
          <a:xfrm>
            <a:off x="4239370" y="5434278"/>
            <a:ext cx="585662" cy="817317"/>
            <a:chOff x="154993" y="99049"/>
            <a:chExt cx="772366" cy="1076827"/>
          </a:xfrm>
        </p:grpSpPr>
        <p:pic>
          <p:nvPicPr>
            <p:cNvPr id="314" name="image2.png">
              <a:extLst>
                <a:ext uri="{FF2B5EF4-FFF2-40B4-BE49-F238E27FC236}">
                  <a16:creationId xmlns:a16="http://schemas.microsoft.com/office/drawing/2014/main" id="{832F2C21-08EF-428D-8449-EE6F4ABBA7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5" name="Afbeelding 314">
              <a:extLst>
                <a:ext uri="{FF2B5EF4-FFF2-40B4-BE49-F238E27FC236}">
                  <a16:creationId xmlns:a16="http://schemas.microsoft.com/office/drawing/2014/main" id="{A4F82134-5CB7-4961-8D9A-0E321D88E5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16" name="Groep 315">
            <a:extLst>
              <a:ext uri="{FF2B5EF4-FFF2-40B4-BE49-F238E27FC236}">
                <a16:creationId xmlns:a16="http://schemas.microsoft.com/office/drawing/2014/main" id="{35690C3D-C58C-4128-8F2D-F5E4031DE85D}"/>
              </a:ext>
            </a:extLst>
          </p:cNvPr>
          <p:cNvGrpSpPr>
            <a:grpSpLocks noChangeAspect="1"/>
          </p:cNvGrpSpPr>
          <p:nvPr/>
        </p:nvGrpSpPr>
        <p:grpSpPr>
          <a:xfrm>
            <a:off x="3919331" y="5831139"/>
            <a:ext cx="591609" cy="817260"/>
            <a:chOff x="1537609" y="5128444"/>
            <a:chExt cx="779145" cy="1076325"/>
          </a:xfrm>
        </p:grpSpPr>
        <p:pic>
          <p:nvPicPr>
            <p:cNvPr id="317" name="image2.png">
              <a:extLst>
                <a:ext uri="{FF2B5EF4-FFF2-40B4-BE49-F238E27FC236}">
                  <a16:creationId xmlns:a16="http://schemas.microsoft.com/office/drawing/2014/main" id="{E60C2011-B111-41F2-AF77-6697D58815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8" name="Afbeelding 317">
              <a:extLst>
                <a:ext uri="{FF2B5EF4-FFF2-40B4-BE49-F238E27FC236}">
                  <a16:creationId xmlns:a16="http://schemas.microsoft.com/office/drawing/2014/main" id="{D60C57E0-81F7-4575-84C2-EFD6FB9971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19" name="image2.png">
            <a:extLst>
              <a:ext uri="{FF2B5EF4-FFF2-40B4-BE49-F238E27FC236}">
                <a16:creationId xmlns:a16="http://schemas.microsoft.com/office/drawing/2014/main" id="{CEA43D24-4303-4B9B-8DEC-5930009C09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5100431" y="175282"/>
            <a:ext cx="599377" cy="817200"/>
          </a:xfrm>
          <a:prstGeom prst="rect">
            <a:avLst/>
          </a:prstGeom>
          <a:ln/>
        </p:spPr>
      </p:pic>
      <p:pic>
        <p:nvPicPr>
          <p:cNvPr id="320" name="image2.png">
            <a:extLst>
              <a:ext uri="{FF2B5EF4-FFF2-40B4-BE49-F238E27FC236}">
                <a16:creationId xmlns:a16="http://schemas.microsoft.com/office/drawing/2014/main" id="{D6B9E8F8-0646-484B-8B83-0FB971C6BC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5437103" y="375308"/>
            <a:ext cx="605224" cy="817200"/>
          </a:xfrm>
          <a:prstGeom prst="rect">
            <a:avLst/>
          </a:prstGeom>
          <a:ln/>
        </p:spPr>
      </p:pic>
      <p:pic>
        <p:nvPicPr>
          <p:cNvPr id="321" name="image2.png">
            <a:extLst>
              <a:ext uri="{FF2B5EF4-FFF2-40B4-BE49-F238E27FC236}">
                <a16:creationId xmlns:a16="http://schemas.microsoft.com/office/drawing/2014/main" id="{0D0DE939-59A4-4E4F-8337-40172F8456F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5073761" y="779167"/>
            <a:ext cx="596177" cy="817200"/>
          </a:xfrm>
          <a:prstGeom prst="rect">
            <a:avLst/>
          </a:prstGeom>
          <a:ln/>
        </p:spPr>
      </p:pic>
      <p:pic>
        <p:nvPicPr>
          <p:cNvPr id="322" name="image2.png">
            <a:extLst>
              <a:ext uri="{FF2B5EF4-FFF2-40B4-BE49-F238E27FC236}">
                <a16:creationId xmlns:a16="http://schemas.microsoft.com/office/drawing/2014/main" id="{E03FA321-8BC9-4C0A-859E-CCB4BCCBB2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5449456" y="992527"/>
            <a:ext cx="592871" cy="817200"/>
          </a:xfrm>
          <a:prstGeom prst="rect">
            <a:avLst/>
          </a:prstGeom>
          <a:ln/>
        </p:spPr>
      </p:pic>
      <p:pic>
        <p:nvPicPr>
          <p:cNvPr id="323" name="image2.png">
            <a:extLst>
              <a:ext uri="{FF2B5EF4-FFF2-40B4-BE49-F238E27FC236}">
                <a16:creationId xmlns:a16="http://schemas.microsoft.com/office/drawing/2014/main" id="{17E6BC89-42CB-4BC2-BA70-72D30556DB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5132815" y="1389388"/>
            <a:ext cx="591414" cy="817200"/>
          </a:xfrm>
          <a:prstGeom prst="rect">
            <a:avLst/>
          </a:prstGeom>
          <a:ln/>
        </p:spPr>
      </p:pic>
      <p:grpSp>
        <p:nvGrpSpPr>
          <p:cNvPr id="324" name="Groep 323">
            <a:extLst>
              <a:ext uri="{FF2B5EF4-FFF2-40B4-BE49-F238E27FC236}">
                <a16:creationId xmlns:a16="http://schemas.microsoft.com/office/drawing/2014/main" id="{A379F89A-B787-421B-A620-A17E04C36D5D}"/>
              </a:ext>
            </a:extLst>
          </p:cNvPr>
          <p:cNvGrpSpPr>
            <a:grpSpLocks noChangeAspect="1"/>
          </p:cNvGrpSpPr>
          <p:nvPr/>
        </p:nvGrpSpPr>
        <p:grpSpPr>
          <a:xfrm>
            <a:off x="5080746" y="5220283"/>
            <a:ext cx="585662" cy="817317"/>
            <a:chOff x="154814" y="94750"/>
            <a:chExt cx="772366" cy="1076828"/>
          </a:xfrm>
        </p:grpSpPr>
        <p:pic>
          <p:nvPicPr>
            <p:cNvPr id="325" name="image2.png">
              <a:extLst>
                <a:ext uri="{FF2B5EF4-FFF2-40B4-BE49-F238E27FC236}">
                  <a16:creationId xmlns:a16="http://schemas.microsoft.com/office/drawing/2014/main" id="{BD165A02-3761-4330-B31D-BD5AF91DA8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6" name="Afbeelding 325">
              <a:extLst>
                <a:ext uri="{FF2B5EF4-FFF2-40B4-BE49-F238E27FC236}">
                  <a16:creationId xmlns:a16="http://schemas.microsoft.com/office/drawing/2014/main" id="{C28AE537-184C-46BF-8B9C-8505A53B27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7" name="Afbeelding 326">
              <a:extLst>
                <a:ext uri="{FF2B5EF4-FFF2-40B4-BE49-F238E27FC236}">
                  <a16:creationId xmlns:a16="http://schemas.microsoft.com/office/drawing/2014/main" id="{A05640B8-095C-4F6E-84F5-A89A689C54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8" name="Afbeelding 327">
              <a:extLst>
                <a:ext uri="{FF2B5EF4-FFF2-40B4-BE49-F238E27FC236}">
                  <a16:creationId xmlns:a16="http://schemas.microsoft.com/office/drawing/2014/main" id="{748F529A-654E-4A5B-B00C-39DE717BC5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29" name="Groep 328">
            <a:extLst>
              <a:ext uri="{FF2B5EF4-FFF2-40B4-BE49-F238E27FC236}">
                <a16:creationId xmlns:a16="http://schemas.microsoft.com/office/drawing/2014/main" id="{F7F8F77F-8B99-4436-9255-F44970BD3DFF}"/>
              </a:ext>
            </a:extLst>
          </p:cNvPr>
          <p:cNvGrpSpPr>
            <a:grpSpLocks noChangeAspect="1"/>
          </p:cNvGrpSpPr>
          <p:nvPr/>
        </p:nvGrpSpPr>
        <p:grpSpPr>
          <a:xfrm>
            <a:off x="5400785" y="5433643"/>
            <a:ext cx="585662" cy="817317"/>
            <a:chOff x="154993" y="99049"/>
            <a:chExt cx="772366" cy="1076827"/>
          </a:xfrm>
        </p:grpSpPr>
        <p:pic>
          <p:nvPicPr>
            <p:cNvPr id="330" name="image2.png">
              <a:extLst>
                <a:ext uri="{FF2B5EF4-FFF2-40B4-BE49-F238E27FC236}">
                  <a16:creationId xmlns:a16="http://schemas.microsoft.com/office/drawing/2014/main" id="{28E211E0-D1F3-44A9-A0D4-40C8E577BE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1" name="Afbeelding 330">
              <a:extLst>
                <a:ext uri="{FF2B5EF4-FFF2-40B4-BE49-F238E27FC236}">
                  <a16:creationId xmlns:a16="http://schemas.microsoft.com/office/drawing/2014/main" id="{94D3210F-920D-4AEC-ACC1-D036FE0259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32" name="Groep 331">
            <a:extLst>
              <a:ext uri="{FF2B5EF4-FFF2-40B4-BE49-F238E27FC236}">
                <a16:creationId xmlns:a16="http://schemas.microsoft.com/office/drawing/2014/main" id="{E754DCB7-A04B-4F53-BF15-3EABB5A99523}"/>
              </a:ext>
            </a:extLst>
          </p:cNvPr>
          <p:cNvGrpSpPr>
            <a:grpSpLocks noChangeAspect="1"/>
          </p:cNvGrpSpPr>
          <p:nvPr/>
        </p:nvGrpSpPr>
        <p:grpSpPr>
          <a:xfrm>
            <a:off x="5080746" y="5830504"/>
            <a:ext cx="591609" cy="817260"/>
            <a:chOff x="1537609" y="5128444"/>
            <a:chExt cx="779145" cy="1076325"/>
          </a:xfrm>
        </p:grpSpPr>
        <p:pic>
          <p:nvPicPr>
            <p:cNvPr id="333" name="image2.png">
              <a:extLst>
                <a:ext uri="{FF2B5EF4-FFF2-40B4-BE49-F238E27FC236}">
                  <a16:creationId xmlns:a16="http://schemas.microsoft.com/office/drawing/2014/main" id="{D189A5FE-E7DF-43B1-84DC-FC1462E735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4" name="Afbeelding 333">
              <a:extLst>
                <a:ext uri="{FF2B5EF4-FFF2-40B4-BE49-F238E27FC236}">
                  <a16:creationId xmlns:a16="http://schemas.microsoft.com/office/drawing/2014/main" id="{66C353E8-5EE2-4A27-829B-5D2B5742A5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35" name="image2.png">
            <a:extLst>
              <a:ext uri="{FF2B5EF4-FFF2-40B4-BE49-F238E27FC236}">
                <a16:creationId xmlns:a16="http://schemas.microsoft.com/office/drawing/2014/main" id="{27C16FA6-C69F-4E3D-8E5A-9749EA7DBA3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6245826" y="174647"/>
            <a:ext cx="599377" cy="817200"/>
          </a:xfrm>
          <a:prstGeom prst="rect">
            <a:avLst/>
          </a:prstGeom>
          <a:ln/>
        </p:spPr>
      </p:pic>
      <p:pic>
        <p:nvPicPr>
          <p:cNvPr id="336" name="image2.png">
            <a:extLst>
              <a:ext uri="{FF2B5EF4-FFF2-40B4-BE49-F238E27FC236}">
                <a16:creationId xmlns:a16="http://schemas.microsoft.com/office/drawing/2014/main" id="{061BAB50-E2F1-4698-9797-A89BFF6584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6582498" y="374673"/>
            <a:ext cx="605224" cy="817200"/>
          </a:xfrm>
          <a:prstGeom prst="rect">
            <a:avLst/>
          </a:prstGeom>
          <a:ln/>
        </p:spPr>
      </p:pic>
      <p:pic>
        <p:nvPicPr>
          <p:cNvPr id="337" name="image2.png">
            <a:extLst>
              <a:ext uri="{FF2B5EF4-FFF2-40B4-BE49-F238E27FC236}">
                <a16:creationId xmlns:a16="http://schemas.microsoft.com/office/drawing/2014/main" id="{1BBEB593-9997-4F85-B927-A936D81A5A0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6219156" y="778532"/>
            <a:ext cx="596177" cy="817200"/>
          </a:xfrm>
          <a:prstGeom prst="rect">
            <a:avLst/>
          </a:prstGeom>
          <a:ln/>
        </p:spPr>
      </p:pic>
      <p:pic>
        <p:nvPicPr>
          <p:cNvPr id="338" name="image2.png">
            <a:extLst>
              <a:ext uri="{FF2B5EF4-FFF2-40B4-BE49-F238E27FC236}">
                <a16:creationId xmlns:a16="http://schemas.microsoft.com/office/drawing/2014/main" id="{DDD49E99-5476-4B16-B706-5282B9CA8B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6594851" y="991892"/>
            <a:ext cx="592871" cy="817200"/>
          </a:xfrm>
          <a:prstGeom prst="rect">
            <a:avLst/>
          </a:prstGeom>
          <a:ln/>
        </p:spPr>
      </p:pic>
      <p:pic>
        <p:nvPicPr>
          <p:cNvPr id="339" name="image2.png">
            <a:extLst>
              <a:ext uri="{FF2B5EF4-FFF2-40B4-BE49-F238E27FC236}">
                <a16:creationId xmlns:a16="http://schemas.microsoft.com/office/drawing/2014/main" id="{869E2B2C-45FE-42E5-A38F-FAE6AA1BF6C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6278210" y="1388753"/>
            <a:ext cx="591414" cy="817200"/>
          </a:xfrm>
          <a:prstGeom prst="rect">
            <a:avLst/>
          </a:prstGeom>
          <a:ln/>
        </p:spPr>
      </p:pic>
      <p:grpSp>
        <p:nvGrpSpPr>
          <p:cNvPr id="340" name="Groep 339">
            <a:extLst>
              <a:ext uri="{FF2B5EF4-FFF2-40B4-BE49-F238E27FC236}">
                <a16:creationId xmlns:a16="http://schemas.microsoft.com/office/drawing/2014/main" id="{0F1464A3-3947-46A2-8EB1-B17A93E350ED}"/>
              </a:ext>
            </a:extLst>
          </p:cNvPr>
          <p:cNvGrpSpPr>
            <a:grpSpLocks noChangeAspect="1"/>
          </p:cNvGrpSpPr>
          <p:nvPr/>
        </p:nvGrpSpPr>
        <p:grpSpPr>
          <a:xfrm>
            <a:off x="6226141" y="5219648"/>
            <a:ext cx="585662" cy="817317"/>
            <a:chOff x="154814" y="94750"/>
            <a:chExt cx="772366" cy="1076828"/>
          </a:xfrm>
        </p:grpSpPr>
        <p:pic>
          <p:nvPicPr>
            <p:cNvPr id="341" name="image2.png">
              <a:extLst>
                <a:ext uri="{FF2B5EF4-FFF2-40B4-BE49-F238E27FC236}">
                  <a16:creationId xmlns:a16="http://schemas.microsoft.com/office/drawing/2014/main" id="{2EE08B35-FCAA-48B4-AA6D-317D6A9587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2" name="Afbeelding 341">
              <a:extLst>
                <a:ext uri="{FF2B5EF4-FFF2-40B4-BE49-F238E27FC236}">
                  <a16:creationId xmlns:a16="http://schemas.microsoft.com/office/drawing/2014/main" id="{3B192F8D-ED94-4B70-B1F9-2FA9F138D1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3" name="Afbeelding 342">
              <a:extLst>
                <a:ext uri="{FF2B5EF4-FFF2-40B4-BE49-F238E27FC236}">
                  <a16:creationId xmlns:a16="http://schemas.microsoft.com/office/drawing/2014/main" id="{800C8332-3022-449F-9352-CF5EEE4A77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4" name="Afbeelding 343">
              <a:extLst>
                <a:ext uri="{FF2B5EF4-FFF2-40B4-BE49-F238E27FC236}">
                  <a16:creationId xmlns:a16="http://schemas.microsoft.com/office/drawing/2014/main" id="{187B8652-25C4-44DC-BA87-A187334159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45" name="Groep 344">
            <a:extLst>
              <a:ext uri="{FF2B5EF4-FFF2-40B4-BE49-F238E27FC236}">
                <a16:creationId xmlns:a16="http://schemas.microsoft.com/office/drawing/2014/main" id="{158EFFD6-BC42-49E3-99B1-125A0D978E8B}"/>
              </a:ext>
            </a:extLst>
          </p:cNvPr>
          <p:cNvGrpSpPr>
            <a:grpSpLocks noChangeAspect="1"/>
          </p:cNvGrpSpPr>
          <p:nvPr/>
        </p:nvGrpSpPr>
        <p:grpSpPr>
          <a:xfrm>
            <a:off x="6546180" y="5433008"/>
            <a:ext cx="585662" cy="817317"/>
            <a:chOff x="154993" y="99049"/>
            <a:chExt cx="772366" cy="1076827"/>
          </a:xfrm>
        </p:grpSpPr>
        <p:pic>
          <p:nvPicPr>
            <p:cNvPr id="346" name="image2.png">
              <a:extLst>
                <a:ext uri="{FF2B5EF4-FFF2-40B4-BE49-F238E27FC236}">
                  <a16:creationId xmlns:a16="http://schemas.microsoft.com/office/drawing/2014/main" id="{9C36F5A0-FE5C-44C6-B120-EEF97ED48F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7" name="Afbeelding 346">
              <a:extLst>
                <a:ext uri="{FF2B5EF4-FFF2-40B4-BE49-F238E27FC236}">
                  <a16:creationId xmlns:a16="http://schemas.microsoft.com/office/drawing/2014/main" id="{3C834526-9560-4F47-9C51-4FD9F5DEFE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48" name="Groep 347">
            <a:extLst>
              <a:ext uri="{FF2B5EF4-FFF2-40B4-BE49-F238E27FC236}">
                <a16:creationId xmlns:a16="http://schemas.microsoft.com/office/drawing/2014/main" id="{32B88F77-1BB5-48AB-9E40-7E0486BE3868}"/>
              </a:ext>
            </a:extLst>
          </p:cNvPr>
          <p:cNvGrpSpPr>
            <a:grpSpLocks noChangeAspect="1"/>
          </p:cNvGrpSpPr>
          <p:nvPr/>
        </p:nvGrpSpPr>
        <p:grpSpPr>
          <a:xfrm>
            <a:off x="6226141" y="5829869"/>
            <a:ext cx="591609" cy="817260"/>
            <a:chOff x="1537609" y="5128444"/>
            <a:chExt cx="779145" cy="1076325"/>
          </a:xfrm>
        </p:grpSpPr>
        <p:pic>
          <p:nvPicPr>
            <p:cNvPr id="349" name="image2.png">
              <a:extLst>
                <a:ext uri="{FF2B5EF4-FFF2-40B4-BE49-F238E27FC236}">
                  <a16:creationId xmlns:a16="http://schemas.microsoft.com/office/drawing/2014/main" id="{779A34F8-8812-43DF-AB96-691729B8AF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0" name="Afbeelding 349">
              <a:extLst>
                <a:ext uri="{FF2B5EF4-FFF2-40B4-BE49-F238E27FC236}">
                  <a16:creationId xmlns:a16="http://schemas.microsoft.com/office/drawing/2014/main" id="{61D7FB09-DA19-43C0-823D-54D8B4D262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51" name="image2.png">
            <a:extLst>
              <a:ext uri="{FF2B5EF4-FFF2-40B4-BE49-F238E27FC236}">
                <a16:creationId xmlns:a16="http://schemas.microsoft.com/office/drawing/2014/main" id="{F76EA816-1D04-4DBD-8903-0D95217E17B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7385761" y="174012"/>
            <a:ext cx="599377" cy="817200"/>
          </a:xfrm>
          <a:prstGeom prst="rect">
            <a:avLst/>
          </a:prstGeom>
          <a:ln/>
        </p:spPr>
      </p:pic>
      <p:pic>
        <p:nvPicPr>
          <p:cNvPr id="352" name="image2.png">
            <a:extLst>
              <a:ext uri="{FF2B5EF4-FFF2-40B4-BE49-F238E27FC236}">
                <a16:creationId xmlns:a16="http://schemas.microsoft.com/office/drawing/2014/main" id="{C36F00C9-4DF2-4FD7-B3C2-98F882299CE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7722433" y="374038"/>
            <a:ext cx="605224" cy="817200"/>
          </a:xfrm>
          <a:prstGeom prst="rect">
            <a:avLst/>
          </a:prstGeom>
          <a:ln/>
        </p:spPr>
      </p:pic>
      <p:pic>
        <p:nvPicPr>
          <p:cNvPr id="353" name="image2.png">
            <a:extLst>
              <a:ext uri="{FF2B5EF4-FFF2-40B4-BE49-F238E27FC236}">
                <a16:creationId xmlns:a16="http://schemas.microsoft.com/office/drawing/2014/main" id="{F3B56F57-7000-4E4E-93BA-8013FA15CA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7359091" y="777897"/>
            <a:ext cx="596177" cy="817200"/>
          </a:xfrm>
          <a:prstGeom prst="rect">
            <a:avLst/>
          </a:prstGeom>
          <a:ln/>
        </p:spPr>
      </p:pic>
      <p:pic>
        <p:nvPicPr>
          <p:cNvPr id="354" name="image2.png">
            <a:extLst>
              <a:ext uri="{FF2B5EF4-FFF2-40B4-BE49-F238E27FC236}">
                <a16:creationId xmlns:a16="http://schemas.microsoft.com/office/drawing/2014/main" id="{D8890A55-04D1-47EC-BE58-9D225DA9327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7734786" y="991257"/>
            <a:ext cx="592871" cy="817200"/>
          </a:xfrm>
          <a:prstGeom prst="rect">
            <a:avLst/>
          </a:prstGeom>
          <a:ln/>
        </p:spPr>
      </p:pic>
      <p:pic>
        <p:nvPicPr>
          <p:cNvPr id="355" name="image2.png">
            <a:extLst>
              <a:ext uri="{FF2B5EF4-FFF2-40B4-BE49-F238E27FC236}">
                <a16:creationId xmlns:a16="http://schemas.microsoft.com/office/drawing/2014/main" id="{EF0254E7-D203-4882-BC46-C842E5193CB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7418145" y="1388118"/>
            <a:ext cx="591414" cy="817200"/>
          </a:xfrm>
          <a:prstGeom prst="rect">
            <a:avLst/>
          </a:prstGeom>
          <a:ln/>
        </p:spPr>
      </p:pic>
      <p:grpSp>
        <p:nvGrpSpPr>
          <p:cNvPr id="356" name="Groep 355">
            <a:extLst>
              <a:ext uri="{FF2B5EF4-FFF2-40B4-BE49-F238E27FC236}">
                <a16:creationId xmlns:a16="http://schemas.microsoft.com/office/drawing/2014/main" id="{4A4ED889-490B-4F52-92A4-84EE61D8DB64}"/>
              </a:ext>
            </a:extLst>
          </p:cNvPr>
          <p:cNvGrpSpPr>
            <a:grpSpLocks noChangeAspect="1"/>
          </p:cNvGrpSpPr>
          <p:nvPr/>
        </p:nvGrpSpPr>
        <p:grpSpPr>
          <a:xfrm>
            <a:off x="7366076" y="5219013"/>
            <a:ext cx="585662" cy="817317"/>
            <a:chOff x="154814" y="94750"/>
            <a:chExt cx="772366" cy="1076828"/>
          </a:xfrm>
        </p:grpSpPr>
        <p:pic>
          <p:nvPicPr>
            <p:cNvPr id="357" name="image2.png">
              <a:extLst>
                <a:ext uri="{FF2B5EF4-FFF2-40B4-BE49-F238E27FC236}">
                  <a16:creationId xmlns:a16="http://schemas.microsoft.com/office/drawing/2014/main" id="{0993A538-A249-4B39-9610-B0AC632954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8" name="Afbeelding 357">
              <a:extLst>
                <a:ext uri="{FF2B5EF4-FFF2-40B4-BE49-F238E27FC236}">
                  <a16:creationId xmlns:a16="http://schemas.microsoft.com/office/drawing/2014/main" id="{0D64CC2F-963F-4F94-99A4-C80163F55B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9" name="Afbeelding 358">
              <a:extLst>
                <a:ext uri="{FF2B5EF4-FFF2-40B4-BE49-F238E27FC236}">
                  <a16:creationId xmlns:a16="http://schemas.microsoft.com/office/drawing/2014/main" id="{B2846802-DE0A-4709-B45C-531E76536D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0" name="Afbeelding 359">
              <a:extLst>
                <a:ext uri="{FF2B5EF4-FFF2-40B4-BE49-F238E27FC236}">
                  <a16:creationId xmlns:a16="http://schemas.microsoft.com/office/drawing/2014/main" id="{2F85B78C-63F3-493D-99B4-D4292FE2B1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61" name="Groep 360">
            <a:extLst>
              <a:ext uri="{FF2B5EF4-FFF2-40B4-BE49-F238E27FC236}">
                <a16:creationId xmlns:a16="http://schemas.microsoft.com/office/drawing/2014/main" id="{5B47E172-DBEB-40EA-AA68-89949ED9B972}"/>
              </a:ext>
            </a:extLst>
          </p:cNvPr>
          <p:cNvGrpSpPr>
            <a:grpSpLocks noChangeAspect="1"/>
          </p:cNvGrpSpPr>
          <p:nvPr/>
        </p:nvGrpSpPr>
        <p:grpSpPr>
          <a:xfrm>
            <a:off x="7686115" y="5432373"/>
            <a:ext cx="585662" cy="817317"/>
            <a:chOff x="154993" y="99049"/>
            <a:chExt cx="772366" cy="1076827"/>
          </a:xfrm>
        </p:grpSpPr>
        <p:pic>
          <p:nvPicPr>
            <p:cNvPr id="362" name="image2.png">
              <a:extLst>
                <a:ext uri="{FF2B5EF4-FFF2-40B4-BE49-F238E27FC236}">
                  <a16:creationId xmlns:a16="http://schemas.microsoft.com/office/drawing/2014/main" id="{B090AEBC-EA7A-454D-94DE-EB1CCA5958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3" name="Afbeelding 362">
              <a:extLst>
                <a:ext uri="{FF2B5EF4-FFF2-40B4-BE49-F238E27FC236}">
                  <a16:creationId xmlns:a16="http://schemas.microsoft.com/office/drawing/2014/main" id="{B2F79012-603A-4DD4-BAFB-3BCB484D0E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64" name="Groep 363">
            <a:extLst>
              <a:ext uri="{FF2B5EF4-FFF2-40B4-BE49-F238E27FC236}">
                <a16:creationId xmlns:a16="http://schemas.microsoft.com/office/drawing/2014/main" id="{5D1DEAC3-AC33-4617-8EEF-962D5415AD95}"/>
              </a:ext>
            </a:extLst>
          </p:cNvPr>
          <p:cNvGrpSpPr>
            <a:grpSpLocks noChangeAspect="1"/>
          </p:cNvGrpSpPr>
          <p:nvPr/>
        </p:nvGrpSpPr>
        <p:grpSpPr>
          <a:xfrm>
            <a:off x="7366076" y="5829234"/>
            <a:ext cx="591609" cy="817260"/>
            <a:chOff x="1537609" y="5128444"/>
            <a:chExt cx="779145" cy="1076325"/>
          </a:xfrm>
        </p:grpSpPr>
        <p:pic>
          <p:nvPicPr>
            <p:cNvPr id="365" name="image2.png">
              <a:extLst>
                <a:ext uri="{FF2B5EF4-FFF2-40B4-BE49-F238E27FC236}">
                  <a16:creationId xmlns:a16="http://schemas.microsoft.com/office/drawing/2014/main" id="{F338A7C2-E693-40BE-8A2D-36C7D5B183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6" name="Afbeelding 365">
              <a:extLst>
                <a:ext uri="{FF2B5EF4-FFF2-40B4-BE49-F238E27FC236}">
                  <a16:creationId xmlns:a16="http://schemas.microsoft.com/office/drawing/2014/main" id="{969782BB-E681-4F12-930B-BCC468C6E1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67" name="image2.png">
            <a:extLst>
              <a:ext uri="{FF2B5EF4-FFF2-40B4-BE49-F238E27FC236}">
                <a16:creationId xmlns:a16="http://schemas.microsoft.com/office/drawing/2014/main" id="{51A32C26-1CDB-4F54-AD6C-33A75BC233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8507916" y="174012"/>
            <a:ext cx="599377" cy="817200"/>
          </a:xfrm>
          <a:prstGeom prst="rect">
            <a:avLst/>
          </a:prstGeom>
          <a:ln/>
        </p:spPr>
      </p:pic>
      <p:pic>
        <p:nvPicPr>
          <p:cNvPr id="368" name="image2.png">
            <a:extLst>
              <a:ext uri="{FF2B5EF4-FFF2-40B4-BE49-F238E27FC236}">
                <a16:creationId xmlns:a16="http://schemas.microsoft.com/office/drawing/2014/main" id="{07CEB486-2030-4A1D-9EBD-3191DE64D9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8844588" y="374038"/>
            <a:ext cx="605224" cy="817200"/>
          </a:xfrm>
          <a:prstGeom prst="rect">
            <a:avLst/>
          </a:prstGeom>
          <a:ln/>
        </p:spPr>
      </p:pic>
      <p:pic>
        <p:nvPicPr>
          <p:cNvPr id="369" name="image2.png">
            <a:extLst>
              <a:ext uri="{FF2B5EF4-FFF2-40B4-BE49-F238E27FC236}">
                <a16:creationId xmlns:a16="http://schemas.microsoft.com/office/drawing/2014/main" id="{9CD527A4-7232-4C36-812E-4C7A5989015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8481246" y="777897"/>
            <a:ext cx="596177" cy="817200"/>
          </a:xfrm>
          <a:prstGeom prst="rect">
            <a:avLst/>
          </a:prstGeom>
          <a:ln/>
        </p:spPr>
      </p:pic>
      <p:pic>
        <p:nvPicPr>
          <p:cNvPr id="370" name="image2.png">
            <a:extLst>
              <a:ext uri="{FF2B5EF4-FFF2-40B4-BE49-F238E27FC236}">
                <a16:creationId xmlns:a16="http://schemas.microsoft.com/office/drawing/2014/main" id="{20A29BBE-6C59-4ED4-B3DC-7C59A97A48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8856941" y="991257"/>
            <a:ext cx="592871" cy="817200"/>
          </a:xfrm>
          <a:prstGeom prst="rect">
            <a:avLst/>
          </a:prstGeom>
          <a:ln/>
        </p:spPr>
      </p:pic>
      <p:pic>
        <p:nvPicPr>
          <p:cNvPr id="371" name="image2.png">
            <a:extLst>
              <a:ext uri="{FF2B5EF4-FFF2-40B4-BE49-F238E27FC236}">
                <a16:creationId xmlns:a16="http://schemas.microsoft.com/office/drawing/2014/main" id="{B2896FCB-583E-418F-B360-68B3A4892E6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8540300" y="1388118"/>
            <a:ext cx="591414" cy="817200"/>
          </a:xfrm>
          <a:prstGeom prst="rect">
            <a:avLst/>
          </a:prstGeom>
          <a:ln/>
        </p:spPr>
      </p:pic>
      <p:grpSp>
        <p:nvGrpSpPr>
          <p:cNvPr id="372" name="Groep 371">
            <a:extLst>
              <a:ext uri="{FF2B5EF4-FFF2-40B4-BE49-F238E27FC236}">
                <a16:creationId xmlns:a16="http://schemas.microsoft.com/office/drawing/2014/main" id="{C68F30C1-B103-47D8-B8FE-C8AB1DFE0564}"/>
              </a:ext>
            </a:extLst>
          </p:cNvPr>
          <p:cNvGrpSpPr>
            <a:grpSpLocks noChangeAspect="1"/>
          </p:cNvGrpSpPr>
          <p:nvPr/>
        </p:nvGrpSpPr>
        <p:grpSpPr>
          <a:xfrm>
            <a:off x="8488231" y="5219013"/>
            <a:ext cx="585662" cy="817317"/>
            <a:chOff x="154814" y="94750"/>
            <a:chExt cx="772366" cy="1076828"/>
          </a:xfrm>
        </p:grpSpPr>
        <p:pic>
          <p:nvPicPr>
            <p:cNvPr id="373" name="image2.png">
              <a:extLst>
                <a:ext uri="{FF2B5EF4-FFF2-40B4-BE49-F238E27FC236}">
                  <a16:creationId xmlns:a16="http://schemas.microsoft.com/office/drawing/2014/main" id="{E93478B5-325F-4565-A9C4-D13D4043D4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4" name="Afbeelding 373">
              <a:extLst>
                <a:ext uri="{FF2B5EF4-FFF2-40B4-BE49-F238E27FC236}">
                  <a16:creationId xmlns:a16="http://schemas.microsoft.com/office/drawing/2014/main" id="{D97CFF17-5F9E-460E-9E3E-25D025562B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5" name="Afbeelding 374">
              <a:extLst>
                <a:ext uri="{FF2B5EF4-FFF2-40B4-BE49-F238E27FC236}">
                  <a16:creationId xmlns:a16="http://schemas.microsoft.com/office/drawing/2014/main" id="{879DC6F4-9A40-4A8F-9B24-D6449B3BF7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6" name="Afbeelding 375">
              <a:extLst>
                <a:ext uri="{FF2B5EF4-FFF2-40B4-BE49-F238E27FC236}">
                  <a16:creationId xmlns:a16="http://schemas.microsoft.com/office/drawing/2014/main" id="{7A875B18-807A-48AE-9F88-B26610B2E0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77" name="Groep 376">
            <a:extLst>
              <a:ext uri="{FF2B5EF4-FFF2-40B4-BE49-F238E27FC236}">
                <a16:creationId xmlns:a16="http://schemas.microsoft.com/office/drawing/2014/main" id="{558A3799-0980-4F79-99E7-1E3CA98F079A}"/>
              </a:ext>
            </a:extLst>
          </p:cNvPr>
          <p:cNvGrpSpPr>
            <a:grpSpLocks noChangeAspect="1"/>
          </p:cNvGrpSpPr>
          <p:nvPr/>
        </p:nvGrpSpPr>
        <p:grpSpPr>
          <a:xfrm>
            <a:off x="8808270" y="5432373"/>
            <a:ext cx="585662" cy="817317"/>
            <a:chOff x="154993" y="99049"/>
            <a:chExt cx="772366" cy="1076827"/>
          </a:xfrm>
        </p:grpSpPr>
        <p:pic>
          <p:nvPicPr>
            <p:cNvPr id="378" name="image2.png">
              <a:extLst>
                <a:ext uri="{FF2B5EF4-FFF2-40B4-BE49-F238E27FC236}">
                  <a16:creationId xmlns:a16="http://schemas.microsoft.com/office/drawing/2014/main" id="{10F29319-F3AB-4B60-9F6F-83373FBEA4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9" name="Afbeelding 378">
              <a:extLst>
                <a:ext uri="{FF2B5EF4-FFF2-40B4-BE49-F238E27FC236}">
                  <a16:creationId xmlns:a16="http://schemas.microsoft.com/office/drawing/2014/main" id="{E761189D-F0C3-467F-8190-97D8EAC036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80" name="Groep 379">
            <a:extLst>
              <a:ext uri="{FF2B5EF4-FFF2-40B4-BE49-F238E27FC236}">
                <a16:creationId xmlns:a16="http://schemas.microsoft.com/office/drawing/2014/main" id="{B002C205-E1F6-49A0-8AF5-8EE3240BE6F0}"/>
              </a:ext>
            </a:extLst>
          </p:cNvPr>
          <p:cNvGrpSpPr>
            <a:grpSpLocks noChangeAspect="1"/>
          </p:cNvGrpSpPr>
          <p:nvPr/>
        </p:nvGrpSpPr>
        <p:grpSpPr>
          <a:xfrm>
            <a:off x="8488231" y="5829234"/>
            <a:ext cx="591609" cy="817260"/>
            <a:chOff x="1537609" y="5128444"/>
            <a:chExt cx="779145" cy="1076325"/>
          </a:xfrm>
        </p:grpSpPr>
        <p:pic>
          <p:nvPicPr>
            <p:cNvPr id="381" name="image2.png">
              <a:extLst>
                <a:ext uri="{FF2B5EF4-FFF2-40B4-BE49-F238E27FC236}">
                  <a16:creationId xmlns:a16="http://schemas.microsoft.com/office/drawing/2014/main" id="{13A6AB10-2117-409E-B183-709278184B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82" name="Afbeelding 381">
              <a:extLst>
                <a:ext uri="{FF2B5EF4-FFF2-40B4-BE49-F238E27FC236}">
                  <a16:creationId xmlns:a16="http://schemas.microsoft.com/office/drawing/2014/main" id="{3CCB13D7-C811-42D9-996A-97DAFE23E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83" name="image2.png">
            <a:extLst>
              <a:ext uri="{FF2B5EF4-FFF2-40B4-BE49-F238E27FC236}">
                <a16:creationId xmlns:a16="http://schemas.microsoft.com/office/drawing/2014/main" id="{C431A907-A2C9-4EED-B0F1-0A486096B3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9669331" y="173377"/>
            <a:ext cx="599377" cy="817200"/>
          </a:xfrm>
          <a:prstGeom prst="rect">
            <a:avLst/>
          </a:prstGeom>
          <a:ln/>
        </p:spPr>
      </p:pic>
      <p:pic>
        <p:nvPicPr>
          <p:cNvPr id="384" name="image2.png">
            <a:extLst>
              <a:ext uri="{FF2B5EF4-FFF2-40B4-BE49-F238E27FC236}">
                <a16:creationId xmlns:a16="http://schemas.microsoft.com/office/drawing/2014/main" id="{AFEA229E-63CC-4B0F-8AD3-7CB3800DF8E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10006003" y="373403"/>
            <a:ext cx="605224" cy="817200"/>
          </a:xfrm>
          <a:prstGeom prst="rect">
            <a:avLst/>
          </a:prstGeom>
          <a:ln/>
        </p:spPr>
      </p:pic>
      <p:pic>
        <p:nvPicPr>
          <p:cNvPr id="385" name="image2.png">
            <a:extLst>
              <a:ext uri="{FF2B5EF4-FFF2-40B4-BE49-F238E27FC236}">
                <a16:creationId xmlns:a16="http://schemas.microsoft.com/office/drawing/2014/main" id="{BE35A132-BF43-49EA-AEEA-CA6ED23BB2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9642661" y="777262"/>
            <a:ext cx="596177" cy="817200"/>
          </a:xfrm>
          <a:prstGeom prst="rect">
            <a:avLst/>
          </a:prstGeom>
          <a:ln/>
        </p:spPr>
      </p:pic>
      <p:pic>
        <p:nvPicPr>
          <p:cNvPr id="386" name="image2.png">
            <a:extLst>
              <a:ext uri="{FF2B5EF4-FFF2-40B4-BE49-F238E27FC236}">
                <a16:creationId xmlns:a16="http://schemas.microsoft.com/office/drawing/2014/main" id="{0A4BA547-EC44-4454-BAF3-556027F562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10018356" y="990622"/>
            <a:ext cx="592871" cy="817200"/>
          </a:xfrm>
          <a:prstGeom prst="rect">
            <a:avLst/>
          </a:prstGeom>
          <a:ln/>
        </p:spPr>
      </p:pic>
      <p:pic>
        <p:nvPicPr>
          <p:cNvPr id="387" name="image2.png">
            <a:extLst>
              <a:ext uri="{FF2B5EF4-FFF2-40B4-BE49-F238E27FC236}">
                <a16:creationId xmlns:a16="http://schemas.microsoft.com/office/drawing/2014/main" id="{2A411B85-0386-4BFB-B981-5A773E668C8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9701715" y="1387483"/>
            <a:ext cx="591414" cy="817200"/>
          </a:xfrm>
          <a:prstGeom prst="rect">
            <a:avLst/>
          </a:prstGeom>
          <a:ln/>
        </p:spPr>
      </p:pic>
      <p:grpSp>
        <p:nvGrpSpPr>
          <p:cNvPr id="388" name="Groep 387">
            <a:extLst>
              <a:ext uri="{FF2B5EF4-FFF2-40B4-BE49-F238E27FC236}">
                <a16:creationId xmlns:a16="http://schemas.microsoft.com/office/drawing/2014/main" id="{2CA6F57E-D211-4ADB-8B48-DA58C4D87F23}"/>
              </a:ext>
            </a:extLst>
          </p:cNvPr>
          <p:cNvGrpSpPr>
            <a:grpSpLocks noChangeAspect="1"/>
          </p:cNvGrpSpPr>
          <p:nvPr/>
        </p:nvGrpSpPr>
        <p:grpSpPr>
          <a:xfrm>
            <a:off x="9649646" y="5218378"/>
            <a:ext cx="585662" cy="817317"/>
            <a:chOff x="154814" y="94750"/>
            <a:chExt cx="772366" cy="1076828"/>
          </a:xfrm>
        </p:grpSpPr>
        <p:pic>
          <p:nvPicPr>
            <p:cNvPr id="389" name="image2.png">
              <a:extLst>
                <a:ext uri="{FF2B5EF4-FFF2-40B4-BE49-F238E27FC236}">
                  <a16:creationId xmlns:a16="http://schemas.microsoft.com/office/drawing/2014/main" id="{CA7754E2-CE25-4906-B875-457C76E644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0" name="Afbeelding 389">
              <a:extLst>
                <a:ext uri="{FF2B5EF4-FFF2-40B4-BE49-F238E27FC236}">
                  <a16:creationId xmlns:a16="http://schemas.microsoft.com/office/drawing/2014/main" id="{ACF0D2C1-90A5-4AB0-AE7F-AD45B82D67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1" name="Afbeelding 390">
              <a:extLst>
                <a:ext uri="{FF2B5EF4-FFF2-40B4-BE49-F238E27FC236}">
                  <a16:creationId xmlns:a16="http://schemas.microsoft.com/office/drawing/2014/main" id="{F7B14CC7-F37F-4FC4-9A44-2E8DF30C99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2" name="Afbeelding 391">
              <a:extLst>
                <a:ext uri="{FF2B5EF4-FFF2-40B4-BE49-F238E27FC236}">
                  <a16:creationId xmlns:a16="http://schemas.microsoft.com/office/drawing/2014/main" id="{D50A0C66-3C65-4F7D-B03E-499E7C9B85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93" name="Groep 392">
            <a:extLst>
              <a:ext uri="{FF2B5EF4-FFF2-40B4-BE49-F238E27FC236}">
                <a16:creationId xmlns:a16="http://schemas.microsoft.com/office/drawing/2014/main" id="{72894BF3-C504-4C62-BCD6-BEC60D0C1829}"/>
              </a:ext>
            </a:extLst>
          </p:cNvPr>
          <p:cNvGrpSpPr>
            <a:grpSpLocks noChangeAspect="1"/>
          </p:cNvGrpSpPr>
          <p:nvPr/>
        </p:nvGrpSpPr>
        <p:grpSpPr>
          <a:xfrm>
            <a:off x="9969685" y="5431738"/>
            <a:ext cx="585662" cy="817317"/>
            <a:chOff x="154993" y="99049"/>
            <a:chExt cx="772366" cy="1076827"/>
          </a:xfrm>
        </p:grpSpPr>
        <p:pic>
          <p:nvPicPr>
            <p:cNvPr id="394" name="image2.png">
              <a:extLst>
                <a:ext uri="{FF2B5EF4-FFF2-40B4-BE49-F238E27FC236}">
                  <a16:creationId xmlns:a16="http://schemas.microsoft.com/office/drawing/2014/main" id="{DDEDE792-4E40-47A8-9DB1-168D2C4210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5" name="Afbeelding 394">
              <a:extLst>
                <a:ext uri="{FF2B5EF4-FFF2-40B4-BE49-F238E27FC236}">
                  <a16:creationId xmlns:a16="http://schemas.microsoft.com/office/drawing/2014/main" id="{F95BC471-DC08-41A3-ACBF-9BD6F08682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96" name="Groep 395">
            <a:extLst>
              <a:ext uri="{FF2B5EF4-FFF2-40B4-BE49-F238E27FC236}">
                <a16:creationId xmlns:a16="http://schemas.microsoft.com/office/drawing/2014/main" id="{C66B58BD-A273-4497-8F73-9EF56DF3C256}"/>
              </a:ext>
            </a:extLst>
          </p:cNvPr>
          <p:cNvGrpSpPr>
            <a:grpSpLocks noChangeAspect="1"/>
          </p:cNvGrpSpPr>
          <p:nvPr/>
        </p:nvGrpSpPr>
        <p:grpSpPr>
          <a:xfrm>
            <a:off x="9649646" y="5828599"/>
            <a:ext cx="591609" cy="817260"/>
            <a:chOff x="1537609" y="5128444"/>
            <a:chExt cx="779145" cy="1076325"/>
          </a:xfrm>
        </p:grpSpPr>
        <p:pic>
          <p:nvPicPr>
            <p:cNvPr id="397" name="image2.png">
              <a:extLst>
                <a:ext uri="{FF2B5EF4-FFF2-40B4-BE49-F238E27FC236}">
                  <a16:creationId xmlns:a16="http://schemas.microsoft.com/office/drawing/2014/main" id="{58F27AD3-2A8E-4B4F-A3BB-394599F1E1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8" name="Afbeelding 397">
              <a:extLst>
                <a:ext uri="{FF2B5EF4-FFF2-40B4-BE49-F238E27FC236}">
                  <a16:creationId xmlns:a16="http://schemas.microsoft.com/office/drawing/2014/main" id="{B2B89EDC-EFD8-43A0-B1D6-3E76F8E5C7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44" name="Ovaal 143">
            <a:extLst>
              <a:ext uri="{FF2B5EF4-FFF2-40B4-BE49-F238E27FC236}">
                <a16:creationId xmlns:a16="http://schemas.microsoft.com/office/drawing/2014/main" id="{77799180-ACEA-4D99-B797-8EA0644CFED1}"/>
              </a:ext>
            </a:extLst>
          </p:cNvPr>
          <p:cNvSpPr/>
          <p:nvPr/>
        </p:nvSpPr>
        <p:spPr>
          <a:xfrm>
            <a:off x="11174203" y="3358693"/>
            <a:ext cx="831099" cy="83127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00B4E24-B642-4845-B955-F7C3C55702BA}" type="slidenum">
              <a:rPr lang="nl-BE" sz="3000" b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19</a:t>
            </a:fld>
            <a:endParaRPr lang="nl-BE" sz="3000" b="1" dirty="0">
              <a:ln w="95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2858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8148E-6 L 0.00977 0.208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8.33333E-7 1.48148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" y="-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0.01627 0.2666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2.91667E-6 -2.96296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" y="-1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7 L 0.01433 0.2976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" y="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3.54167E-6 1.25767E-1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-0.01575 0.3567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6.25E-7 1.48148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0.01198 0.3858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7 L 3.95833E-6 1.11111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" y="-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0.01368 -0.2659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8 -0.26597 L -2.91667E-6 4.07407E-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1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33333E-6 L -0.01224 -0.208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-1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-2.5E-6 -4.81481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" y="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33333E-6 L 0.01394 -0.1768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-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-3.125E-6 1.11111E-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48148E-6 L 0.00977 0.2087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2.70833E-6 1.48148E-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85185E-6 L -0.01627 0.2666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4.375E-6 1.85185E-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85185E-6 L 0.01432 0.2976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2 0.29768 L 4.79167E-6 1.85185E-6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85185E-6 L -0.01575 0.35671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3.54167E-6 -1.85185E-6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81481E-6 L 0.01198 0.38587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7 L 1.04167E-6 4.81481E-6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01367 -0.26597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16667E-6 -2.22222E-6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-0.01224 -0.2081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2.5E-6 -1.85185E-6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0.01393 -0.17685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3 -0.17685 L 4.58333E-6 -3.33333E-6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48148E-6 L 0.00977 0.2087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5.55112E-17 1.48148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-0.01627 0.26666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1.66667E-6 1.85185E-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0.01433 0.29768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2.5E-6 1.85185E-6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5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-0.01575 0.35671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8.33333E-7 -1.85185E-6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4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81481E-6 L 0.01198 0.38587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7 L 3.75E-6 4.81481E-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3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L 0.01368 -0.26597 " pathEditMode="relative" rAng="0" ptsTypes="AA">
                                      <p:cBhvr>
                                        <p:cTn id="195" dur="2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8 -0.26597 L -3.125E-6 -2.22222E-6 " pathEditMode="relative" rAng="0" ptsTypes="AA">
                                      <p:cBhvr>
                                        <p:cTn id="199" dur="2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6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85185E-6 L -0.01223 -0.2081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3 -0.2081 L -4.58333E-6 -1.85185E-6 " pathEditMode="relative" rAng="0" ptsTypes="AA">
                                      <p:cBhvr>
                                        <p:cTn id="208" dur="2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33333E-6 L 0.01394 -0.17685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-2.70833E-6 -3.33333E-6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96296E-6 L 0.00977 0.20879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2.29167E-6 2.96296E-6 " pathEditMode="relative" rAng="0" ptsTypes="AA">
                                      <p:cBhvr>
                                        <p:cTn id="226" dur="2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33333E-6 L -0.01627 0.26666 " pathEditMode="relative" rAng="0" ptsTypes="AA">
                                      <p:cBhvr>
                                        <p:cTn id="231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3.95833E-6 3.33333E-6 " pathEditMode="relative" rAng="0" ptsTypes="AA">
                                      <p:cBhvr>
                                        <p:cTn id="235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3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0.01433 0.29768 " pathEditMode="relative" rAng="0" ptsTypes="AA">
                                      <p:cBhvr>
                                        <p:cTn id="240" dur="2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5E-6 1.85185E-6 " pathEditMode="relative" rAng="0" ptsTypes="AA">
                                      <p:cBhvr>
                                        <p:cTn id="244" dur="2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1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3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-0.01575 0.35671 " pathEditMode="relative" rAng="0" ptsTypes="AA">
                                      <p:cBhvr>
                                        <p:cTn id="249" dur="2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3.125E-6 -3.7037E-7 " pathEditMode="relative" rAng="0" ptsTypes="AA">
                                      <p:cBhvr>
                                        <p:cTn id="253" dur="2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0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3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0.01198 0.38588 " pathEditMode="relative" rAng="0" ptsTypes="AA">
                                      <p:cBhvr>
                                        <p:cTn id="258" dur="2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1.45833E-6 -3.7037E-6 " pathEditMode="relative" rAng="0" ptsTypes="AA">
                                      <p:cBhvr>
                                        <p:cTn id="262" dur="2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9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3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22222E-6 L 0.01367 -0.26597 " pathEditMode="relative" rAng="0" ptsTypes="AA">
                                      <p:cBhvr>
                                        <p:cTn id="267" dur="2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58333E-6 -2.22222E-6 " pathEditMode="relative" rAng="0" ptsTypes="AA">
                                      <p:cBhvr>
                                        <p:cTn id="271" dur="2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2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3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85185E-6 L -0.01224 -0.2081 " pathEditMode="relative" rAng="0" ptsTypes="AA">
                                      <p:cBhvr>
                                        <p:cTn id="276" dur="2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2.91667E-6 -1.85185E-6 " pathEditMode="relative" rAng="0" ptsTypes="AA">
                                      <p:cBhvr>
                                        <p:cTn id="280" dur="2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9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3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01394 -0.17685 " pathEditMode="relative" rAng="0" ptsTypes="AA">
                                      <p:cBhvr>
                                        <p:cTn id="285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5E-6 -1.85185E-6 " pathEditMode="relative" rAng="0" ptsTypes="AA">
                                      <p:cBhvr>
                                        <p:cTn id="289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4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0.00977 0.20879 " pathEditMode="relative" rAng="0" ptsTypes="AA">
                                      <p:cBhvr>
                                        <p:cTn id="294" dur="2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2.70833E-6 2.96296E-6 " pathEditMode="relative" rAng="0" ptsTypes="AA">
                                      <p:cBhvr>
                                        <p:cTn id="298" dur="2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9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33333E-6 L -0.01627 0.26666 " pathEditMode="relative" rAng="0" ptsTypes="AA">
                                      <p:cBhvr>
                                        <p:cTn id="303" dur="2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4.375E-6 3.33333E-6 " pathEditMode="relative" rAng="0" ptsTypes="AA">
                                      <p:cBhvr>
                                        <p:cTn id="307" dur="2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33333E-6 L 0.01432 0.29768 " pathEditMode="relative" rAng="0" ptsTypes="AA">
                                      <p:cBhvr>
                                        <p:cTn id="312" dur="2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2 0.29768 L 4.79167E-6 3.33333E-6 " pathEditMode="relative" rAng="0" ptsTypes="AA">
                                      <p:cBhvr>
                                        <p:cTn id="316" dur="2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L -0.01575 0.35671 " pathEditMode="relative" rAng="0" ptsTypes="AA">
                                      <p:cBhvr>
                                        <p:cTn id="321" dur="2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3.54167E-6 -3.7037E-7 " pathEditMode="relative" rAng="0" ptsTypes="AA">
                                      <p:cBhvr>
                                        <p:cTn id="325" dur="2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6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3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6 L 0.01198 0.38588 " pathEditMode="relative" rAng="0" ptsTypes="AA">
                                      <p:cBhvr>
                                        <p:cTn id="330" dur="2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1.04167E-6 -3.7037E-6 " pathEditMode="relative" rAng="0" ptsTypes="AA">
                                      <p:cBhvr>
                                        <p:cTn id="334" dur="2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5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3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0.01367 -0.26597 " pathEditMode="relative" rAng="0" ptsTypes="AA">
                                      <p:cBhvr>
                                        <p:cTn id="339" dur="2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16667E-6 -7.40741E-7 " pathEditMode="relative" rAng="0" ptsTypes="AA">
                                      <p:cBhvr>
                                        <p:cTn id="343" dur="2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3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-0.01224 -0.2081 " pathEditMode="relative" rAng="0" ptsTypes="AA">
                                      <p:cBhvr>
                                        <p:cTn id="348" dur="2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2.5E-6 -3.7037E-7 " pathEditMode="relative" rAng="0" ptsTypes="AA">
                                      <p:cBhvr>
                                        <p:cTn id="352" dur="2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5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85185E-6 L 0.01393 -0.17685 " pathEditMode="relative" rAng="0" ptsTypes="AA">
                                      <p:cBhvr>
                                        <p:cTn id="357" dur="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3 -0.17685 L 4.58333E-6 -1.85185E-6 " pathEditMode="relative" rAng="0" ptsTypes="AA">
                                      <p:cBhvr>
                                        <p:cTn id="361" dur="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0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3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44444E-6 L 0.00977 0.20879 " pathEditMode="relative" rAng="0" ptsTypes="AA">
                                      <p:cBhvr>
                                        <p:cTn id="366" dur="2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2.29167E-6 4.44444E-6 " pathEditMode="relative" rAng="0" ptsTypes="AA">
                                      <p:cBhvr>
                                        <p:cTn id="370" dur="2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5"/>
                  </p:tgtEl>
                </p:cond>
              </p:nextCondLst>
            </p:seq>
            <p:seq concurrent="1" nextAc="seek">
              <p:cTn id="371" restart="whenNotActive" fill="hold" evtFilter="cancelBubble" nodeType="interactiveSeq">
                <p:stCondLst>
                  <p:cond evt="onClick" delay="0">
                    <p:tgtEl>
                      <p:spTgt spid="3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2" fill="hold">
                      <p:stCondLst>
                        <p:cond delay="0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81481E-6 L -0.01627 0.26666 " pathEditMode="relative" rAng="0" ptsTypes="AA">
                                      <p:cBhvr>
                                        <p:cTn id="375" dur="2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3.95833E-6 4.81481E-6 " pathEditMode="relative" rAng="0" ptsTypes="AA">
                                      <p:cBhvr>
                                        <p:cTn id="379" dur="2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4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3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33333E-6 L 0.01433 0.29768 " pathEditMode="relative" rAng="0" ptsTypes="AA">
                                      <p:cBhvr>
                                        <p:cTn id="384" dur="2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4.79167E-6 3.33333E-6 " pathEditMode="relative" rAng="0" ptsTypes="AA">
                                      <p:cBhvr>
                                        <p:cTn id="388" dur="2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3"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3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-0.01575 0.35671 " pathEditMode="relative" rAng="0" ptsTypes="AA">
                                      <p:cBhvr>
                                        <p:cTn id="393" dur="2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3.125E-6 -3.7037E-7 " pathEditMode="relative" rAng="0" ptsTypes="AA">
                                      <p:cBhvr>
                                        <p:cTn id="397" dur="2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2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3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>
                      <p:stCondLst>
                        <p:cond delay="0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0.01198 0.38588 " pathEditMode="relative" rAng="0" ptsTypes="AA">
                                      <p:cBhvr>
                                        <p:cTn id="402" dur="2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1.45833E-6 -3.7037E-6 " pathEditMode="relative" rAng="0" ptsTypes="AA">
                                      <p:cBhvr>
                                        <p:cTn id="406" dur="2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1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3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7.40741E-7 L 0.01367 -0.26597 " pathEditMode="relative" rAng="0" ptsTypes="AA">
                                      <p:cBhvr>
                                        <p:cTn id="411" dur="2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58333E-6 -7.40741E-7 " pathEditMode="relative" rAng="0" ptsTypes="AA">
                                      <p:cBhvr>
                                        <p:cTn id="415" dur="2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4"/>
                  </p:tgtEl>
                </p:cond>
              </p:nextCondLst>
            </p:seq>
            <p:seq concurrent="1" nextAc="seek">
              <p:cTn id="416" restart="whenNotActive" fill="hold" evtFilter="cancelBubble" nodeType="interactiveSeq">
                <p:stCondLst>
                  <p:cond evt="onClick" delay="0">
                    <p:tgtEl>
                      <p:spTgt spid="3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7" fill="hold">
                      <p:stCondLst>
                        <p:cond delay="0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-0.01224 -0.2081 " pathEditMode="relative" rAng="0" ptsTypes="AA">
                                      <p:cBhvr>
                                        <p:cTn id="420" dur="2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2.91667E-6 -3.7037E-7 " pathEditMode="relative" rAng="0" ptsTypes="AA">
                                      <p:cBhvr>
                                        <p:cTn id="424" dur="2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1"/>
                  </p:tgtEl>
                </p:cond>
              </p:nextCondLst>
            </p:seq>
            <p:seq concurrent="1" nextAc="seek">
              <p:cTn id="425" restart="whenNotActive" fill="hold" evtFilter="cancelBubble" nodeType="interactiveSeq">
                <p:stCondLst>
                  <p:cond evt="onClick" delay="0">
                    <p:tgtEl>
                      <p:spTgt spid="3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6" fill="hold">
                      <p:stCondLst>
                        <p:cond delay="0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01394 -0.17685 " pathEditMode="relative" rAng="0" ptsTypes="AA">
                                      <p:cBhvr>
                                        <p:cTn id="429" dur="2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fill="hold">
                      <p:stCondLst>
                        <p:cond delay="indefinite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5E-6 -1.85185E-6 " pathEditMode="relative" rAng="0" ptsTypes="AA">
                                      <p:cBhvr>
                                        <p:cTn id="433" dur="2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6"/>
                  </p:tgtEl>
                </p:cond>
              </p:nextCondLst>
            </p:seq>
            <p:seq concurrent="1" nextAc="seek">
              <p:cTn id="434" restart="whenNotActive" fill="hold" evtFilter="cancelBubble" nodeType="interactiveSeq">
                <p:stCondLst>
                  <p:cond evt="onClick" delay="0">
                    <p:tgtEl>
                      <p:spTgt spid="3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5" fill="hold">
                      <p:stCondLst>
                        <p:cond delay="0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44444E-6 L 0.00977 0.20879 " pathEditMode="relative" rAng="0" ptsTypes="AA">
                                      <p:cBhvr>
                                        <p:cTn id="438" dur="2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4.16667E-7 4.44444E-6 " pathEditMode="relative" rAng="0" ptsTypes="AA">
                                      <p:cBhvr>
                                        <p:cTn id="442" dur="2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1"/>
                  </p:tgtEl>
                </p:cond>
              </p:nextCondLst>
            </p:seq>
            <p:seq concurrent="1" nextAc="seek">
              <p:cTn id="443" restart="whenNotActive" fill="hold" evtFilter="cancelBubble" nodeType="interactiveSeq">
                <p:stCondLst>
                  <p:cond evt="onClick" delay="0">
                    <p:tgtEl>
                      <p:spTgt spid="3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4" fill="hold">
                      <p:stCondLst>
                        <p:cond delay="0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81481E-6 L -0.01627 0.26666 " pathEditMode="relative" rAng="0" ptsTypes="AA">
                                      <p:cBhvr>
                                        <p:cTn id="447" dur="2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8" fill="hold">
                      <p:stCondLst>
                        <p:cond delay="indefinite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1.25E-6 4.81481E-6 " pathEditMode="relative" rAng="0" ptsTypes="AA">
                                      <p:cBhvr>
                                        <p:cTn id="451" dur="2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0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3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33333E-6 L 0.01433 0.29768 " pathEditMode="relative" rAng="0" ptsTypes="AA">
                                      <p:cBhvr>
                                        <p:cTn id="456" dur="2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7" fill="hold">
                      <p:stCondLst>
                        <p:cond delay="indefinite"/>
                      </p:stCondLst>
                      <p:childTnLst>
                        <p:par>
                          <p:cTn id="458" fill="hold">
                            <p:stCondLst>
                              <p:cond delay="0"/>
                            </p:stCondLst>
                            <p:childTnLst>
                              <p:par>
                                <p:cTn id="4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2.08333E-6 3.33333E-6 " pathEditMode="relative" rAng="0" ptsTypes="AA">
                                      <p:cBhvr>
                                        <p:cTn id="460" dur="2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9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0.01575 0.35671 " pathEditMode="relative" rAng="0" ptsTypes="AA">
                                      <p:cBhvr>
                                        <p:cTn id="465" dur="2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6" fill="hold">
                      <p:stCondLst>
                        <p:cond delay="indefinite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4.16667E-7 -3.7037E-7 " pathEditMode="relative" rAng="0" ptsTypes="AA">
                                      <p:cBhvr>
                                        <p:cTn id="469" dur="2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"/>
                  </p:tgtEl>
                </p:cond>
              </p:nextCondLst>
            </p:seq>
            <p:seq concurrent="1" nextAc="seek">
              <p:cTn id="470" restart="whenNotActive" fill="hold" evtFilter="cancelBubble" nodeType="interactiveSeq">
                <p:stCondLst>
                  <p:cond evt="onClick" delay="0">
                    <p:tgtEl>
                      <p:spTgt spid="3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1" fill="hold">
                      <p:stCondLst>
                        <p:cond delay="0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0.01198 0.38588 " pathEditMode="relative" rAng="0" ptsTypes="AA">
                                      <p:cBhvr>
                                        <p:cTn id="474" dur="2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4.16667E-6 -3.7037E-6 " pathEditMode="relative" rAng="0" ptsTypes="AA">
                                      <p:cBhvr>
                                        <p:cTn id="478" dur="2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7"/>
                  </p:tgtEl>
                </p:cond>
              </p:nextCondLst>
            </p:seq>
            <p:seq concurrent="1" nextAc="seek">
              <p:cTn id="479" restart="whenNotActive" fill="hold" evtFilter="cancelBubble" nodeType="interactiveSeq">
                <p:stCondLst>
                  <p:cond evt="onClick" delay="0">
                    <p:tgtEl>
                      <p:spTgt spid="3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0" fill="hold">
                      <p:stCondLst>
                        <p:cond delay="0"/>
                      </p:stCondLst>
                      <p:childTnLst>
                        <p:par>
                          <p:cTn id="481" fill="hold">
                            <p:stCondLst>
                              <p:cond delay="0"/>
                            </p:stCondLst>
                            <p:childTnLst>
                              <p:par>
                                <p:cTn id="4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7.40741E-7 L 0.01367 -0.26597 " pathEditMode="relative" rAng="0" ptsTypes="AA">
                                      <p:cBhvr>
                                        <p:cTn id="483" dur="2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4" fill="hold">
                      <p:stCondLst>
                        <p:cond delay="indefinite"/>
                      </p:stCondLst>
                      <p:childTnLst>
                        <p:par>
                          <p:cTn id="485" fill="hold">
                            <p:stCondLst>
                              <p:cond delay="0"/>
                            </p:stCondLst>
                            <p:childTnLst>
                              <p:par>
                                <p:cTn id="4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-2.70833E-6 -7.40741E-7 " pathEditMode="relative" rAng="0" ptsTypes="AA">
                                      <p:cBhvr>
                                        <p:cTn id="487" dur="2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0"/>
                  </p:tgtEl>
                </p:cond>
              </p:nextCondLst>
            </p:seq>
            <p:seq concurrent="1" nextAc="seek">
              <p:cTn id="488" restart="whenNotActive" fill="hold" evtFilter="cancelBubble" nodeType="interactiveSeq">
                <p:stCondLst>
                  <p:cond evt="onClick" delay="0">
                    <p:tgtEl>
                      <p:spTgt spid="3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9" fill="hold">
                      <p:stCondLst>
                        <p:cond delay="0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7 L -0.01224 -0.2081 " pathEditMode="relative" rAng="0" ptsTypes="AA">
                                      <p:cBhvr>
                                        <p:cTn id="492" dur="2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3" fill="hold">
                      <p:stCondLst>
                        <p:cond delay="indefinite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-4.375E-6 -3.7037E-7 " pathEditMode="relative" rAng="0" ptsTypes="AA">
                                      <p:cBhvr>
                                        <p:cTn id="496" dur="2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7"/>
                  </p:tgtEl>
                </p:cond>
              </p:nextCondLst>
            </p:seq>
            <p:seq concurrent="1" nextAc="seek">
              <p:cTn id="497" restart="whenNotActive" fill="hold" evtFilter="cancelBubble" nodeType="interactiveSeq">
                <p:stCondLst>
                  <p:cond evt="onClick" delay="0">
                    <p:tgtEl>
                      <p:spTgt spid="3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8" fill="hold">
                      <p:stCondLst>
                        <p:cond delay="0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0.01393 -0.17685 " pathEditMode="relative" rAng="0" ptsTypes="AA">
                                      <p:cBhvr>
                                        <p:cTn id="501" dur="2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2" fill="hold">
                      <p:stCondLst>
                        <p:cond delay="indefinite"/>
                      </p:stCondLst>
                      <p:childTnLst>
                        <p:par>
                          <p:cTn id="503" fill="hold">
                            <p:stCondLst>
                              <p:cond delay="0"/>
                            </p:stCondLst>
                            <p:childTnLst>
                              <p:par>
                                <p:cTn id="5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3 -0.17685 L -2.29167E-6 -1.85185E-6 " pathEditMode="relative" rAng="0" ptsTypes="AA">
                                      <p:cBhvr>
                                        <p:cTn id="505" dur="2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2"/>
                  </p:tgtEl>
                </p:cond>
              </p:nextCondLst>
            </p:seq>
            <p:seq concurrent="1" nextAc="seek">
              <p:cTn id="506" restart="whenNotActive" fill="hold" evtFilter="cancelBubble" nodeType="interactiveSeq">
                <p:stCondLst>
                  <p:cond evt="onClick" delay="0">
                    <p:tgtEl>
                      <p:spTgt spid="3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7" fill="hold">
                      <p:stCondLst>
                        <p:cond delay="0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0.00977 0.20879 " pathEditMode="relative" rAng="0" ptsTypes="AA">
                                      <p:cBhvr>
                                        <p:cTn id="510" dur="20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1" fill="hold">
                      <p:stCondLst>
                        <p:cond delay="indefinite"/>
                      </p:stCondLst>
                      <p:childTnLst>
                        <p:par>
                          <p:cTn id="512" fill="hold">
                            <p:stCondLst>
                              <p:cond delay="0"/>
                            </p:stCondLst>
                            <p:childTnLst>
                              <p:par>
                                <p:cTn id="5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1.875E-6 4.44444E-6 " pathEditMode="relative" rAng="0" ptsTypes="AA">
                                      <p:cBhvr>
                                        <p:cTn id="514" dur="20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7"/>
                  </p:tgtEl>
                </p:cond>
              </p:nextCondLst>
            </p:seq>
            <p:seq concurrent="1" nextAc="seek">
              <p:cTn id="515" restart="whenNotActive" fill="hold" evtFilter="cancelBubble" nodeType="interactiveSeq">
                <p:stCondLst>
                  <p:cond evt="onClick" delay="0">
                    <p:tgtEl>
                      <p:spTgt spid="3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6" fill="hold">
                      <p:stCondLst>
                        <p:cond delay="0"/>
                      </p:stCondLst>
                      <p:childTnLst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01627 0.26666 " pathEditMode="relative" rAng="0" ptsTypes="AA">
                                      <p:cBhvr>
                                        <p:cTn id="519" dur="2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0" fill="hold">
                      <p:stCondLst>
                        <p:cond delay="indefinite"/>
                      </p:stCondLst>
                      <p:childTnLst>
                        <p:par>
                          <p:cTn id="521" fill="hold">
                            <p:stCondLst>
                              <p:cond delay="0"/>
                            </p:stCondLst>
                            <p:childTnLst>
                              <p:par>
                                <p:cTn id="5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3.54167E-6 4.81481E-6 " pathEditMode="relative" rAng="0" ptsTypes="AA">
                                      <p:cBhvr>
                                        <p:cTn id="523" dur="2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6"/>
                  </p:tgtEl>
                </p:cond>
              </p:nextCondLst>
            </p:seq>
            <p:seq concurrent="1" nextAc="seek">
              <p:cTn id="524" restart="whenNotActive" fill="hold" evtFilter="cancelBubble" nodeType="interactiveSeq">
                <p:stCondLst>
                  <p:cond evt="onClick" delay="0">
                    <p:tgtEl>
                      <p:spTgt spid="3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5" fill="hold">
                      <p:stCondLst>
                        <p:cond delay="0"/>
                      </p:stCondLst>
                      <p:childTnLst>
                        <p:par>
                          <p:cTn id="526" fill="hold">
                            <p:stCondLst>
                              <p:cond delay="0"/>
                            </p:stCondLst>
                            <p:childTnLst>
                              <p:par>
                                <p:cTn id="5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0.01433 0.29768 " pathEditMode="relative" rAng="0" ptsTypes="AA">
                                      <p:cBhvr>
                                        <p:cTn id="528" dur="2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9" fill="hold">
                      <p:stCondLst>
                        <p:cond delay="indefinite"/>
                      </p:stCondLst>
                      <p:childTnLst>
                        <p:par>
                          <p:cTn id="530" fill="hold">
                            <p:stCondLst>
                              <p:cond delay="0"/>
                            </p:stCondLst>
                            <p:childTnLst>
                              <p:par>
                                <p:cTn id="5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4.58333E-6 3.33333E-6 " pathEditMode="relative" rAng="0" ptsTypes="AA">
                                      <p:cBhvr>
                                        <p:cTn id="532" dur="2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5"/>
                  </p:tgtEl>
                </p:cond>
              </p:nextCondLst>
            </p:seq>
            <p:seq concurrent="1" nextAc="seek">
              <p:cTn id="533" restart="whenNotActive" fill="hold" evtFilter="cancelBubble" nodeType="interactiveSeq">
                <p:stCondLst>
                  <p:cond evt="onClick" delay="0">
                    <p:tgtEl>
                      <p:spTgt spid="3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4" fill="hold">
                      <p:stCondLst>
                        <p:cond delay="0"/>
                      </p:stCondLst>
                      <p:childTnLst>
                        <p:par>
                          <p:cTn id="535" fill="hold">
                            <p:stCondLst>
                              <p:cond delay="0"/>
                            </p:stCondLst>
                            <p:childTnLst>
                              <p:par>
                                <p:cTn id="5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-0.01575 0.35671 " pathEditMode="relative" rAng="0" ptsTypes="AA">
                                      <p:cBhvr>
                                        <p:cTn id="537" dur="2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2.70833E-6 1.11111E-6 " pathEditMode="relative" rAng="0" ptsTypes="AA">
                                      <p:cBhvr>
                                        <p:cTn id="541" dur="2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4"/>
                  </p:tgtEl>
                </p:cond>
              </p:nextCondLst>
            </p:seq>
            <p:seq concurrent="1" nextAc="seek">
              <p:cTn id="542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3" fill="hold">
                      <p:stCondLst>
                        <p:cond delay="0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0.01198 0.38588 " pathEditMode="relative" rAng="0" ptsTypes="AA">
                                      <p:cBhvr>
                                        <p:cTn id="546" dur="2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7" fill="hold">
                      <p:stCondLst>
                        <p:cond delay="indefinite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1.875E-6 -2.22222E-6 " pathEditMode="relative" rAng="0" ptsTypes="AA">
                                      <p:cBhvr>
                                        <p:cTn id="550" dur="2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551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2" fill="hold">
                      <p:stCondLst>
                        <p:cond delay="0"/>
                      </p:stCondLst>
                      <p:childTnLst>
                        <p:par>
                          <p:cTn id="553" fill="hold">
                            <p:stCondLst>
                              <p:cond delay="0"/>
                            </p:stCondLst>
                            <p:childTnLst>
                              <p:par>
                                <p:cTn id="5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0.01367 -0.26597 " pathEditMode="relative" rAng="0" ptsTypes="AA">
                                      <p:cBhvr>
                                        <p:cTn id="555" dur="2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6" fill="hold">
                      <p:stCondLst>
                        <p:cond delay="indefinite"/>
                      </p:stCondLst>
                      <p:childTnLst>
                        <p:par>
                          <p:cTn id="557" fill="hold">
                            <p:stCondLst>
                              <p:cond delay="0"/>
                            </p:stCondLst>
                            <p:childTnLst>
                              <p:par>
                                <p:cTn id="5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79167E-6 -7.40741E-7 " pathEditMode="relative" rAng="0" ptsTypes="AA">
                                      <p:cBhvr>
                                        <p:cTn id="559" dur="2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560" restart="whenNotActive" fill="hold" evtFilter="cancelBubble" nodeType="interactiveSeq">
                <p:stCondLst>
                  <p:cond evt="onClick" delay="0">
                    <p:tgtEl>
                      <p:spTgt spid="3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1" fill="hold">
                      <p:stCondLst>
                        <p:cond delay="0"/>
                      </p:stCondLst>
                      <p:childTnLst>
                        <p:par>
                          <p:cTn id="562" fill="hold">
                            <p:stCondLst>
                              <p:cond delay="0"/>
                            </p:stCondLst>
                            <p:childTnLst>
                              <p:par>
                                <p:cTn id="5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-0.01224 -0.2081 " pathEditMode="relative" rAng="0" ptsTypes="AA">
                                      <p:cBhvr>
                                        <p:cTn id="564" dur="2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5" fill="hold">
                      <p:stCondLst>
                        <p:cond delay="indefinite"/>
                      </p:stCondLst>
                      <p:childTnLst>
                        <p:par>
                          <p:cTn id="566" fill="hold">
                            <p:stCondLst>
                              <p:cond delay="0"/>
                            </p:stCondLst>
                            <p:childTnLst>
                              <p:par>
                                <p:cTn id="5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3.33333E-6 -3.7037E-7 " pathEditMode="relative" rAng="0" ptsTypes="AA">
                                      <p:cBhvr>
                                        <p:cTn id="568" dur="2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3"/>
                  </p:tgtEl>
                </p:cond>
              </p:nextCondLst>
            </p:seq>
            <p:seq concurrent="1" nextAc="seek">
              <p:cTn id="569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0" fill="hold">
                      <p:stCondLst>
                        <p:cond delay="0"/>
                      </p:stCondLst>
                      <p:childTnLst>
                        <p:par>
                          <p:cTn id="571" fill="hold">
                            <p:stCondLst>
                              <p:cond delay="0"/>
                            </p:stCondLst>
                            <p:childTnLst>
                              <p:par>
                                <p:cTn id="5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7 L 0.01394 -0.17685 " pathEditMode="relative" rAng="0" ptsTypes="AA">
                                      <p:cBhvr>
                                        <p:cTn id="573" dur="20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4" fill="hold">
                      <p:stCondLst>
                        <p:cond delay="indefinite"/>
                      </p:stCondLst>
                      <p:childTnLst>
                        <p:par>
                          <p:cTn id="575" fill="hold">
                            <p:stCondLst>
                              <p:cond delay="0"/>
                            </p:stCondLst>
                            <p:childTnLst>
                              <p:par>
                                <p:cTn id="5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-4.79167E-6 -3.7037E-7 " pathEditMode="relative" rAng="0" ptsTypes="AA">
                                      <p:cBhvr>
                                        <p:cTn id="577" dur="20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 descr="Afbeelding met tekst, helm&#10;&#10;Automatisch gegenereerde beschrijving">
            <a:extLst>
              <a:ext uri="{FF2B5EF4-FFF2-40B4-BE49-F238E27FC236}">
                <a16:creationId xmlns:a16="http://schemas.microsoft.com/office/drawing/2014/main" id="{29DAA645-1020-4EE5-A9BE-F53092A90C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95"/>
          <a:stretch/>
        </p:blipFill>
        <p:spPr>
          <a:xfrm>
            <a:off x="0" y="-22523"/>
            <a:ext cx="12192000" cy="6880523"/>
          </a:xfrm>
          <a:prstGeom prst="rect">
            <a:avLst/>
          </a:prstGeom>
        </p:spPr>
      </p:pic>
      <p:grpSp>
        <p:nvGrpSpPr>
          <p:cNvPr id="14" name="Groep 13">
            <a:extLst>
              <a:ext uri="{FF2B5EF4-FFF2-40B4-BE49-F238E27FC236}">
                <a16:creationId xmlns:a16="http://schemas.microsoft.com/office/drawing/2014/main" id="{8A5A44A1-DD83-43F2-ADA4-2B09BC21F527}"/>
              </a:ext>
            </a:extLst>
          </p:cNvPr>
          <p:cNvGrpSpPr/>
          <p:nvPr/>
        </p:nvGrpSpPr>
        <p:grpSpPr>
          <a:xfrm>
            <a:off x="1240171" y="2495685"/>
            <a:ext cx="9726930" cy="2660015"/>
            <a:chOff x="1240171" y="2495685"/>
            <a:chExt cx="9726930" cy="2660015"/>
          </a:xfrm>
        </p:grpSpPr>
        <p:pic>
          <p:nvPicPr>
            <p:cNvPr id="4" name="image3.png">
              <a:extLst>
                <a:ext uri="{FF2B5EF4-FFF2-40B4-BE49-F238E27FC236}">
                  <a16:creationId xmlns:a16="http://schemas.microsoft.com/office/drawing/2014/main" id="{39899C1C-75BB-4451-89BA-31C0851CAC6A}"/>
                </a:ext>
              </a:extLst>
            </p:cNvPr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3000" b="64400" l="1000" r="91200">
                          <a14:foregroundMark x1="2300" y1="34800" x2="53000" y2="37600"/>
                          <a14:foregroundMark x1="53000" y1="37600" x2="61000" y2="37200"/>
                          <a14:foregroundMark x1="63000" y1="35400" x2="62900" y2="57600"/>
                          <a14:foregroundMark x1="6100" y1="59300" x2="5500" y2="47000"/>
                          <a14:foregroundMark x1="52100" y1="33700" x2="32500" y2="33800"/>
                          <a14:foregroundMark x1="65400" y1="33500" x2="50700" y2="33500"/>
                          <a14:foregroundMark x1="65300" y1="40000" x2="65100" y2="50400"/>
                          <a14:foregroundMark x1="66500" y1="36600" x2="67200" y2="45000"/>
                          <a14:foregroundMark x1="68700" y1="34300" x2="68900" y2="40300"/>
                          <a14:foregroundMark x1="74100" y1="33500" x2="82300" y2="34000"/>
                          <a14:foregroundMark x1="82300" y1="34000" x2="82600" y2="34600"/>
                          <a14:foregroundMark x1="77100" y1="33300" x2="78100" y2="34000"/>
                          <a14:foregroundMark x1="84600" y1="34900" x2="91200" y2="34100"/>
                          <a14:foregroundMark x1="71100" y1="33200" x2="72300" y2="33200"/>
                          <a14:foregroundMark x1="21700" y1="33600" x2="11500" y2="33000"/>
                          <a14:foregroundMark x1="8300" y1="33000" x2="4200" y2="33200"/>
                          <a14:foregroundMark x1="1000" y1="34000" x2="1300" y2="43000"/>
                        </a14:backgroundRemoval>
                      </a14:imgEffect>
                    </a14:imgLayer>
                  </a14:imgProps>
                </a:ext>
              </a:extLst>
            </a:blip>
            <a:srcRect t="32113" r="34329" b="31946"/>
            <a:stretch>
              <a:fillRect/>
            </a:stretch>
          </p:blipFill>
          <p:spPr>
            <a:xfrm>
              <a:off x="1240171" y="2495685"/>
              <a:ext cx="4857750" cy="266001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99" name="image3.png">
              <a:extLst>
                <a:ext uri="{FF2B5EF4-FFF2-40B4-BE49-F238E27FC236}">
                  <a16:creationId xmlns:a16="http://schemas.microsoft.com/office/drawing/2014/main" id="{67CBC4E2-1B59-4629-867E-A12099518D46}"/>
                </a:ext>
              </a:extLst>
            </p:cNvPr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3000" b="64400" l="1000" r="91200">
                          <a14:foregroundMark x1="2300" y1="34800" x2="53000" y2="37600"/>
                          <a14:foregroundMark x1="53000" y1="37600" x2="61000" y2="37200"/>
                          <a14:foregroundMark x1="63000" y1="35400" x2="62900" y2="57600"/>
                          <a14:foregroundMark x1="6100" y1="59300" x2="5500" y2="47000"/>
                          <a14:foregroundMark x1="52100" y1="33700" x2="32500" y2="33800"/>
                          <a14:foregroundMark x1="65400" y1="33500" x2="50700" y2="33500"/>
                          <a14:foregroundMark x1="65300" y1="40000" x2="65100" y2="50400"/>
                          <a14:foregroundMark x1="66500" y1="36600" x2="67200" y2="45000"/>
                          <a14:foregroundMark x1="68700" y1="34300" x2="68900" y2="40300"/>
                          <a14:foregroundMark x1="74100" y1="33500" x2="82300" y2="34000"/>
                          <a14:foregroundMark x1="82300" y1="34000" x2="82600" y2="34600"/>
                          <a14:foregroundMark x1="77100" y1="33300" x2="78100" y2="34000"/>
                          <a14:foregroundMark x1="84600" y1="34900" x2="91200" y2="34100"/>
                          <a14:foregroundMark x1="71100" y1="33200" x2="72300" y2="33200"/>
                          <a14:foregroundMark x1="21700" y1="33600" x2="11500" y2="33000"/>
                          <a14:foregroundMark x1="8300" y1="33000" x2="4200" y2="33200"/>
                          <a14:foregroundMark x1="1000" y1="34000" x2="1300" y2="43000"/>
                        </a14:backgroundRemoval>
                      </a14:imgEffect>
                    </a14:imgLayer>
                  </a14:imgProps>
                </a:ext>
              </a:extLst>
            </a:blip>
            <a:srcRect t="32113" r="34329" b="31946"/>
            <a:stretch>
              <a:fillRect/>
            </a:stretch>
          </p:blipFill>
          <p:spPr>
            <a:xfrm flipH="1">
              <a:off x="6109351" y="2495685"/>
              <a:ext cx="4857750" cy="266001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7" name="image2.png">
            <a:extLst>
              <a:ext uri="{FF2B5EF4-FFF2-40B4-BE49-F238E27FC236}">
                <a16:creationId xmlns:a16="http://schemas.microsoft.com/office/drawing/2014/main" id="{121F6520-93A3-4C1D-ABDD-457CA10769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1584326" y="176552"/>
            <a:ext cx="599377" cy="817200"/>
          </a:xfrm>
          <a:prstGeom prst="rect">
            <a:avLst/>
          </a:prstGeom>
          <a:ln/>
        </p:spPr>
      </p:pic>
      <p:pic>
        <p:nvPicPr>
          <p:cNvPr id="11" name="image2.png">
            <a:extLst>
              <a:ext uri="{FF2B5EF4-FFF2-40B4-BE49-F238E27FC236}">
                <a16:creationId xmlns:a16="http://schemas.microsoft.com/office/drawing/2014/main" id="{275B2516-48DB-4CC3-8DC9-CDD4FB39F5A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1920998" y="376578"/>
            <a:ext cx="605224" cy="817200"/>
          </a:xfrm>
          <a:prstGeom prst="rect">
            <a:avLst/>
          </a:prstGeom>
          <a:ln/>
        </p:spPr>
      </p:pic>
      <p:pic>
        <p:nvPicPr>
          <p:cNvPr id="8" name="image2.png">
            <a:extLst>
              <a:ext uri="{FF2B5EF4-FFF2-40B4-BE49-F238E27FC236}">
                <a16:creationId xmlns:a16="http://schemas.microsoft.com/office/drawing/2014/main" id="{8967C6AC-D1DB-4AF4-A89B-6B8584868B4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1557656" y="780437"/>
            <a:ext cx="596177" cy="817200"/>
          </a:xfrm>
          <a:prstGeom prst="rect">
            <a:avLst/>
          </a:prstGeom>
          <a:ln/>
        </p:spPr>
      </p:pic>
      <p:pic>
        <p:nvPicPr>
          <p:cNvPr id="9" name="image2.png">
            <a:extLst>
              <a:ext uri="{FF2B5EF4-FFF2-40B4-BE49-F238E27FC236}">
                <a16:creationId xmlns:a16="http://schemas.microsoft.com/office/drawing/2014/main" id="{2A99BAAC-8F10-49C9-887C-4A6CAD9172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1933351" y="993797"/>
            <a:ext cx="592871" cy="817200"/>
          </a:xfrm>
          <a:prstGeom prst="rect">
            <a:avLst/>
          </a:prstGeom>
          <a:ln/>
        </p:spPr>
      </p:pic>
      <p:pic>
        <p:nvPicPr>
          <p:cNvPr id="10" name="image2.png">
            <a:extLst>
              <a:ext uri="{FF2B5EF4-FFF2-40B4-BE49-F238E27FC236}">
                <a16:creationId xmlns:a16="http://schemas.microsoft.com/office/drawing/2014/main" id="{B36F40A8-6F7D-4FF4-8CF6-056591C9A2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1616710" y="1390658"/>
            <a:ext cx="591414" cy="817200"/>
          </a:xfrm>
          <a:prstGeom prst="rect">
            <a:avLst/>
          </a:prstGeom>
          <a:ln/>
        </p:spPr>
      </p:pic>
      <p:sp>
        <p:nvSpPr>
          <p:cNvPr id="54" name="Tekstvak 2">
            <a:extLst>
              <a:ext uri="{FF2B5EF4-FFF2-40B4-BE49-F238E27FC236}">
                <a16:creationId xmlns:a16="http://schemas.microsoft.com/office/drawing/2014/main" id="{0E7D81BE-F98D-4CA2-AE4D-030856ABD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1146" y="2104976"/>
            <a:ext cx="8836194" cy="9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nl-NL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		    2			 3	           4</a:t>
            </a:r>
            <a:endParaRPr lang="nl-BE" sz="15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83544579-77FC-4A79-9A12-252D59AC48CF}"/>
              </a:ext>
            </a:extLst>
          </p:cNvPr>
          <p:cNvCxnSpPr/>
          <p:nvPr/>
        </p:nvCxnSpPr>
        <p:spPr>
          <a:xfrm>
            <a:off x="3790765" y="2334831"/>
            <a:ext cx="0" cy="295626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Rechte verbindingslijn 55">
            <a:extLst>
              <a:ext uri="{FF2B5EF4-FFF2-40B4-BE49-F238E27FC236}">
                <a16:creationId xmlns:a16="http://schemas.microsoft.com/office/drawing/2014/main" id="{753D987D-0D07-4DEA-A50D-C3B09E47628A}"/>
              </a:ext>
            </a:extLst>
          </p:cNvPr>
          <p:cNvCxnSpPr/>
          <p:nvPr/>
        </p:nvCxnSpPr>
        <p:spPr>
          <a:xfrm>
            <a:off x="6109317" y="2362944"/>
            <a:ext cx="0" cy="295626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Rechte verbindingslijn 56">
            <a:extLst>
              <a:ext uri="{FF2B5EF4-FFF2-40B4-BE49-F238E27FC236}">
                <a16:creationId xmlns:a16="http://schemas.microsoft.com/office/drawing/2014/main" id="{7238A313-F471-4F1C-98F4-6165E6446C8C}"/>
              </a:ext>
            </a:extLst>
          </p:cNvPr>
          <p:cNvCxnSpPr/>
          <p:nvPr/>
        </p:nvCxnSpPr>
        <p:spPr>
          <a:xfrm>
            <a:off x="8418997" y="2355546"/>
            <a:ext cx="0" cy="295626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9E4C2D8F-DDB0-453A-A059-2FCB60A3FF67}"/>
              </a:ext>
            </a:extLst>
          </p:cNvPr>
          <p:cNvGrpSpPr/>
          <p:nvPr/>
        </p:nvGrpSpPr>
        <p:grpSpPr>
          <a:xfrm>
            <a:off x="270626" y="1213196"/>
            <a:ext cx="831099" cy="831273"/>
            <a:chOff x="270626" y="761076"/>
            <a:chExt cx="831099" cy="83127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62" name="Ovaal 161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693FFB60-5294-47F0-85DE-20F709CDC8FC}"/>
                </a:ext>
              </a:extLst>
            </p:cNvPr>
            <p:cNvSpPr/>
            <p:nvPr/>
          </p:nvSpPr>
          <p:spPr>
            <a:xfrm>
              <a:off x="270626" y="761076"/>
              <a:ext cx="831099" cy="831273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61" name="Pijl: rechts 16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FC2CC865-0D98-45F9-98DB-93F12AF2A45C}"/>
                </a:ext>
              </a:extLst>
            </p:cNvPr>
            <p:cNvSpPr/>
            <p:nvPr/>
          </p:nvSpPr>
          <p:spPr>
            <a:xfrm>
              <a:off x="466090" y="1003300"/>
              <a:ext cx="416560" cy="345440"/>
            </a:xfrm>
            <a:prstGeom prst="rightArrow">
              <a:avLst>
                <a:gd name="adj1" fmla="val 10000"/>
                <a:gd name="adj2" fmla="val 46923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chemeClr val="tx1"/>
                </a:solidFill>
              </a:endParaRPr>
            </a:p>
          </p:txBody>
        </p:sp>
      </p:grpSp>
      <p:grpSp>
        <p:nvGrpSpPr>
          <p:cNvPr id="163" name="Groep 162">
            <a:extLst>
              <a:ext uri="{FF2B5EF4-FFF2-40B4-BE49-F238E27FC236}">
                <a16:creationId xmlns:a16="http://schemas.microsoft.com/office/drawing/2014/main" id="{B6497D7B-FF97-48C9-9AE8-9BC76DFC252D}"/>
              </a:ext>
            </a:extLst>
          </p:cNvPr>
          <p:cNvGrpSpPr/>
          <p:nvPr/>
        </p:nvGrpSpPr>
        <p:grpSpPr>
          <a:xfrm flipH="1">
            <a:off x="270626" y="293716"/>
            <a:ext cx="831099" cy="831273"/>
            <a:chOff x="270626" y="761076"/>
            <a:chExt cx="831099" cy="83127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65" name="Ovaal 164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3EE0C56E-0080-494E-8BA9-E9698F6D8D04}"/>
                </a:ext>
              </a:extLst>
            </p:cNvPr>
            <p:cNvSpPr/>
            <p:nvPr/>
          </p:nvSpPr>
          <p:spPr>
            <a:xfrm>
              <a:off x="270626" y="761076"/>
              <a:ext cx="831099" cy="831273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64" name="Pijl: rechts 163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80C0431C-BF07-4085-B5BD-C649E35A27DE}"/>
                </a:ext>
              </a:extLst>
            </p:cNvPr>
            <p:cNvSpPr/>
            <p:nvPr/>
          </p:nvSpPr>
          <p:spPr>
            <a:xfrm>
              <a:off x="466090" y="1003300"/>
              <a:ext cx="416560" cy="345440"/>
            </a:xfrm>
            <a:prstGeom prst="rightArrow">
              <a:avLst>
                <a:gd name="adj1" fmla="val 10000"/>
                <a:gd name="adj2" fmla="val 46923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chemeClr val="tx1"/>
                </a:solidFill>
              </a:endParaRPr>
            </a:p>
          </p:txBody>
        </p:sp>
      </p:grpSp>
      <p:grpSp>
        <p:nvGrpSpPr>
          <p:cNvPr id="166" name="Groep 165">
            <a:extLst>
              <a:ext uri="{FF2B5EF4-FFF2-40B4-BE49-F238E27FC236}">
                <a16:creationId xmlns:a16="http://schemas.microsoft.com/office/drawing/2014/main" id="{11ACFA00-2A27-43E9-A181-F66A76364E21}"/>
              </a:ext>
            </a:extLst>
          </p:cNvPr>
          <p:cNvGrpSpPr>
            <a:grpSpLocks noChangeAspect="1"/>
          </p:cNvGrpSpPr>
          <p:nvPr/>
        </p:nvGrpSpPr>
        <p:grpSpPr>
          <a:xfrm>
            <a:off x="1564641" y="5221553"/>
            <a:ext cx="585662" cy="817317"/>
            <a:chOff x="154814" y="94750"/>
            <a:chExt cx="772366" cy="1076828"/>
          </a:xfrm>
        </p:grpSpPr>
        <p:pic>
          <p:nvPicPr>
            <p:cNvPr id="167" name="image2.png">
              <a:extLst>
                <a:ext uri="{FF2B5EF4-FFF2-40B4-BE49-F238E27FC236}">
                  <a16:creationId xmlns:a16="http://schemas.microsoft.com/office/drawing/2014/main" id="{03F002C7-E00A-44C5-8787-1936633E2C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8" name="Afbeelding 167">
              <a:extLst>
                <a:ext uri="{FF2B5EF4-FFF2-40B4-BE49-F238E27FC236}">
                  <a16:creationId xmlns:a16="http://schemas.microsoft.com/office/drawing/2014/main" id="{70870481-A8CD-4249-A2A0-8263086AF4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9" name="Afbeelding 168">
              <a:extLst>
                <a:ext uri="{FF2B5EF4-FFF2-40B4-BE49-F238E27FC236}">
                  <a16:creationId xmlns:a16="http://schemas.microsoft.com/office/drawing/2014/main" id="{11B45A6D-C736-4A22-993E-834A6D843B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0" name="Afbeelding 169">
              <a:extLst>
                <a:ext uri="{FF2B5EF4-FFF2-40B4-BE49-F238E27FC236}">
                  <a16:creationId xmlns:a16="http://schemas.microsoft.com/office/drawing/2014/main" id="{EA4E3460-05CA-4C25-A829-10A80E6670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71" name="Groep 170">
            <a:extLst>
              <a:ext uri="{FF2B5EF4-FFF2-40B4-BE49-F238E27FC236}">
                <a16:creationId xmlns:a16="http://schemas.microsoft.com/office/drawing/2014/main" id="{8E7EE6E4-25FB-4AB4-83D1-09DAD85B9DC2}"/>
              </a:ext>
            </a:extLst>
          </p:cNvPr>
          <p:cNvGrpSpPr>
            <a:grpSpLocks noChangeAspect="1"/>
          </p:cNvGrpSpPr>
          <p:nvPr/>
        </p:nvGrpSpPr>
        <p:grpSpPr>
          <a:xfrm>
            <a:off x="1884680" y="5434913"/>
            <a:ext cx="585662" cy="817317"/>
            <a:chOff x="154993" y="99049"/>
            <a:chExt cx="772366" cy="1076827"/>
          </a:xfrm>
        </p:grpSpPr>
        <p:pic>
          <p:nvPicPr>
            <p:cNvPr id="172" name="image2.png">
              <a:extLst>
                <a:ext uri="{FF2B5EF4-FFF2-40B4-BE49-F238E27FC236}">
                  <a16:creationId xmlns:a16="http://schemas.microsoft.com/office/drawing/2014/main" id="{3398AA0B-30DD-4408-8E65-FE7012BFAF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3" name="Afbeelding 172">
              <a:extLst>
                <a:ext uri="{FF2B5EF4-FFF2-40B4-BE49-F238E27FC236}">
                  <a16:creationId xmlns:a16="http://schemas.microsoft.com/office/drawing/2014/main" id="{5A62C1B7-9E7A-4627-BF13-ED295E81AE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74" name="Groep 173">
            <a:extLst>
              <a:ext uri="{FF2B5EF4-FFF2-40B4-BE49-F238E27FC236}">
                <a16:creationId xmlns:a16="http://schemas.microsoft.com/office/drawing/2014/main" id="{E2363B51-9A2F-4C61-BE4A-D035BF2B3267}"/>
              </a:ext>
            </a:extLst>
          </p:cNvPr>
          <p:cNvGrpSpPr>
            <a:grpSpLocks noChangeAspect="1"/>
          </p:cNvGrpSpPr>
          <p:nvPr/>
        </p:nvGrpSpPr>
        <p:grpSpPr>
          <a:xfrm>
            <a:off x="1564641" y="5831774"/>
            <a:ext cx="591609" cy="817260"/>
            <a:chOff x="1537609" y="5128444"/>
            <a:chExt cx="779145" cy="1076325"/>
          </a:xfrm>
        </p:grpSpPr>
        <p:pic>
          <p:nvPicPr>
            <p:cNvPr id="175" name="image2.png">
              <a:extLst>
                <a:ext uri="{FF2B5EF4-FFF2-40B4-BE49-F238E27FC236}">
                  <a16:creationId xmlns:a16="http://schemas.microsoft.com/office/drawing/2014/main" id="{0FA19B37-00F6-49EC-9C7C-E3EE005568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6" name="Afbeelding 175">
              <a:extLst>
                <a:ext uri="{FF2B5EF4-FFF2-40B4-BE49-F238E27FC236}">
                  <a16:creationId xmlns:a16="http://schemas.microsoft.com/office/drawing/2014/main" id="{FDFD89C6-C17D-431C-8F5D-6ACFD28225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87" name="image2.png">
            <a:extLst>
              <a:ext uri="{FF2B5EF4-FFF2-40B4-BE49-F238E27FC236}">
                <a16:creationId xmlns:a16="http://schemas.microsoft.com/office/drawing/2014/main" id="{4510C0D8-6456-4CE3-B5BA-089F60F528C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2816861" y="175917"/>
            <a:ext cx="599377" cy="817200"/>
          </a:xfrm>
          <a:prstGeom prst="rect">
            <a:avLst/>
          </a:prstGeom>
          <a:ln/>
        </p:spPr>
      </p:pic>
      <p:pic>
        <p:nvPicPr>
          <p:cNvPr id="288" name="image2.png">
            <a:extLst>
              <a:ext uri="{FF2B5EF4-FFF2-40B4-BE49-F238E27FC236}">
                <a16:creationId xmlns:a16="http://schemas.microsoft.com/office/drawing/2014/main" id="{15A52DFC-D622-48AC-869D-4A18DCF1D0B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3153533" y="375943"/>
            <a:ext cx="605224" cy="817200"/>
          </a:xfrm>
          <a:prstGeom prst="rect">
            <a:avLst/>
          </a:prstGeom>
          <a:ln/>
        </p:spPr>
      </p:pic>
      <p:pic>
        <p:nvPicPr>
          <p:cNvPr id="289" name="image2.png">
            <a:extLst>
              <a:ext uri="{FF2B5EF4-FFF2-40B4-BE49-F238E27FC236}">
                <a16:creationId xmlns:a16="http://schemas.microsoft.com/office/drawing/2014/main" id="{F2AAB2E2-79AC-457D-8DCB-C3760BD833D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2790191" y="779802"/>
            <a:ext cx="596177" cy="817200"/>
          </a:xfrm>
          <a:prstGeom prst="rect">
            <a:avLst/>
          </a:prstGeom>
          <a:ln/>
        </p:spPr>
      </p:pic>
      <p:pic>
        <p:nvPicPr>
          <p:cNvPr id="290" name="image2.png">
            <a:extLst>
              <a:ext uri="{FF2B5EF4-FFF2-40B4-BE49-F238E27FC236}">
                <a16:creationId xmlns:a16="http://schemas.microsoft.com/office/drawing/2014/main" id="{9F42208E-FBFF-42E3-930C-33C239F92F7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3165886" y="993162"/>
            <a:ext cx="592871" cy="817200"/>
          </a:xfrm>
          <a:prstGeom prst="rect">
            <a:avLst/>
          </a:prstGeom>
          <a:ln/>
        </p:spPr>
      </p:pic>
      <p:pic>
        <p:nvPicPr>
          <p:cNvPr id="291" name="image2.png">
            <a:extLst>
              <a:ext uri="{FF2B5EF4-FFF2-40B4-BE49-F238E27FC236}">
                <a16:creationId xmlns:a16="http://schemas.microsoft.com/office/drawing/2014/main" id="{358568D2-343E-4144-911F-C7FAF411F8F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2849245" y="1390023"/>
            <a:ext cx="591414" cy="817200"/>
          </a:xfrm>
          <a:prstGeom prst="rect">
            <a:avLst/>
          </a:prstGeom>
          <a:ln/>
        </p:spPr>
      </p:pic>
      <p:grpSp>
        <p:nvGrpSpPr>
          <p:cNvPr id="292" name="Groep 291">
            <a:extLst>
              <a:ext uri="{FF2B5EF4-FFF2-40B4-BE49-F238E27FC236}">
                <a16:creationId xmlns:a16="http://schemas.microsoft.com/office/drawing/2014/main" id="{6BFA05BC-20BB-4A9C-8129-F83804C46C09}"/>
              </a:ext>
            </a:extLst>
          </p:cNvPr>
          <p:cNvGrpSpPr>
            <a:grpSpLocks noChangeAspect="1"/>
          </p:cNvGrpSpPr>
          <p:nvPr/>
        </p:nvGrpSpPr>
        <p:grpSpPr>
          <a:xfrm>
            <a:off x="2797176" y="5220918"/>
            <a:ext cx="585662" cy="817317"/>
            <a:chOff x="154814" y="94750"/>
            <a:chExt cx="772366" cy="1076828"/>
          </a:xfrm>
        </p:grpSpPr>
        <p:pic>
          <p:nvPicPr>
            <p:cNvPr id="293" name="image2.png">
              <a:extLst>
                <a:ext uri="{FF2B5EF4-FFF2-40B4-BE49-F238E27FC236}">
                  <a16:creationId xmlns:a16="http://schemas.microsoft.com/office/drawing/2014/main" id="{EC3CBE05-66D1-4E69-960A-973F051D17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4" name="Afbeelding 293">
              <a:extLst>
                <a:ext uri="{FF2B5EF4-FFF2-40B4-BE49-F238E27FC236}">
                  <a16:creationId xmlns:a16="http://schemas.microsoft.com/office/drawing/2014/main" id="{C99B0B44-8B75-4F45-A7B3-80821BBBAE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5" name="Afbeelding 294">
              <a:extLst>
                <a:ext uri="{FF2B5EF4-FFF2-40B4-BE49-F238E27FC236}">
                  <a16:creationId xmlns:a16="http://schemas.microsoft.com/office/drawing/2014/main" id="{6664FCA8-4C91-4FD9-BA45-BA61101672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6" name="Afbeelding 295">
              <a:extLst>
                <a:ext uri="{FF2B5EF4-FFF2-40B4-BE49-F238E27FC236}">
                  <a16:creationId xmlns:a16="http://schemas.microsoft.com/office/drawing/2014/main" id="{8959D814-EBD7-4893-A5DA-51B5BC5728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97" name="Groep 296">
            <a:extLst>
              <a:ext uri="{FF2B5EF4-FFF2-40B4-BE49-F238E27FC236}">
                <a16:creationId xmlns:a16="http://schemas.microsoft.com/office/drawing/2014/main" id="{E0B5B285-0350-4FA4-B211-89ECC24FAB22}"/>
              </a:ext>
            </a:extLst>
          </p:cNvPr>
          <p:cNvGrpSpPr>
            <a:grpSpLocks noChangeAspect="1"/>
          </p:cNvGrpSpPr>
          <p:nvPr/>
        </p:nvGrpSpPr>
        <p:grpSpPr>
          <a:xfrm>
            <a:off x="3117215" y="5434278"/>
            <a:ext cx="585662" cy="817317"/>
            <a:chOff x="154993" y="99049"/>
            <a:chExt cx="772366" cy="1076827"/>
          </a:xfrm>
        </p:grpSpPr>
        <p:pic>
          <p:nvPicPr>
            <p:cNvPr id="298" name="image2.png">
              <a:extLst>
                <a:ext uri="{FF2B5EF4-FFF2-40B4-BE49-F238E27FC236}">
                  <a16:creationId xmlns:a16="http://schemas.microsoft.com/office/drawing/2014/main" id="{E8925FD7-7D56-436E-86C9-5CFE1199DD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9" name="Afbeelding 298">
              <a:extLst>
                <a:ext uri="{FF2B5EF4-FFF2-40B4-BE49-F238E27FC236}">
                  <a16:creationId xmlns:a16="http://schemas.microsoft.com/office/drawing/2014/main" id="{E57ADDCF-D27D-4A96-903B-76A9DFBBF5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00" name="Groep 299">
            <a:extLst>
              <a:ext uri="{FF2B5EF4-FFF2-40B4-BE49-F238E27FC236}">
                <a16:creationId xmlns:a16="http://schemas.microsoft.com/office/drawing/2014/main" id="{026D5B49-5F4D-46D7-8DC8-7D9A2C3A70B5}"/>
              </a:ext>
            </a:extLst>
          </p:cNvPr>
          <p:cNvGrpSpPr>
            <a:grpSpLocks noChangeAspect="1"/>
          </p:cNvGrpSpPr>
          <p:nvPr/>
        </p:nvGrpSpPr>
        <p:grpSpPr>
          <a:xfrm>
            <a:off x="2797176" y="5831139"/>
            <a:ext cx="591609" cy="817260"/>
            <a:chOff x="1537609" y="5128444"/>
            <a:chExt cx="779145" cy="1076325"/>
          </a:xfrm>
        </p:grpSpPr>
        <p:pic>
          <p:nvPicPr>
            <p:cNvPr id="301" name="image2.png">
              <a:extLst>
                <a:ext uri="{FF2B5EF4-FFF2-40B4-BE49-F238E27FC236}">
                  <a16:creationId xmlns:a16="http://schemas.microsoft.com/office/drawing/2014/main" id="{128B98C3-74B2-456B-9680-A0587D0123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02" name="Afbeelding 301">
              <a:extLst>
                <a:ext uri="{FF2B5EF4-FFF2-40B4-BE49-F238E27FC236}">
                  <a16:creationId xmlns:a16="http://schemas.microsoft.com/office/drawing/2014/main" id="{125EA52B-DBFC-40A1-8622-92590BCE41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03" name="image2.png">
            <a:extLst>
              <a:ext uri="{FF2B5EF4-FFF2-40B4-BE49-F238E27FC236}">
                <a16:creationId xmlns:a16="http://schemas.microsoft.com/office/drawing/2014/main" id="{435AB3BD-F392-489A-AD3F-31D5A16219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3939016" y="175917"/>
            <a:ext cx="599377" cy="817200"/>
          </a:xfrm>
          <a:prstGeom prst="rect">
            <a:avLst/>
          </a:prstGeom>
          <a:ln/>
        </p:spPr>
      </p:pic>
      <p:pic>
        <p:nvPicPr>
          <p:cNvPr id="304" name="image2.png">
            <a:extLst>
              <a:ext uri="{FF2B5EF4-FFF2-40B4-BE49-F238E27FC236}">
                <a16:creationId xmlns:a16="http://schemas.microsoft.com/office/drawing/2014/main" id="{4D5B8067-52C4-450E-85F3-74F4FD13B9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4275688" y="375943"/>
            <a:ext cx="605224" cy="817200"/>
          </a:xfrm>
          <a:prstGeom prst="rect">
            <a:avLst/>
          </a:prstGeom>
          <a:ln/>
        </p:spPr>
      </p:pic>
      <p:pic>
        <p:nvPicPr>
          <p:cNvPr id="305" name="image2.png">
            <a:extLst>
              <a:ext uri="{FF2B5EF4-FFF2-40B4-BE49-F238E27FC236}">
                <a16:creationId xmlns:a16="http://schemas.microsoft.com/office/drawing/2014/main" id="{BE01827D-96F2-41F3-A98E-C87221E5932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3912346" y="779802"/>
            <a:ext cx="596177" cy="817200"/>
          </a:xfrm>
          <a:prstGeom prst="rect">
            <a:avLst/>
          </a:prstGeom>
          <a:ln/>
        </p:spPr>
      </p:pic>
      <p:pic>
        <p:nvPicPr>
          <p:cNvPr id="306" name="image2.png">
            <a:extLst>
              <a:ext uri="{FF2B5EF4-FFF2-40B4-BE49-F238E27FC236}">
                <a16:creationId xmlns:a16="http://schemas.microsoft.com/office/drawing/2014/main" id="{D141439D-EC78-421A-B50E-84A485F204B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4288041" y="993162"/>
            <a:ext cx="592871" cy="817200"/>
          </a:xfrm>
          <a:prstGeom prst="rect">
            <a:avLst/>
          </a:prstGeom>
          <a:ln/>
        </p:spPr>
      </p:pic>
      <p:pic>
        <p:nvPicPr>
          <p:cNvPr id="307" name="image2.png">
            <a:extLst>
              <a:ext uri="{FF2B5EF4-FFF2-40B4-BE49-F238E27FC236}">
                <a16:creationId xmlns:a16="http://schemas.microsoft.com/office/drawing/2014/main" id="{7C487835-CC2B-4048-9C8F-538789B9B2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3971400" y="1390023"/>
            <a:ext cx="591414" cy="817200"/>
          </a:xfrm>
          <a:prstGeom prst="rect">
            <a:avLst/>
          </a:prstGeom>
          <a:ln/>
        </p:spPr>
      </p:pic>
      <p:grpSp>
        <p:nvGrpSpPr>
          <p:cNvPr id="308" name="Groep 307">
            <a:extLst>
              <a:ext uri="{FF2B5EF4-FFF2-40B4-BE49-F238E27FC236}">
                <a16:creationId xmlns:a16="http://schemas.microsoft.com/office/drawing/2014/main" id="{541AD392-B846-4AEC-A539-7086871C4A08}"/>
              </a:ext>
            </a:extLst>
          </p:cNvPr>
          <p:cNvGrpSpPr>
            <a:grpSpLocks noChangeAspect="1"/>
          </p:cNvGrpSpPr>
          <p:nvPr/>
        </p:nvGrpSpPr>
        <p:grpSpPr>
          <a:xfrm>
            <a:off x="3919331" y="5220918"/>
            <a:ext cx="585662" cy="817317"/>
            <a:chOff x="154814" y="94750"/>
            <a:chExt cx="772366" cy="1076828"/>
          </a:xfrm>
        </p:grpSpPr>
        <p:pic>
          <p:nvPicPr>
            <p:cNvPr id="309" name="image2.png">
              <a:extLst>
                <a:ext uri="{FF2B5EF4-FFF2-40B4-BE49-F238E27FC236}">
                  <a16:creationId xmlns:a16="http://schemas.microsoft.com/office/drawing/2014/main" id="{4B96E69C-9006-44FE-8F0D-EF8DF9E20F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0" name="Afbeelding 309">
              <a:extLst>
                <a:ext uri="{FF2B5EF4-FFF2-40B4-BE49-F238E27FC236}">
                  <a16:creationId xmlns:a16="http://schemas.microsoft.com/office/drawing/2014/main" id="{243D419A-0CBC-41E4-A954-3DE19C31A8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1" name="Afbeelding 310">
              <a:extLst>
                <a:ext uri="{FF2B5EF4-FFF2-40B4-BE49-F238E27FC236}">
                  <a16:creationId xmlns:a16="http://schemas.microsoft.com/office/drawing/2014/main" id="{1E09E73D-E7E7-4EF9-AE42-EFF5231D11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2" name="Afbeelding 311">
              <a:extLst>
                <a:ext uri="{FF2B5EF4-FFF2-40B4-BE49-F238E27FC236}">
                  <a16:creationId xmlns:a16="http://schemas.microsoft.com/office/drawing/2014/main" id="{21E6E29F-C9F8-463F-B33F-3C4098D1B4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13" name="Groep 312">
            <a:extLst>
              <a:ext uri="{FF2B5EF4-FFF2-40B4-BE49-F238E27FC236}">
                <a16:creationId xmlns:a16="http://schemas.microsoft.com/office/drawing/2014/main" id="{4A068555-FADA-4CF6-89A4-4AF5FED87CA5}"/>
              </a:ext>
            </a:extLst>
          </p:cNvPr>
          <p:cNvGrpSpPr>
            <a:grpSpLocks noChangeAspect="1"/>
          </p:cNvGrpSpPr>
          <p:nvPr/>
        </p:nvGrpSpPr>
        <p:grpSpPr>
          <a:xfrm>
            <a:off x="4239370" y="5434278"/>
            <a:ext cx="585662" cy="817317"/>
            <a:chOff x="154993" y="99049"/>
            <a:chExt cx="772366" cy="1076827"/>
          </a:xfrm>
        </p:grpSpPr>
        <p:pic>
          <p:nvPicPr>
            <p:cNvPr id="314" name="image2.png">
              <a:extLst>
                <a:ext uri="{FF2B5EF4-FFF2-40B4-BE49-F238E27FC236}">
                  <a16:creationId xmlns:a16="http://schemas.microsoft.com/office/drawing/2014/main" id="{832F2C21-08EF-428D-8449-EE6F4ABBA7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5" name="Afbeelding 314">
              <a:extLst>
                <a:ext uri="{FF2B5EF4-FFF2-40B4-BE49-F238E27FC236}">
                  <a16:creationId xmlns:a16="http://schemas.microsoft.com/office/drawing/2014/main" id="{A4F82134-5CB7-4961-8D9A-0E321D88E5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16" name="Groep 315">
            <a:extLst>
              <a:ext uri="{FF2B5EF4-FFF2-40B4-BE49-F238E27FC236}">
                <a16:creationId xmlns:a16="http://schemas.microsoft.com/office/drawing/2014/main" id="{35690C3D-C58C-4128-8F2D-F5E4031DE85D}"/>
              </a:ext>
            </a:extLst>
          </p:cNvPr>
          <p:cNvGrpSpPr>
            <a:grpSpLocks noChangeAspect="1"/>
          </p:cNvGrpSpPr>
          <p:nvPr/>
        </p:nvGrpSpPr>
        <p:grpSpPr>
          <a:xfrm>
            <a:off x="3919331" y="5831139"/>
            <a:ext cx="591609" cy="817260"/>
            <a:chOff x="1537609" y="5128444"/>
            <a:chExt cx="779145" cy="1076325"/>
          </a:xfrm>
        </p:grpSpPr>
        <p:pic>
          <p:nvPicPr>
            <p:cNvPr id="317" name="image2.png">
              <a:extLst>
                <a:ext uri="{FF2B5EF4-FFF2-40B4-BE49-F238E27FC236}">
                  <a16:creationId xmlns:a16="http://schemas.microsoft.com/office/drawing/2014/main" id="{E60C2011-B111-41F2-AF77-6697D58815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8" name="Afbeelding 317">
              <a:extLst>
                <a:ext uri="{FF2B5EF4-FFF2-40B4-BE49-F238E27FC236}">
                  <a16:creationId xmlns:a16="http://schemas.microsoft.com/office/drawing/2014/main" id="{D60C57E0-81F7-4575-84C2-EFD6FB9971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19" name="image2.png">
            <a:extLst>
              <a:ext uri="{FF2B5EF4-FFF2-40B4-BE49-F238E27FC236}">
                <a16:creationId xmlns:a16="http://schemas.microsoft.com/office/drawing/2014/main" id="{CEA43D24-4303-4B9B-8DEC-5930009C09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5100431" y="175282"/>
            <a:ext cx="599377" cy="817200"/>
          </a:xfrm>
          <a:prstGeom prst="rect">
            <a:avLst/>
          </a:prstGeom>
          <a:ln/>
        </p:spPr>
      </p:pic>
      <p:pic>
        <p:nvPicPr>
          <p:cNvPr id="320" name="image2.png">
            <a:extLst>
              <a:ext uri="{FF2B5EF4-FFF2-40B4-BE49-F238E27FC236}">
                <a16:creationId xmlns:a16="http://schemas.microsoft.com/office/drawing/2014/main" id="{D6B9E8F8-0646-484B-8B83-0FB971C6BC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5437103" y="375308"/>
            <a:ext cx="605224" cy="817200"/>
          </a:xfrm>
          <a:prstGeom prst="rect">
            <a:avLst/>
          </a:prstGeom>
          <a:ln/>
        </p:spPr>
      </p:pic>
      <p:pic>
        <p:nvPicPr>
          <p:cNvPr id="321" name="image2.png">
            <a:extLst>
              <a:ext uri="{FF2B5EF4-FFF2-40B4-BE49-F238E27FC236}">
                <a16:creationId xmlns:a16="http://schemas.microsoft.com/office/drawing/2014/main" id="{0D0DE939-59A4-4E4F-8337-40172F8456F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5073761" y="779167"/>
            <a:ext cx="596177" cy="817200"/>
          </a:xfrm>
          <a:prstGeom prst="rect">
            <a:avLst/>
          </a:prstGeom>
          <a:ln/>
        </p:spPr>
      </p:pic>
      <p:pic>
        <p:nvPicPr>
          <p:cNvPr id="322" name="image2.png">
            <a:extLst>
              <a:ext uri="{FF2B5EF4-FFF2-40B4-BE49-F238E27FC236}">
                <a16:creationId xmlns:a16="http://schemas.microsoft.com/office/drawing/2014/main" id="{E03FA321-8BC9-4C0A-859E-CCB4BCCBB2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5449456" y="992527"/>
            <a:ext cx="592871" cy="817200"/>
          </a:xfrm>
          <a:prstGeom prst="rect">
            <a:avLst/>
          </a:prstGeom>
          <a:ln/>
        </p:spPr>
      </p:pic>
      <p:pic>
        <p:nvPicPr>
          <p:cNvPr id="323" name="image2.png">
            <a:extLst>
              <a:ext uri="{FF2B5EF4-FFF2-40B4-BE49-F238E27FC236}">
                <a16:creationId xmlns:a16="http://schemas.microsoft.com/office/drawing/2014/main" id="{17E6BC89-42CB-4BC2-BA70-72D30556DB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5132815" y="1389388"/>
            <a:ext cx="591414" cy="817200"/>
          </a:xfrm>
          <a:prstGeom prst="rect">
            <a:avLst/>
          </a:prstGeom>
          <a:ln/>
        </p:spPr>
      </p:pic>
      <p:grpSp>
        <p:nvGrpSpPr>
          <p:cNvPr id="324" name="Groep 323">
            <a:extLst>
              <a:ext uri="{FF2B5EF4-FFF2-40B4-BE49-F238E27FC236}">
                <a16:creationId xmlns:a16="http://schemas.microsoft.com/office/drawing/2014/main" id="{A379F89A-B787-421B-A620-A17E04C36D5D}"/>
              </a:ext>
            </a:extLst>
          </p:cNvPr>
          <p:cNvGrpSpPr>
            <a:grpSpLocks noChangeAspect="1"/>
          </p:cNvGrpSpPr>
          <p:nvPr/>
        </p:nvGrpSpPr>
        <p:grpSpPr>
          <a:xfrm>
            <a:off x="5080746" y="5220283"/>
            <a:ext cx="585662" cy="817317"/>
            <a:chOff x="154814" y="94750"/>
            <a:chExt cx="772366" cy="1076828"/>
          </a:xfrm>
        </p:grpSpPr>
        <p:pic>
          <p:nvPicPr>
            <p:cNvPr id="325" name="image2.png">
              <a:extLst>
                <a:ext uri="{FF2B5EF4-FFF2-40B4-BE49-F238E27FC236}">
                  <a16:creationId xmlns:a16="http://schemas.microsoft.com/office/drawing/2014/main" id="{BD165A02-3761-4330-B31D-BD5AF91DA8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6" name="Afbeelding 325">
              <a:extLst>
                <a:ext uri="{FF2B5EF4-FFF2-40B4-BE49-F238E27FC236}">
                  <a16:creationId xmlns:a16="http://schemas.microsoft.com/office/drawing/2014/main" id="{C28AE537-184C-46BF-8B9C-8505A53B27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7" name="Afbeelding 326">
              <a:extLst>
                <a:ext uri="{FF2B5EF4-FFF2-40B4-BE49-F238E27FC236}">
                  <a16:creationId xmlns:a16="http://schemas.microsoft.com/office/drawing/2014/main" id="{A05640B8-095C-4F6E-84F5-A89A689C54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8" name="Afbeelding 327">
              <a:extLst>
                <a:ext uri="{FF2B5EF4-FFF2-40B4-BE49-F238E27FC236}">
                  <a16:creationId xmlns:a16="http://schemas.microsoft.com/office/drawing/2014/main" id="{748F529A-654E-4A5B-B00C-39DE717BC5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29" name="Groep 328">
            <a:extLst>
              <a:ext uri="{FF2B5EF4-FFF2-40B4-BE49-F238E27FC236}">
                <a16:creationId xmlns:a16="http://schemas.microsoft.com/office/drawing/2014/main" id="{F7F8F77F-8B99-4436-9255-F44970BD3DFF}"/>
              </a:ext>
            </a:extLst>
          </p:cNvPr>
          <p:cNvGrpSpPr>
            <a:grpSpLocks noChangeAspect="1"/>
          </p:cNvGrpSpPr>
          <p:nvPr/>
        </p:nvGrpSpPr>
        <p:grpSpPr>
          <a:xfrm>
            <a:off x="5400785" y="5433643"/>
            <a:ext cx="585662" cy="817317"/>
            <a:chOff x="154993" y="99049"/>
            <a:chExt cx="772366" cy="1076827"/>
          </a:xfrm>
        </p:grpSpPr>
        <p:pic>
          <p:nvPicPr>
            <p:cNvPr id="330" name="image2.png">
              <a:extLst>
                <a:ext uri="{FF2B5EF4-FFF2-40B4-BE49-F238E27FC236}">
                  <a16:creationId xmlns:a16="http://schemas.microsoft.com/office/drawing/2014/main" id="{28E211E0-D1F3-44A9-A0D4-40C8E577BE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1" name="Afbeelding 330">
              <a:extLst>
                <a:ext uri="{FF2B5EF4-FFF2-40B4-BE49-F238E27FC236}">
                  <a16:creationId xmlns:a16="http://schemas.microsoft.com/office/drawing/2014/main" id="{94D3210F-920D-4AEC-ACC1-D036FE0259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32" name="Groep 331">
            <a:extLst>
              <a:ext uri="{FF2B5EF4-FFF2-40B4-BE49-F238E27FC236}">
                <a16:creationId xmlns:a16="http://schemas.microsoft.com/office/drawing/2014/main" id="{E754DCB7-A04B-4F53-BF15-3EABB5A99523}"/>
              </a:ext>
            </a:extLst>
          </p:cNvPr>
          <p:cNvGrpSpPr>
            <a:grpSpLocks noChangeAspect="1"/>
          </p:cNvGrpSpPr>
          <p:nvPr/>
        </p:nvGrpSpPr>
        <p:grpSpPr>
          <a:xfrm>
            <a:off x="5080746" y="5830504"/>
            <a:ext cx="591609" cy="817260"/>
            <a:chOff x="1537609" y="5128444"/>
            <a:chExt cx="779145" cy="1076325"/>
          </a:xfrm>
        </p:grpSpPr>
        <p:pic>
          <p:nvPicPr>
            <p:cNvPr id="333" name="image2.png">
              <a:extLst>
                <a:ext uri="{FF2B5EF4-FFF2-40B4-BE49-F238E27FC236}">
                  <a16:creationId xmlns:a16="http://schemas.microsoft.com/office/drawing/2014/main" id="{D189A5FE-E7DF-43B1-84DC-FC1462E735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4" name="Afbeelding 333">
              <a:extLst>
                <a:ext uri="{FF2B5EF4-FFF2-40B4-BE49-F238E27FC236}">
                  <a16:creationId xmlns:a16="http://schemas.microsoft.com/office/drawing/2014/main" id="{66C353E8-5EE2-4A27-829B-5D2B5742A5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35" name="image2.png">
            <a:extLst>
              <a:ext uri="{FF2B5EF4-FFF2-40B4-BE49-F238E27FC236}">
                <a16:creationId xmlns:a16="http://schemas.microsoft.com/office/drawing/2014/main" id="{27C16FA6-C69F-4E3D-8E5A-9749EA7DBA3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6245826" y="174647"/>
            <a:ext cx="599377" cy="817200"/>
          </a:xfrm>
          <a:prstGeom prst="rect">
            <a:avLst/>
          </a:prstGeom>
          <a:ln/>
        </p:spPr>
      </p:pic>
      <p:pic>
        <p:nvPicPr>
          <p:cNvPr id="336" name="image2.png">
            <a:extLst>
              <a:ext uri="{FF2B5EF4-FFF2-40B4-BE49-F238E27FC236}">
                <a16:creationId xmlns:a16="http://schemas.microsoft.com/office/drawing/2014/main" id="{061BAB50-E2F1-4698-9797-A89BFF6584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6582498" y="374673"/>
            <a:ext cx="605224" cy="817200"/>
          </a:xfrm>
          <a:prstGeom prst="rect">
            <a:avLst/>
          </a:prstGeom>
          <a:ln/>
        </p:spPr>
      </p:pic>
      <p:pic>
        <p:nvPicPr>
          <p:cNvPr id="337" name="image2.png">
            <a:extLst>
              <a:ext uri="{FF2B5EF4-FFF2-40B4-BE49-F238E27FC236}">
                <a16:creationId xmlns:a16="http://schemas.microsoft.com/office/drawing/2014/main" id="{1BBEB593-9997-4F85-B927-A936D81A5A0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6219156" y="778532"/>
            <a:ext cx="596177" cy="817200"/>
          </a:xfrm>
          <a:prstGeom prst="rect">
            <a:avLst/>
          </a:prstGeom>
          <a:ln/>
        </p:spPr>
      </p:pic>
      <p:pic>
        <p:nvPicPr>
          <p:cNvPr id="338" name="image2.png">
            <a:extLst>
              <a:ext uri="{FF2B5EF4-FFF2-40B4-BE49-F238E27FC236}">
                <a16:creationId xmlns:a16="http://schemas.microsoft.com/office/drawing/2014/main" id="{DDD49E99-5476-4B16-B706-5282B9CA8B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6594851" y="991892"/>
            <a:ext cx="592871" cy="817200"/>
          </a:xfrm>
          <a:prstGeom prst="rect">
            <a:avLst/>
          </a:prstGeom>
          <a:ln/>
        </p:spPr>
      </p:pic>
      <p:pic>
        <p:nvPicPr>
          <p:cNvPr id="339" name="image2.png">
            <a:extLst>
              <a:ext uri="{FF2B5EF4-FFF2-40B4-BE49-F238E27FC236}">
                <a16:creationId xmlns:a16="http://schemas.microsoft.com/office/drawing/2014/main" id="{869E2B2C-45FE-42E5-A38F-FAE6AA1BF6C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6278210" y="1388753"/>
            <a:ext cx="591414" cy="817200"/>
          </a:xfrm>
          <a:prstGeom prst="rect">
            <a:avLst/>
          </a:prstGeom>
          <a:ln/>
        </p:spPr>
      </p:pic>
      <p:grpSp>
        <p:nvGrpSpPr>
          <p:cNvPr id="340" name="Groep 339">
            <a:extLst>
              <a:ext uri="{FF2B5EF4-FFF2-40B4-BE49-F238E27FC236}">
                <a16:creationId xmlns:a16="http://schemas.microsoft.com/office/drawing/2014/main" id="{0F1464A3-3947-46A2-8EB1-B17A93E350ED}"/>
              </a:ext>
            </a:extLst>
          </p:cNvPr>
          <p:cNvGrpSpPr>
            <a:grpSpLocks noChangeAspect="1"/>
          </p:cNvGrpSpPr>
          <p:nvPr/>
        </p:nvGrpSpPr>
        <p:grpSpPr>
          <a:xfrm>
            <a:off x="6226141" y="5219648"/>
            <a:ext cx="585662" cy="817317"/>
            <a:chOff x="154814" y="94750"/>
            <a:chExt cx="772366" cy="1076828"/>
          </a:xfrm>
        </p:grpSpPr>
        <p:pic>
          <p:nvPicPr>
            <p:cNvPr id="341" name="image2.png">
              <a:extLst>
                <a:ext uri="{FF2B5EF4-FFF2-40B4-BE49-F238E27FC236}">
                  <a16:creationId xmlns:a16="http://schemas.microsoft.com/office/drawing/2014/main" id="{2EE08B35-FCAA-48B4-AA6D-317D6A9587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2" name="Afbeelding 341">
              <a:extLst>
                <a:ext uri="{FF2B5EF4-FFF2-40B4-BE49-F238E27FC236}">
                  <a16:creationId xmlns:a16="http://schemas.microsoft.com/office/drawing/2014/main" id="{3B192F8D-ED94-4B70-B1F9-2FA9F138D1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3" name="Afbeelding 342">
              <a:extLst>
                <a:ext uri="{FF2B5EF4-FFF2-40B4-BE49-F238E27FC236}">
                  <a16:creationId xmlns:a16="http://schemas.microsoft.com/office/drawing/2014/main" id="{800C8332-3022-449F-9352-CF5EEE4A77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4" name="Afbeelding 343">
              <a:extLst>
                <a:ext uri="{FF2B5EF4-FFF2-40B4-BE49-F238E27FC236}">
                  <a16:creationId xmlns:a16="http://schemas.microsoft.com/office/drawing/2014/main" id="{187B8652-25C4-44DC-BA87-A187334159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45" name="Groep 344">
            <a:extLst>
              <a:ext uri="{FF2B5EF4-FFF2-40B4-BE49-F238E27FC236}">
                <a16:creationId xmlns:a16="http://schemas.microsoft.com/office/drawing/2014/main" id="{158EFFD6-BC42-49E3-99B1-125A0D978E8B}"/>
              </a:ext>
            </a:extLst>
          </p:cNvPr>
          <p:cNvGrpSpPr>
            <a:grpSpLocks noChangeAspect="1"/>
          </p:cNvGrpSpPr>
          <p:nvPr/>
        </p:nvGrpSpPr>
        <p:grpSpPr>
          <a:xfrm>
            <a:off x="6546180" y="5433008"/>
            <a:ext cx="585662" cy="817317"/>
            <a:chOff x="154993" y="99049"/>
            <a:chExt cx="772366" cy="1076827"/>
          </a:xfrm>
        </p:grpSpPr>
        <p:pic>
          <p:nvPicPr>
            <p:cNvPr id="346" name="image2.png">
              <a:extLst>
                <a:ext uri="{FF2B5EF4-FFF2-40B4-BE49-F238E27FC236}">
                  <a16:creationId xmlns:a16="http://schemas.microsoft.com/office/drawing/2014/main" id="{9C36F5A0-FE5C-44C6-B120-EEF97ED48F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7" name="Afbeelding 346">
              <a:extLst>
                <a:ext uri="{FF2B5EF4-FFF2-40B4-BE49-F238E27FC236}">
                  <a16:creationId xmlns:a16="http://schemas.microsoft.com/office/drawing/2014/main" id="{3C834526-9560-4F47-9C51-4FD9F5DEFE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48" name="Groep 347">
            <a:extLst>
              <a:ext uri="{FF2B5EF4-FFF2-40B4-BE49-F238E27FC236}">
                <a16:creationId xmlns:a16="http://schemas.microsoft.com/office/drawing/2014/main" id="{32B88F77-1BB5-48AB-9E40-7E0486BE3868}"/>
              </a:ext>
            </a:extLst>
          </p:cNvPr>
          <p:cNvGrpSpPr>
            <a:grpSpLocks noChangeAspect="1"/>
          </p:cNvGrpSpPr>
          <p:nvPr/>
        </p:nvGrpSpPr>
        <p:grpSpPr>
          <a:xfrm>
            <a:off x="6226141" y="5829869"/>
            <a:ext cx="591609" cy="817260"/>
            <a:chOff x="1537609" y="5128444"/>
            <a:chExt cx="779145" cy="1076325"/>
          </a:xfrm>
        </p:grpSpPr>
        <p:pic>
          <p:nvPicPr>
            <p:cNvPr id="349" name="image2.png">
              <a:extLst>
                <a:ext uri="{FF2B5EF4-FFF2-40B4-BE49-F238E27FC236}">
                  <a16:creationId xmlns:a16="http://schemas.microsoft.com/office/drawing/2014/main" id="{779A34F8-8812-43DF-AB96-691729B8AF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0" name="Afbeelding 349">
              <a:extLst>
                <a:ext uri="{FF2B5EF4-FFF2-40B4-BE49-F238E27FC236}">
                  <a16:creationId xmlns:a16="http://schemas.microsoft.com/office/drawing/2014/main" id="{61D7FB09-DA19-43C0-823D-54D8B4D262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51" name="image2.png">
            <a:extLst>
              <a:ext uri="{FF2B5EF4-FFF2-40B4-BE49-F238E27FC236}">
                <a16:creationId xmlns:a16="http://schemas.microsoft.com/office/drawing/2014/main" id="{F76EA816-1D04-4DBD-8903-0D95217E17B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7385761" y="174012"/>
            <a:ext cx="599377" cy="817200"/>
          </a:xfrm>
          <a:prstGeom prst="rect">
            <a:avLst/>
          </a:prstGeom>
          <a:ln/>
        </p:spPr>
      </p:pic>
      <p:pic>
        <p:nvPicPr>
          <p:cNvPr id="352" name="image2.png">
            <a:extLst>
              <a:ext uri="{FF2B5EF4-FFF2-40B4-BE49-F238E27FC236}">
                <a16:creationId xmlns:a16="http://schemas.microsoft.com/office/drawing/2014/main" id="{C36F00C9-4DF2-4FD7-B3C2-98F882299CE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7722433" y="374038"/>
            <a:ext cx="605224" cy="817200"/>
          </a:xfrm>
          <a:prstGeom prst="rect">
            <a:avLst/>
          </a:prstGeom>
          <a:ln/>
        </p:spPr>
      </p:pic>
      <p:pic>
        <p:nvPicPr>
          <p:cNvPr id="353" name="image2.png">
            <a:extLst>
              <a:ext uri="{FF2B5EF4-FFF2-40B4-BE49-F238E27FC236}">
                <a16:creationId xmlns:a16="http://schemas.microsoft.com/office/drawing/2014/main" id="{F3B56F57-7000-4E4E-93BA-8013FA15CA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7359091" y="777897"/>
            <a:ext cx="596177" cy="817200"/>
          </a:xfrm>
          <a:prstGeom prst="rect">
            <a:avLst/>
          </a:prstGeom>
          <a:ln/>
        </p:spPr>
      </p:pic>
      <p:pic>
        <p:nvPicPr>
          <p:cNvPr id="354" name="image2.png">
            <a:extLst>
              <a:ext uri="{FF2B5EF4-FFF2-40B4-BE49-F238E27FC236}">
                <a16:creationId xmlns:a16="http://schemas.microsoft.com/office/drawing/2014/main" id="{D8890A55-04D1-47EC-BE58-9D225DA9327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7734786" y="991257"/>
            <a:ext cx="592871" cy="817200"/>
          </a:xfrm>
          <a:prstGeom prst="rect">
            <a:avLst/>
          </a:prstGeom>
          <a:ln/>
        </p:spPr>
      </p:pic>
      <p:pic>
        <p:nvPicPr>
          <p:cNvPr id="355" name="image2.png">
            <a:extLst>
              <a:ext uri="{FF2B5EF4-FFF2-40B4-BE49-F238E27FC236}">
                <a16:creationId xmlns:a16="http://schemas.microsoft.com/office/drawing/2014/main" id="{EF0254E7-D203-4882-BC46-C842E5193CB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7418145" y="1388118"/>
            <a:ext cx="591414" cy="817200"/>
          </a:xfrm>
          <a:prstGeom prst="rect">
            <a:avLst/>
          </a:prstGeom>
          <a:ln/>
        </p:spPr>
      </p:pic>
      <p:grpSp>
        <p:nvGrpSpPr>
          <p:cNvPr id="356" name="Groep 355">
            <a:extLst>
              <a:ext uri="{FF2B5EF4-FFF2-40B4-BE49-F238E27FC236}">
                <a16:creationId xmlns:a16="http://schemas.microsoft.com/office/drawing/2014/main" id="{4A4ED889-490B-4F52-92A4-84EE61D8DB64}"/>
              </a:ext>
            </a:extLst>
          </p:cNvPr>
          <p:cNvGrpSpPr>
            <a:grpSpLocks noChangeAspect="1"/>
          </p:cNvGrpSpPr>
          <p:nvPr/>
        </p:nvGrpSpPr>
        <p:grpSpPr>
          <a:xfrm>
            <a:off x="7366076" y="5219013"/>
            <a:ext cx="585662" cy="817317"/>
            <a:chOff x="154814" y="94750"/>
            <a:chExt cx="772366" cy="1076828"/>
          </a:xfrm>
        </p:grpSpPr>
        <p:pic>
          <p:nvPicPr>
            <p:cNvPr id="357" name="image2.png">
              <a:extLst>
                <a:ext uri="{FF2B5EF4-FFF2-40B4-BE49-F238E27FC236}">
                  <a16:creationId xmlns:a16="http://schemas.microsoft.com/office/drawing/2014/main" id="{0993A538-A249-4B39-9610-B0AC632954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8" name="Afbeelding 357">
              <a:extLst>
                <a:ext uri="{FF2B5EF4-FFF2-40B4-BE49-F238E27FC236}">
                  <a16:creationId xmlns:a16="http://schemas.microsoft.com/office/drawing/2014/main" id="{0D64CC2F-963F-4F94-99A4-C80163F55B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9" name="Afbeelding 358">
              <a:extLst>
                <a:ext uri="{FF2B5EF4-FFF2-40B4-BE49-F238E27FC236}">
                  <a16:creationId xmlns:a16="http://schemas.microsoft.com/office/drawing/2014/main" id="{B2846802-DE0A-4709-B45C-531E76536D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0" name="Afbeelding 359">
              <a:extLst>
                <a:ext uri="{FF2B5EF4-FFF2-40B4-BE49-F238E27FC236}">
                  <a16:creationId xmlns:a16="http://schemas.microsoft.com/office/drawing/2014/main" id="{2F85B78C-63F3-493D-99B4-D4292FE2B1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61" name="Groep 360">
            <a:extLst>
              <a:ext uri="{FF2B5EF4-FFF2-40B4-BE49-F238E27FC236}">
                <a16:creationId xmlns:a16="http://schemas.microsoft.com/office/drawing/2014/main" id="{5B47E172-DBEB-40EA-AA68-89949ED9B972}"/>
              </a:ext>
            </a:extLst>
          </p:cNvPr>
          <p:cNvGrpSpPr>
            <a:grpSpLocks noChangeAspect="1"/>
          </p:cNvGrpSpPr>
          <p:nvPr/>
        </p:nvGrpSpPr>
        <p:grpSpPr>
          <a:xfrm>
            <a:off x="7686115" y="5432373"/>
            <a:ext cx="585662" cy="817317"/>
            <a:chOff x="154993" y="99049"/>
            <a:chExt cx="772366" cy="1076827"/>
          </a:xfrm>
        </p:grpSpPr>
        <p:pic>
          <p:nvPicPr>
            <p:cNvPr id="362" name="image2.png">
              <a:extLst>
                <a:ext uri="{FF2B5EF4-FFF2-40B4-BE49-F238E27FC236}">
                  <a16:creationId xmlns:a16="http://schemas.microsoft.com/office/drawing/2014/main" id="{B090AEBC-EA7A-454D-94DE-EB1CCA5958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3" name="Afbeelding 362">
              <a:extLst>
                <a:ext uri="{FF2B5EF4-FFF2-40B4-BE49-F238E27FC236}">
                  <a16:creationId xmlns:a16="http://schemas.microsoft.com/office/drawing/2014/main" id="{B2F79012-603A-4DD4-BAFB-3BCB484D0E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64" name="Groep 363">
            <a:extLst>
              <a:ext uri="{FF2B5EF4-FFF2-40B4-BE49-F238E27FC236}">
                <a16:creationId xmlns:a16="http://schemas.microsoft.com/office/drawing/2014/main" id="{5D1DEAC3-AC33-4617-8EEF-962D5415AD95}"/>
              </a:ext>
            </a:extLst>
          </p:cNvPr>
          <p:cNvGrpSpPr>
            <a:grpSpLocks noChangeAspect="1"/>
          </p:cNvGrpSpPr>
          <p:nvPr/>
        </p:nvGrpSpPr>
        <p:grpSpPr>
          <a:xfrm>
            <a:off x="7366076" y="5829234"/>
            <a:ext cx="591609" cy="817260"/>
            <a:chOff x="1537609" y="5128444"/>
            <a:chExt cx="779145" cy="1076325"/>
          </a:xfrm>
        </p:grpSpPr>
        <p:pic>
          <p:nvPicPr>
            <p:cNvPr id="365" name="image2.png">
              <a:extLst>
                <a:ext uri="{FF2B5EF4-FFF2-40B4-BE49-F238E27FC236}">
                  <a16:creationId xmlns:a16="http://schemas.microsoft.com/office/drawing/2014/main" id="{F338A7C2-E693-40BE-8A2D-36C7D5B183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6" name="Afbeelding 365">
              <a:extLst>
                <a:ext uri="{FF2B5EF4-FFF2-40B4-BE49-F238E27FC236}">
                  <a16:creationId xmlns:a16="http://schemas.microsoft.com/office/drawing/2014/main" id="{969782BB-E681-4F12-930B-BCC468C6E1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67" name="image2.png">
            <a:extLst>
              <a:ext uri="{FF2B5EF4-FFF2-40B4-BE49-F238E27FC236}">
                <a16:creationId xmlns:a16="http://schemas.microsoft.com/office/drawing/2014/main" id="{51A32C26-1CDB-4F54-AD6C-33A75BC233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8507916" y="174012"/>
            <a:ext cx="599377" cy="817200"/>
          </a:xfrm>
          <a:prstGeom prst="rect">
            <a:avLst/>
          </a:prstGeom>
          <a:ln/>
        </p:spPr>
      </p:pic>
      <p:pic>
        <p:nvPicPr>
          <p:cNvPr id="368" name="image2.png">
            <a:extLst>
              <a:ext uri="{FF2B5EF4-FFF2-40B4-BE49-F238E27FC236}">
                <a16:creationId xmlns:a16="http://schemas.microsoft.com/office/drawing/2014/main" id="{07CEB486-2030-4A1D-9EBD-3191DE64D9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8844588" y="374038"/>
            <a:ext cx="605224" cy="817200"/>
          </a:xfrm>
          <a:prstGeom prst="rect">
            <a:avLst/>
          </a:prstGeom>
          <a:ln/>
        </p:spPr>
      </p:pic>
      <p:pic>
        <p:nvPicPr>
          <p:cNvPr id="369" name="image2.png">
            <a:extLst>
              <a:ext uri="{FF2B5EF4-FFF2-40B4-BE49-F238E27FC236}">
                <a16:creationId xmlns:a16="http://schemas.microsoft.com/office/drawing/2014/main" id="{9CD527A4-7232-4C36-812E-4C7A5989015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8481246" y="777897"/>
            <a:ext cx="596177" cy="817200"/>
          </a:xfrm>
          <a:prstGeom prst="rect">
            <a:avLst/>
          </a:prstGeom>
          <a:ln/>
        </p:spPr>
      </p:pic>
      <p:pic>
        <p:nvPicPr>
          <p:cNvPr id="370" name="image2.png">
            <a:extLst>
              <a:ext uri="{FF2B5EF4-FFF2-40B4-BE49-F238E27FC236}">
                <a16:creationId xmlns:a16="http://schemas.microsoft.com/office/drawing/2014/main" id="{20A29BBE-6C59-4ED4-B3DC-7C59A97A48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8856941" y="991257"/>
            <a:ext cx="592871" cy="817200"/>
          </a:xfrm>
          <a:prstGeom prst="rect">
            <a:avLst/>
          </a:prstGeom>
          <a:ln/>
        </p:spPr>
      </p:pic>
      <p:pic>
        <p:nvPicPr>
          <p:cNvPr id="371" name="image2.png">
            <a:extLst>
              <a:ext uri="{FF2B5EF4-FFF2-40B4-BE49-F238E27FC236}">
                <a16:creationId xmlns:a16="http://schemas.microsoft.com/office/drawing/2014/main" id="{B2896FCB-583E-418F-B360-68B3A4892E6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8540300" y="1388118"/>
            <a:ext cx="591414" cy="817200"/>
          </a:xfrm>
          <a:prstGeom prst="rect">
            <a:avLst/>
          </a:prstGeom>
          <a:ln/>
        </p:spPr>
      </p:pic>
      <p:grpSp>
        <p:nvGrpSpPr>
          <p:cNvPr id="372" name="Groep 371">
            <a:extLst>
              <a:ext uri="{FF2B5EF4-FFF2-40B4-BE49-F238E27FC236}">
                <a16:creationId xmlns:a16="http://schemas.microsoft.com/office/drawing/2014/main" id="{C68F30C1-B103-47D8-B8FE-C8AB1DFE0564}"/>
              </a:ext>
            </a:extLst>
          </p:cNvPr>
          <p:cNvGrpSpPr>
            <a:grpSpLocks noChangeAspect="1"/>
          </p:cNvGrpSpPr>
          <p:nvPr/>
        </p:nvGrpSpPr>
        <p:grpSpPr>
          <a:xfrm>
            <a:off x="8488231" y="5219013"/>
            <a:ext cx="585662" cy="817317"/>
            <a:chOff x="154814" y="94750"/>
            <a:chExt cx="772366" cy="1076828"/>
          </a:xfrm>
        </p:grpSpPr>
        <p:pic>
          <p:nvPicPr>
            <p:cNvPr id="373" name="image2.png">
              <a:extLst>
                <a:ext uri="{FF2B5EF4-FFF2-40B4-BE49-F238E27FC236}">
                  <a16:creationId xmlns:a16="http://schemas.microsoft.com/office/drawing/2014/main" id="{E93478B5-325F-4565-A9C4-D13D4043D4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4" name="Afbeelding 373">
              <a:extLst>
                <a:ext uri="{FF2B5EF4-FFF2-40B4-BE49-F238E27FC236}">
                  <a16:creationId xmlns:a16="http://schemas.microsoft.com/office/drawing/2014/main" id="{D97CFF17-5F9E-460E-9E3E-25D025562B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5" name="Afbeelding 374">
              <a:extLst>
                <a:ext uri="{FF2B5EF4-FFF2-40B4-BE49-F238E27FC236}">
                  <a16:creationId xmlns:a16="http://schemas.microsoft.com/office/drawing/2014/main" id="{879DC6F4-9A40-4A8F-9B24-D6449B3BF7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6" name="Afbeelding 375">
              <a:extLst>
                <a:ext uri="{FF2B5EF4-FFF2-40B4-BE49-F238E27FC236}">
                  <a16:creationId xmlns:a16="http://schemas.microsoft.com/office/drawing/2014/main" id="{7A875B18-807A-48AE-9F88-B26610B2E0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77" name="Groep 376">
            <a:extLst>
              <a:ext uri="{FF2B5EF4-FFF2-40B4-BE49-F238E27FC236}">
                <a16:creationId xmlns:a16="http://schemas.microsoft.com/office/drawing/2014/main" id="{558A3799-0980-4F79-99E7-1E3CA98F079A}"/>
              </a:ext>
            </a:extLst>
          </p:cNvPr>
          <p:cNvGrpSpPr>
            <a:grpSpLocks noChangeAspect="1"/>
          </p:cNvGrpSpPr>
          <p:nvPr/>
        </p:nvGrpSpPr>
        <p:grpSpPr>
          <a:xfrm>
            <a:off x="8808270" y="5432373"/>
            <a:ext cx="585662" cy="817317"/>
            <a:chOff x="154993" y="99049"/>
            <a:chExt cx="772366" cy="1076827"/>
          </a:xfrm>
        </p:grpSpPr>
        <p:pic>
          <p:nvPicPr>
            <p:cNvPr id="378" name="image2.png">
              <a:extLst>
                <a:ext uri="{FF2B5EF4-FFF2-40B4-BE49-F238E27FC236}">
                  <a16:creationId xmlns:a16="http://schemas.microsoft.com/office/drawing/2014/main" id="{10F29319-F3AB-4B60-9F6F-83373FBEA4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9" name="Afbeelding 378">
              <a:extLst>
                <a:ext uri="{FF2B5EF4-FFF2-40B4-BE49-F238E27FC236}">
                  <a16:creationId xmlns:a16="http://schemas.microsoft.com/office/drawing/2014/main" id="{E761189D-F0C3-467F-8190-97D8EAC036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80" name="Groep 379">
            <a:extLst>
              <a:ext uri="{FF2B5EF4-FFF2-40B4-BE49-F238E27FC236}">
                <a16:creationId xmlns:a16="http://schemas.microsoft.com/office/drawing/2014/main" id="{B002C205-E1F6-49A0-8AF5-8EE3240BE6F0}"/>
              </a:ext>
            </a:extLst>
          </p:cNvPr>
          <p:cNvGrpSpPr>
            <a:grpSpLocks noChangeAspect="1"/>
          </p:cNvGrpSpPr>
          <p:nvPr/>
        </p:nvGrpSpPr>
        <p:grpSpPr>
          <a:xfrm>
            <a:off x="8488231" y="5829234"/>
            <a:ext cx="591609" cy="817260"/>
            <a:chOff x="1537609" y="5128444"/>
            <a:chExt cx="779145" cy="1076325"/>
          </a:xfrm>
        </p:grpSpPr>
        <p:pic>
          <p:nvPicPr>
            <p:cNvPr id="381" name="image2.png">
              <a:extLst>
                <a:ext uri="{FF2B5EF4-FFF2-40B4-BE49-F238E27FC236}">
                  <a16:creationId xmlns:a16="http://schemas.microsoft.com/office/drawing/2014/main" id="{13A6AB10-2117-409E-B183-709278184B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82" name="Afbeelding 381">
              <a:extLst>
                <a:ext uri="{FF2B5EF4-FFF2-40B4-BE49-F238E27FC236}">
                  <a16:creationId xmlns:a16="http://schemas.microsoft.com/office/drawing/2014/main" id="{3CCB13D7-C811-42D9-996A-97DAFE23E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83" name="image2.png">
            <a:extLst>
              <a:ext uri="{FF2B5EF4-FFF2-40B4-BE49-F238E27FC236}">
                <a16:creationId xmlns:a16="http://schemas.microsoft.com/office/drawing/2014/main" id="{C431A907-A2C9-4EED-B0F1-0A486096B3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9669331" y="173377"/>
            <a:ext cx="599377" cy="817200"/>
          </a:xfrm>
          <a:prstGeom prst="rect">
            <a:avLst/>
          </a:prstGeom>
          <a:ln/>
        </p:spPr>
      </p:pic>
      <p:pic>
        <p:nvPicPr>
          <p:cNvPr id="384" name="image2.png">
            <a:extLst>
              <a:ext uri="{FF2B5EF4-FFF2-40B4-BE49-F238E27FC236}">
                <a16:creationId xmlns:a16="http://schemas.microsoft.com/office/drawing/2014/main" id="{AFEA229E-63CC-4B0F-8AD3-7CB3800DF8E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10006003" y="373403"/>
            <a:ext cx="605224" cy="817200"/>
          </a:xfrm>
          <a:prstGeom prst="rect">
            <a:avLst/>
          </a:prstGeom>
          <a:ln/>
        </p:spPr>
      </p:pic>
      <p:pic>
        <p:nvPicPr>
          <p:cNvPr id="385" name="image2.png">
            <a:extLst>
              <a:ext uri="{FF2B5EF4-FFF2-40B4-BE49-F238E27FC236}">
                <a16:creationId xmlns:a16="http://schemas.microsoft.com/office/drawing/2014/main" id="{BE35A132-BF43-49EA-AEEA-CA6ED23BB2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9642661" y="777262"/>
            <a:ext cx="596177" cy="817200"/>
          </a:xfrm>
          <a:prstGeom prst="rect">
            <a:avLst/>
          </a:prstGeom>
          <a:ln/>
        </p:spPr>
      </p:pic>
      <p:pic>
        <p:nvPicPr>
          <p:cNvPr id="386" name="image2.png">
            <a:extLst>
              <a:ext uri="{FF2B5EF4-FFF2-40B4-BE49-F238E27FC236}">
                <a16:creationId xmlns:a16="http://schemas.microsoft.com/office/drawing/2014/main" id="{0A4BA547-EC44-4454-BAF3-556027F562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10018356" y="990622"/>
            <a:ext cx="592871" cy="817200"/>
          </a:xfrm>
          <a:prstGeom prst="rect">
            <a:avLst/>
          </a:prstGeom>
          <a:ln/>
        </p:spPr>
      </p:pic>
      <p:pic>
        <p:nvPicPr>
          <p:cNvPr id="387" name="image2.png">
            <a:extLst>
              <a:ext uri="{FF2B5EF4-FFF2-40B4-BE49-F238E27FC236}">
                <a16:creationId xmlns:a16="http://schemas.microsoft.com/office/drawing/2014/main" id="{2A411B85-0386-4BFB-B981-5A773E668C8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9701715" y="1387483"/>
            <a:ext cx="591414" cy="817200"/>
          </a:xfrm>
          <a:prstGeom prst="rect">
            <a:avLst/>
          </a:prstGeom>
          <a:ln/>
        </p:spPr>
      </p:pic>
      <p:grpSp>
        <p:nvGrpSpPr>
          <p:cNvPr id="388" name="Groep 387">
            <a:extLst>
              <a:ext uri="{FF2B5EF4-FFF2-40B4-BE49-F238E27FC236}">
                <a16:creationId xmlns:a16="http://schemas.microsoft.com/office/drawing/2014/main" id="{2CA6F57E-D211-4ADB-8B48-DA58C4D87F23}"/>
              </a:ext>
            </a:extLst>
          </p:cNvPr>
          <p:cNvGrpSpPr>
            <a:grpSpLocks noChangeAspect="1"/>
          </p:cNvGrpSpPr>
          <p:nvPr/>
        </p:nvGrpSpPr>
        <p:grpSpPr>
          <a:xfrm>
            <a:off x="9649646" y="5218378"/>
            <a:ext cx="585662" cy="817317"/>
            <a:chOff x="154814" y="94750"/>
            <a:chExt cx="772366" cy="1076828"/>
          </a:xfrm>
        </p:grpSpPr>
        <p:pic>
          <p:nvPicPr>
            <p:cNvPr id="389" name="image2.png">
              <a:extLst>
                <a:ext uri="{FF2B5EF4-FFF2-40B4-BE49-F238E27FC236}">
                  <a16:creationId xmlns:a16="http://schemas.microsoft.com/office/drawing/2014/main" id="{CA7754E2-CE25-4906-B875-457C76E644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0" name="Afbeelding 389">
              <a:extLst>
                <a:ext uri="{FF2B5EF4-FFF2-40B4-BE49-F238E27FC236}">
                  <a16:creationId xmlns:a16="http://schemas.microsoft.com/office/drawing/2014/main" id="{ACF0D2C1-90A5-4AB0-AE7F-AD45B82D67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1" name="Afbeelding 390">
              <a:extLst>
                <a:ext uri="{FF2B5EF4-FFF2-40B4-BE49-F238E27FC236}">
                  <a16:creationId xmlns:a16="http://schemas.microsoft.com/office/drawing/2014/main" id="{F7B14CC7-F37F-4FC4-9A44-2E8DF30C99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2" name="Afbeelding 391">
              <a:extLst>
                <a:ext uri="{FF2B5EF4-FFF2-40B4-BE49-F238E27FC236}">
                  <a16:creationId xmlns:a16="http://schemas.microsoft.com/office/drawing/2014/main" id="{D50A0C66-3C65-4F7D-B03E-499E7C9B85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93" name="Groep 392">
            <a:extLst>
              <a:ext uri="{FF2B5EF4-FFF2-40B4-BE49-F238E27FC236}">
                <a16:creationId xmlns:a16="http://schemas.microsoft.com/office/drawing/2014/main" id="{72894BF3-C504-4C62-BCD6-BEC60D0C1829}"/>
              </a:ext>
            </a:extLst>
          </p:cNvPr>
          <p:cNvGrpSpPr>
            <a:grpSpLocks noChangeAspect="1"/>
          </p:cNvGrpSpPr>
          <p:nvPr/>
        </p:nvGrpSpPr>
        <p:grpSpPr>
          <a:xfrm>
            <a:off x="9969685" y="5431738"/>
            <a:ext cx="585662" cy="817317"/>
            <a:chOff x="154993" y="99049"/>
            <a:chExt cx="772366" cy="1076827"/>
          </a:xfrm>
        </p:grpSpPr>
        <p:pic>
          <p:nvPicPr>
            <p:cNvPr id="394" name="image2.png">
              <a:extLst>
                <a:ext uri="{FF2B5EF4-FFF2-40B4-BE49-F238E27FC236}">
                  <a16:creationId xmlns:a16="http://schemas.microsoft.com/office/drawing/2014/main" id="{DDEDE792-4E40-47A8-9DB1-168D2C4210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5" name="Afbeelding 394">
              <a:extLst>
                <a:ext uri="{FF2B5EF4-FFF2-40B4-BE49-F238E27FC236}">
                  <a16:creationId xmlns:a16="http://schemas.microsoft.com/office/drawing/2014/main" id="{F95BC471-DC08-41A3-ACBF-9BD6F08682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96" name="Groep 395">
            <a:extLst>
              <a:ext uri="{FF2B5EF4-FFF2-40B4-BE49-F238E27FC236}">
                <a16:creationId xmlns:a16="http://schemas.microsoft.com/office/drawing/2014/main" id="{C66B58BD-A273-4497-8F73-9EF56DF3C256}"/>
              </a:ext>
            </a:extLst>
          </p:cNvPr>
          <p:cNvGrpSpPr>
            <a:grpSpLocks noChangeAspect="1"/>
          </p:cNvGrpSpPr>
          <p:nvPr/>
        </p:nvGrpSpPr>
        <p:grpSpPr>
          <a:xfrm>
            <a:off x="9649646" y="5828599"/>
            <a:ext cx="591609" cy="817260"/>
            <a:chOff x="1537609" y="5128444"/>
            <a:chExt cx="779145" cy="1076325"/>
          </a:xfrm>
        </p:grpSpPr>
        <p:pic>
          <p:nvPicPr>
            <p:cNvPr id="397" name="image2.png">
              <a:extLst>
                <a:ext uri="{FF2B5EF4-FFF2-40B4-BE49-F238E27FC236}">
                  <a16:creationId xmlns:a16="http://schemas.microsoft.com/office/drawing/2014/main" id="{58F27AD3-2A8E-4B4F-A3BB-394599F1E1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8" name="Afbeelding 397">
              <a:extLst>
                <a:ext uri="{FF2B5EF4-FFF2-40B4-BE49-F238E27FC236}">
                  <a16:creationId xmlns:a16="http://schemas.microsoft.com/office/drawing/2014/main" id="{B2B89EDC-EFD8-43A0-B1D6-3E76F8E5C7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44" name="Ovaal 143">
            <a:extLst>
              <a:ext uri="{FF2B5EF4-FFF2-40B4-BE49-F238E27FC236}">
                <a16:creationId xmlns:a16="http://schemas.microsoft.com/office/drawing/2014/main" id="{77799180-ACEA-4D99-B797-8EA0644CFED1}"/>
              </a:ext>
            </a:extLst>
          </p:cNvPr>
          <p:cNvSpPr/>
          <p:nvPr/>
        </p:nvSpPr>
        <p:spPr>
          <a:xfrm>
            <a:off x="11174203" y="3358693"/>
            <a:ext cx="831099" cy="83127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00B4E24-B642-4845-B955-F7C3C55702BA}" type="slidenum">
              <a:rPr lang="nl-BE" sz="3000" b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fld>
            <a:endParaRPr lang="nl-BE" sz="3000" b="1" dirty="0">
              <a:ln w="95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6606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8148E-6 L 0.00977 0.208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8.33333E-7 1.48148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" y="-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0.01627 0.2666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2.91667E-6 -2.96296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" y="-1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7 L 0.01433 0.2976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" y="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3.54167E-6 1.25767E-1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-0.01575 0.3567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6.25E-7 1.48148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0.01198 0.3858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7 L 3.95833E-6 1.11111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" y="-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0.01368 -0.2659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8 -0.26597 L -2.91667E-6 4.07407E-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1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33333E-6 L -0.01224 -0.208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-1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-2.5E-6 -4.81481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" y="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33333E-6 L 0.01394 -0.1768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-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-3.125E-6 1.11111E-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48148E-6 L 0.00977 0.2087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2.70833E-6 1.48148E-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85185E-6 L -0.01627 0.2666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4.375E-6 1.85185E-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85185E-6 L 0.01432 0.2976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2 0.29768 L 4.79167E-6 1.85185E-6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85185E-6 L -0.01575 0.35671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3.54167E-6 -1.85185E-6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81481E-6 L 0.01198 0.38587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7 L 1.04167E-6 4.81481E-6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01367 -0.26597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16667E-6 -2.22222E-6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-0.01224 -0.2081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2.5E-6 -1.85185E-6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0.01393 -0.17685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3 -0.17685 L 4.58333E-6 -3.33333E-6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48148E-6 L 0.00977 0.2087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5.55112E-17 1.48148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-0.01627 0.26666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1.66667E-6 1.85185E-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0.01433 0.29768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2.5E-6 1.85185E-6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5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-0.01575 0.35671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8.33333E-7 -1.85185E-6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4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81481E-6 L 0.01198 0.38587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7 L 3.75E-6 4.81481E-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3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L 0.01368 -0.26597 " pathEditMode="relative" rAng="0" ptsTypes="AA">
                                      <p:cBhvr>
                                        <p:cTn id="195" dur="2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8 -0.26597 L -3.125E-6 -2.22222E-6 " pathEditMode="relative" rAng="0" ptsTypes="AA">
                                      <p:cBhvr>
                                        <p:cTn id="199" dur="2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6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85185E-6 L -0.01223 -0.2081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3 -0.2081 L -4.58333E-6 -1.85185E-6 " pathEditMode="relative" rAng="0" ptsTypes="AA">
                                      <p:cBhvr>
                                        <p:cTn id="208" dur="2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33333E-6 L 0.01394 -0.17685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-2.70833E-6 -3.33333E-6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96296E-6 L 0.00977 0.20879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2.29167E-6 2.96296E-6 " pathEditMode="relative" rAng="0" ptsTypes="AA">
                                      <p:cBhvr>
                                        <p:cTn id="226" dur="2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33333E-6 L -0.01627 0.26666 " pathEditMode="relative" rAng="0" ptsTypes="AA">
                                      <p:cBhvr>
                                        <p:cTn id="231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3.95833E-6 3.33333E-6 " pathEditMode="relative" rAng="0" ptsTypes="AA">
                                      <p:cBhvr>
                                        <p:cTn id="235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3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0.01433 0.29768 " pathEditMode="relative" rAng="0" ptsTypes="AA">
                                      <p:cBhvr>
                                        <p:cTn id="240" dur="2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5E-6 1.85185E-6 " pathEditMode="relative" rAng="0" ptsTypes="AA">
                                      <p:cBhvr>
                                        <p:cTn id="244" dur="2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1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3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-0.01575 0.35671 " pathEditMode="relative" rAng="0" ptsTypes="AA">
                                      <p:cBhvr>
                                        <p:cTn id="249" dur="2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3.125E-6 -3.7037E-7 " pathEditMode="relative" rAng="0" ptsTypes="AA">
                                      <p:cBhvr>
                                        <p:cTn id="253" dur="2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0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3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0.01198 0.38588 " pathEditMode="relative" rAng="0" ptsTypes="AA">
                                      <p:cBhvr>
                                        <p:cTn id="258" dur="2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1.45833E-6 -3.7037E-6 " pathEditMode="relative" rAng="0" ptsTypes="AA">
                                      <p:cBhvr>
                                        <p:cTn id="262" dur="2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9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3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22222E-6 L 0.01367 -0.26597 " pathEditMode="relative" rAng="0" ptsTypes="AA">
                                      <p:cBhvr>
                                        <p:cTn id="267" dur="2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58333E-6 -2.22222E-6 " pathEditMode="relative" rAng="0" ptsTypes="AA">
                                      <p:cBhvr>
                                        <p:cTn id="271" dur="2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2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3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85185E-6 L -0.01224 -0.2081 " pathEditMode="relative" rAng="0" ptsTypes="AA">
                                      <p:cBhvr>
                                        <p:cTn id="276" dur="2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2.91667E-6 -1.85185E-6 " pathEditMode="relative" rAng="0" ptsTypes="AA">
                                      <p:cBhvr>
                                        <p:cTn id="280" dur="2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9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3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01394 -0.17685 " pathEditMode="relative" rAng="0" ptsTypes="AA">
                                      <p:cBhvr>
                                        <p:cTn id="285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5E-6 -1.85185E-6 " pathEditMode="relative" rAng="0" ptsTypes="AA">
                                      <p:cBhvr>
                                        <p:cTn id="289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4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0.00977 0.20879 " pathEditMode="relative" rAng="0" ptsTypes="AA">
                                      <p:cBhvr>
                                        <p:cTn id="294" dur="2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2.70833E-6 2.96296E-6 " pathEditMode="relative" rAng="0" ptsTypes="AA">
                                      <p:cBhvr>
                                        <p:cTn id="298" dur="2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9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33333E-6 L -0.01627 0.26666 " pathEditMode="relative" rAng="0" ptsTypes="AA">
                                      <p:cBhvr>
                                        <p:cTn id="303" dur="2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4.375E-6 3.33333E-6 " pathEditMode="relative" rAng="0" ptsTypes="AA">
                                      <p:cBhvr>
                                        <p:cTn id="307" dur="2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33333E-6 L 0.01432 0.29768 " pathEditMode="relative" rAng="0" ptsTypes="AA">
                                      <p:cBhvr>
                                        <p:cTn id="312" dur="2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2 0.29768 L 4.79167E-6 3.33333E-6 " pathEditMode="relative" rAng="0" ptsTypes="AA">
                                      <p:cBhvr>
                                        <p:cTn id="316" dur="2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L -0.01575 0.35671 " pathEditMode="relative" rAng="0" ptsTypes="AA">
                                      <p:cBhvr>
                                        <p:cTn id="321" dur="2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3.54167E-6 -3.7037E-7 " pathEditMode="relative" rAng="0" ptsTypes="AA">
                                      <p:cBhvr>
                                        <p:cTn id="325" dur="2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6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3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6 L 0.01198 0.38588 " pathEditMode="relative" rAng="0" ptsTypes="AA">
                                      <p:cBhvr>
                                        <p:cTn id="330" dur="2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1.04167E-6 -3.7037E-6 " pathEditMode="relative" rAng="0" ptsTypes="AA">
                                      <p:cBhvr>
                                        <p:cTn id="334" dur="2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5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3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0.01367 -0.26597 " pathEditMode="relative" rAng="0" ptsTypes="AA">
                                      <p:cBhvr>
                                        <p:cTn id="339" dur="2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16667E-6 -7.40741E-7 " pathEditMode="relative" rAng="0" ptsTypes="AA">
                                      <p:cBhvr>
                                        <p:cTn id="343" dur="2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3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-0.01224 -0.2081 " pathEditMode="relative" rAng="0" ptsTypes="AA">
                                      <p:cBhvr>
                                        <p:cTn id="348" dur="2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2.5E-6 -3.7037E-7 " pathEditMode="relative" rAng="0" ptsTypes="AA">
                                      <p:cBhvr>
                                        <p:cTn id="352" dur="2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5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85185E-6 L 0.01393 -0.17685 " pathEditMode="relative" rAng="0" ptsTypes="AA">
                                      <p:cBhvr>
                                        <p:cTn id="357" dur="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3 -0.17685 L 4.58333E-6 -1.85185E-6 " pathEditMode="relative" rAng="0" ptsTypes="AA">
                                      <p:cBhvr>
                                        <p:cTn id="361" dur="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0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3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44444E-6 L 0.00977 0.20879 " pathEditMode="relative" rAng="0" ptsTypes="AA">
                                      <p:cBhvr>
                                        <p:cTn id="366" dur="2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2.29167E-6 4.44444E-6 " pathEditMode="relative" rAng="0" ptsTypes="AA">
                                      <p:cBhvr>
                                        <p:cTn id="370" dur="2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5"/>
                  </p:tgtEl>
                </p:cond>
              </p:nextCondLst>
            </p:seq>
            <p:seq concurrent="1" nextAc="seek">
              <p:cTn id="371" restart="whenNotActive" fill="hold" evtFilter="cancelBubble" nodeType="interactiveSeq">
                <p:stCondLst>
                  <p:cond evt="onClick" delay="0">
                    <p:tgtEl>
                      <p:spTgt spid="3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2" fill="hold">
                      <p:stCondLst>
                        <p:cond delay="0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81481E-6 L -0.01627 0.26666 " pathEditMode="relative" rAng="0" ptsTypes="AA">
                                      <p:cBhvr>
                                        <p:cTn id="375" dur="2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3.95833E-6 4.81481E-6 " pathEditMode="relative" rAng="0" ptsTypes="AA">
                                      <p:cBhvr>
                                        <p:cTn id="379" dur="2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4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3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33333E-6 L 0.01433 0.29768 " pathEditMode="relative" rAng="0" ptsTypes="AA">
                                      <p:cBhvr>
                                        <p:cTn id="384" dur="2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4.79167E-6 3.33333E-6 " pathEditMode="relative" rAng="0" ptsTypes="AA">
                                      <p:cBhvr>
                                        <p:cTn id="388" dur="2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3"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3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-0.01575 0.35671 " pathEditMode="relative" rAng="0" ptsTypes="AA">
                                      <p:cBhvr>
                                        <p:cTn id="393" dur="2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3.125E-6 -3.7037E-7 " pathEditMode="relative" rAng="0" ptsTypes="AA">
                                      <p:cBhvr>
                                        <p:cTn id="397" dur="2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2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3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>
                      <p:stCondLst>
                        <p:cond delay="0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0.01198 0.38588 " pathEditMode="relative" rAng="0" ptsTypes="AA">
                                      <p:cBhvr>
                                        <p:cTn id="402" dur="2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1.45833E-6 -3.7037E-6 " pathEditMode="relative" rAng="0" ptsTypes="AA">
                                      <p:cBhvr>
                                        <p:cTn id="406" dur="2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1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3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7.40741E-7 L 0.01367 -0.26597 " pathEditMode="relative" rAng="0" ptsTypes="AA">
                                      <p:cBhvr>
                                        <p:cTn id="411" dur="2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58333E-6 -7.40741E-7 " pathEditMode="relative" rAng="0" ptsTypes="AA">
                                      <p:cBhvr>
                                        <p:cTn id="415" dur="2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4"/>
                  </p:tgtEl>
                </p:cond>
              </p:nextCondLst>
            </p:seq>
            <p:seq concurrent="1" nextAc="seek">
              <p:cTn id="416" restart="whenNotActive" fill="hold" evtFilter="cancelBubble" nodeType="interactiveSeq">
                <p:stCondLst>
                  <p:cond evt="onClick" delay="0">
                    <p:tgtEl>
                      <p:spTgt spid="3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7" fill="hold">
                      <p:stCondLst>
                        <p:cond delay="0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-0.01224 -0.2081 " pathEditMode="relative" rAng="0" ptsTypes="AA">
                                      <p:cBhvr>
                                        <p:cTn id="420" dur="2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2.91667E-6 -3.7037E-7 " pathEditMode="relative" rAng="0" ptsTypes="AA">
                                      <p:cBhvr>
                                        <p:cTn id="424" dur="2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1"/>
                  </p:tgtEl>
                </p:cond>
              </p:nextCondLst>
            </p:seq>
            <p:seq concurrent="1" nextAc="seek">
              <p:cTn id="425" restart="whenNotActive" fill="hold" evtFilter="cancelBubble" nodeType="interactiveSeq">
                <p:stCondLst>
                  <p:cond evt="onClick" delay="0">
                    <p:tgtEl>
                      <p:spTgt spid="3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6" fill="hold">
                      <p:stCondLst>
                        <p:cond delay="0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01394 -0.17685 " pathEditMode="relative" rAng="0" ptsTypes="AA">
                                      <p:cBhvr>
                                        <p:cTn id="429" dur="2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fill="hold">
                      <p:stCondLst>
                        <p:cond delay="indefinite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5E-6 -1.85185E-6 " pathEditMode="relative" rAng="0" ptsTypes="AA">
                                      <p:cBhvr>
                                        <p:cTn id="433" dur="2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6"/>
                  </p:tgtEl>
                </p:cond>
              </p:nextCondLst>
            </p:seq>
            <p:seq concurrent="1" nextAc="seek">
              <p:cTn id="434" restart="whenNotActive" fill="hold" evtFilter="cancelBubble" nodeType="interactiveSeq">
                <p:stCondLst>
                  <p:cond evt="onClick" delay="0">
                    <p:tgtEl>
                      <p:spTgt spid="3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5" fill="hold">
                      <p:stCondLst>
                        <p:cond delay="0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44444E-6 L 0.00977 0.20879 " pathEditMode="relative" rAng="0" ptsTypes="AA">
                                      <p:cBhvr>
                                        <p:cTn id="438" dur="2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4.16667E-7 4.44444E-6 " pathEditMode="relative" rAng="0" ptsTypes="AA">
                                      <p:cBhvr>
                                        <p:cTn id="442" dur="2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1"/>
                  </p:tgtEl>
                </p:cond>
              </p:nextCondLst>
            </p:seq>
            <p:seq concurrent="1" nextAc="seek">
              <p:cTn id="443" restart="whenNotActive" fill="hold" evtFilter="cancelBubble" nodeType="interactiveSeq">
                <p:stCondLst>
                  <p:cond evt="onClick" delay="0">
                    <p:tgtEl>
                      <p:spTgt spid="3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4" fill="hold">
                      <p:stCondLst>
                        <p:cond delay="0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81481E-6 L -0.01627 0.26666 " pathEditMode="relative" rAng="0" ptsTypes="AA">
                                      <p:cBhvr>
                                        <p:cTn id="447" dur="2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8" fill="hold">
                      <p:stCondLst>
                        <p:cond delay="indefinite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1.25E-6 4.81481E-6 " pathEditMode="relative" rAng="0" ptsTypes="AA">
                                      <p:cBhvr>
                                        <p:cTn id="451" dur="2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0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3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33333E-6 L 0.01433 0.29768 " pathEditMode="relative" rAng="0" ptsTypes="AA">
                                      <p:cBhvr>
                                        <p:cTn id="456" dur="2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7" fill="hold">
                      <p:stCondLst>
                        <p:cond delay="indefinite"/>
                      </p:stCondLst>
                      <p:childTnLst>
                        <p:par>
                          <p:cTn id="458" fill="hold">
                            <p:stCondLst>
                              <p:cond delay="0"/>
                            </p:stCondLst>
                            <p:childTnLst>
                              <p:par>
                                <p:cTn id="4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2.08333E-6 3.33333E-6 " pathEditMode="relative" rAng="0" ptsTypes="AA">
                                      <p:cBhvr>
                                        <p:cTn id="460" dur="2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9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0.01575 0.35671 " pathEditMode="relative" rAng="0" ptsTypes="AA">
                                      <p:cBhvr>
                                        <p:cTn id="465" dur="2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6" fill="hold">
                      <p:stCondLst>
                        <p:cond delay="indefinite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4.16667E-7 -3.7037E-7 " pathEditMode="relative" rAng="0" ptsTypes="AA">
                                      <p:cBhvr>
                                        <p:cTn id="469" dur="2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"/>
                  </p:tgtEl>
                </p:cond>
              </p:nextCondLst>
            </p:seq>
            <p:seq concurrent="1" nextAc="seek">
              <p:cTn id="470" restart="whenNotActive" fill="hold" evtFilter="cancelBubble" nodeType="interactiveSeq">
                <p:stCondLst>
                  <p:cond evt="onClick" delay="0">
                    <p:tgtEl>
                      <p:spTgt spid="3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1" fill="hold">
                      <p:stCondLst>
                        <p:cond delay="0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0.01198 0.38588 " pathEditMode="relative" rAng="0" ptsTypes="AA">
                                      <p:cBhvr>
                                        <p:cTn id="474" dur="2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4.16667E-6 -3.7037E-6 " pathEditMode="relative" rAng="0" ptsTypes="AA">
                                      <p:cBhvr>
                                        <p:cTn id="478" dur="2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7"/>
                  </p:tgtEl>
                </p:cond>
              </p:nextCondLst>
            </p:seq>
            <p:seq concurrent="1" nextAc="seek">
              <p:cTn id="479" restart="whenNotActive" fill="hold" evtFilter="cancelBubble" nodeType="interactiveSeq">
                <p:stCondLst>
                  <p:cond evt="onClick" delay="0">
                    <p:tgtEl>
                      <p:spTgt spid="3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0" fill="hold">
                      <p:stCondLst>
                        <p:cond delay="0"/>
                      </p:stCondLst>
                      <p:childTnLst>
                        <p:par>
                          <p:cTn id="481" fill="hold">
                            <p:stCondLst>
                              <p:cond delay="0"/>
                            </p:stCondLst>
                            <p:childTnLst>
                              <p:par>
                                <p:cTn id="4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7.40741E-7 L 0.01367 -0.26597 " pathEditMode="relative" rAng="0" ptsTypes="AA">
                                      <p:cBhvr>
                                        <p:cTn id="483" dur="2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4" fill="hold">
                      <p:stCondLst>
                        <p:cond delay="indefinite"/>
                      </p:stCondLst>
                      <p:childTnLst>
                        <p:par>
                          <p:cTn id="485" fill="hold">
                            <p:stCondLst>
                              <p:cond delay="0"/>
                            </p:stCondLst>
                            <p:childTnLst>
                              <p:par>
                                <p:cTn id="4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-2.70833E-6 -7.40741E-7 " pathEditMode="relative" rAng="0" ptsTypes="AA">
                                      <p:cBhvr>
                                        <p:cTn id="487" dur="2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0"/>
                  </p:tgtEl>
                </p:cond>
              </p:nextCondLst>
            </p:seq>
            <p:seq concurrent="1" nextAc="seek">
              <p:cTn id="488" restart="whenNotActive" fill="hold" evtFilter="cancelBubble" nodeType="interactiveSeq">
                <p:stCondLst>
                  <p:cond evt="onClick" delay="0">
                    <p:tgtEl>
                      <p:spTgt spid="3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9" fill="hold">
                      <p:stCondLst>
                        <p:cond delay="0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7 L -0.01224 -0.2081 " pathEditMode="relative" rAng="0" ptsTypes="AA">
                                      <p:cBhvr>
                                        <p:cTn id="492" dur="2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3" fill="hold">
                      <p:stCondLst>
                        <p:cond delay="indefinite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-4.375E-6 -3.7037E-7 " pathEditMode="relative" rAng="0" ptsTypes="AA">
                                      <p:cBhvr>
                                        <p:cTn id="496" dur="2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7"/>
                  </p:tgtEl>
                </p:cond>
              </p:nextCondLst>
            </p:seq>
            <p:seq concurrent="1" nextAc="seek">
              <p:cTn id="497" restart="whenNotActive" fill="hold" evtFilter="cancelBubble" nodeType="interactiveSeq">
                <p:stCondLst>
                  <p:cond evt="onClick" delay="0">
                    <p:tgtEl>
                      <p:spTgt spid="3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8" fill="hold">
                      <p:stCondLst>
                        <p:cond delay="0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0.01393 -0.17685 " pathEditMode="relative" rAng="0" ptsTypes="AA">
                                      <p:cBhvr>
                                        <p:cTn id="501" dur="2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2" fill="hold">
                      <p:stCondLst>
                        <p:cond delay="indefinite"/>
                      </p:stCondLst>
                      <p:childTnLst>
                        <p:par>
                          <p:cTn id="503" fill="hold">
                            <p:stCondLst>
                              <p:cond delay="0"/>
                            </p:stCondLst>
                            <p:childTnLst>
                              <p:par>
                                <p:cTn id="5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3 -0.17685 L -2.29167E-6 -1.85185E-6 " pathEditMode="relative" rAng="0" ptsTypes="AA">
                                      <p:cBhvr>
                                        <p:cTn id="505" dur="2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2"/>
                  </p:tgtEl>
                </p:cond>
              </p:nextCondLst>
            </p:seq>
            <p:seq concurrent="1" nextAc="seek">
              <p:cTn id="506" restart="whenNotActive" fill="hold" evtFilter="cancelBubble" nodeType="interactiveSeq">
                <p:stCondLst>
                  <p:cond evt="onClick" delay="0">
                    <p:tgtEl>
                      <p:spTgt spid="3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7" fill="hold">
                      <p:stCondLst>
                        <p:cond delay="0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0.00977 0.20879 " pathEditMode="relative" rAng="0" ptsTypes="AA">
                                      <p:cBhvr>
                                        <p:cTn id="510" dur="20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1" fill="hold">
                      <p:stCondLst>
                        <p:cond delay="indefinite"/>
                      </p:stCondLst>
                      <p:childTnLst>
                        <p:par>
                          <p:cTn id="512" fill="hold">
                            <p:stCondLst>
                              <p:cond delay="0"/>
                            </p:stCondLst>
                            <p:childTnLst>
                              <p:par>
                                <p:cTn id="5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1.875E-6 4.44444E-6 " pathEditMode="relative" rAng="0" ptsTypes="AA">
                                      <p:cBhvr>
                                        <p:cTn id="514" dur="20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7"/>
                  </p:tgtEl>
                </p:cond>
              </p:nextCondLst>
            </p:seq>
            <p:seq concurrent="1" nextAc="seek">
              <p:cTn id="515" restart="whenNotActive" fill="hold" evtFilter="cancelBubble" nodeType="interactiveSeq">
                <p:stCondLst>
                  <p:cond evt="onClick" delay="0">
                    <p:tgtEl>
                      <p:spTgt spid="3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6" fill="hold">
                      <p:stCondLst>
                        <p:cond delay="0"/>
                      </p:stCondLst>
                      <p:childTnLst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01627 0.26666 " pathEditMode="relative" rAng="0" ptsTypes="AA">
                                      <p:cBhvr>
                                        <p:cTn id="519" dur="2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0" fill="hold">
                      <p:stCondLst>
                        <p:cond delay="indefinite"/>
                      </p:stCondLst>
                      <p:childTnLst>
                        <p:par>
                          <p:cTn id="521" fill="hold">
                            <p:stCondLst>
                              <p:cond delay="0"/>
                            </p:stCondLst>
                            <p:childTnLst>
                              <p:par>
                                <p:cTn id="5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3.54167E-6 4.81481E-6 " pathEditMode="relative" rAng="0" ptsTypes="AA">
                                      <p:cBhvr>
                                        <p:cTn id="523" dur="2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6"/>
                  </p:tgtEl>
                </p:cond>
              </p:nextCondLst>
            </p:seq>
            <p:seq concurrent="1" nextAc="seek">
              <p:cTn id="524" restart="whenNotActive" fill="hold" evtFilter="cancelBubble" nodeType="interactiveSeq">
                <p:stCondLst>
                  <p:cond evt="onClick" delay="0">
                    <p:tgtEl>
                      <p:spTgt spid="3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5" fill="hold">
                      <p:stCondLst>
                        <p:cond delay="0"/>
                      </p:stCondLst>
                      <p:childTnLst>
                        <p:par>
                          <p:cTn id="526" fill="hold">
                            <p:stCondLst>
                              <p:cond delay="0"/>
                            </p:stCondLst>
                            <p:childTnLst>
                              <p:par>
                                <p:cTn id="5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0.01433 0.29768 " pathEditMode="relative" rAng="0" ptsTypes="AA">
                                      <p:cBhvr>
                                        <p:cTn id="528" dur="2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9" fill="hold">
                      <p:stCondLst>
                        <p:cond delay="indefinite"/>
                      </p:stCondLst>
                      <p:childTnLst>
                        <p:par>
                          <p:cTn id="530" fill="hold">
                            <p:stCondLst>
                              <p:cond delay="0"/>
                            </p:stCondLst>
                            <p:childTnLst>
                              <p:par>
                                <p:cTn id="5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4.58333E-6 3.33333E-6 " pathEditMode="relative" rAng="0" ptsTypes="AA">
                                      <p:cBhvr>
                                        <p:cTn id="532" dur="2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5"/>
                  </p:tgtEl>
                </p:cond>
              </p:nextCondLst>
            </p:seq>
            <p:seq concurrent="1" nextAc="seek">
              <p:cTn id="533" restart="whenNotActive" fill="hold" evtFilter="cancelBubble" nodeType="interactiveSeq">
                <p:stCondLst>
                  <p:cond evt="onClick" delay="0">
                    <p:tgtEl>
                      <p:spTgt spid="3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4" fill="hold">
                      <p:stCondLst>
                        <p:cond delay="0"/>
                      </p:stCondLst>
                      <p:childTnLst>
                        <p:par>
                          <p:cTn id="535" fill="hold">
                            <p:stCondLst>
                              <p:cond delay="0"/>
                            </p:stCondLst>
                            <p:childTnLst>
                              <p:par>
                                <p:cTn id="5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-0.01575 0.35671 " pathEditMode="relative" rAng="0" ptsTypes="AA">
                                      <p:cBhvr>
                                        <p:cTn id="537" dur="2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2.70833E-6 1.11111E-6 " pathEditMode="relative" rAng="0" ptsTypes="AA">
                                      <p:cBhvr>
                                        <p:cTn id="541" dur="2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4"/>
                  </p:tgtEl>
                </p:cond>
              </p:nextCondLst>
            </p:seq>
            <p:seq concurrent="1" nextAc="seek">
              <p:cTn id="542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3" fill="hold">
                      <p:stCondLst>
                        <p:cond delay="0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0.01198 0.38588 " pathEditMode="relative" rAng="0" ptsTypes="AA">
                                      <p:cBhvr>
                                        <p:cTn id="546" dur="2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7" fill="hold">
                      <p:stCondLst>
                        <p:cond delay="indefinite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1.875E-6 -2.22222E-6 " pathEditMode="relative" rAng="0" ptsTypes="AA">
                                      <p:cBhvr>
                                        <p:cTn id="550" dur="2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551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2" fill="hold">
                      <p:stCondLst>
                        <p:cond delay="0"/>
                      </p:stCondLst>
                      <p:childTnLst>
                        <p:par>
                          <p:cTn id="553" fill="hold">
                            <p:stCondLst>
                              <p:cond delay="0"/>
                            </p:stCondLst>
                            <p:childTnLst>
                              <p:par>
                                <p:cTn id="5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0.01367 -0.26597 " pathEditMode="relative" rAng="0" ptsTypes="AA">
                                      <p:cBhvr>
                                        <p:cTn id="555" dur="2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6" fill="hold">
                      <p:stCondLst>
                        <p:cond delay="indefinite"/>
                      </p:stCondLst>
                      <p:childTnLst>
                        <p:par>
                          <p:cTn id="557" fill="hold">
                            <p:stCondLst>
                              <p:cond delay="0"/>
                            </p:stCondLst>
                            <p:childTnLst>
                              <p:par>
                                <p:cTn id="5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79167E-6 -7.40741E-7 " pathEditMode="relative" rAng="0" ptsTypes="AA">
                                      <p:cBhvr>
                                        <p:cTn id="559" dur="2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560" restart="whenNotActive" fill="hold" evtFilter="cancelBubble" nodeType="interactiveSeq">
                <p:stCondLst>
                  <p:cond evt="onClick" delay="0">
                    <p:tgtEl>
                      <p:spTgt spid="3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1" fill="hold">
                      <p:stCondLst>
                        <p:cond delay="0"/>
                      </p:stCondLst>
                      <p:childTnLst>
                        <p:par>
                          <p:cTn id="562" fill="hold">
                            <p:stCondLst>
                              <p:cond delay="0"/>
                            </p:stCondLst>
                            <p:childTnLst>
                              <p:par>
                                <p:cTn id="5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-0.01224 -0.2081 " pathEditMode="relative" rAng="0" ptsTypes="AA">
                                      <p:cBhvr>
                                        <p:cTn id="564" dur="2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5" fill="hold">
                      <p:stCondLst>
                        <p:cond delay="indefinite"/>
                      </p:stCondLst>
                      <p:childTnLst>
                        <p:par>
                          <p:cTn id="566" fill="hold">
                            <p:stCondLst>
                              <p:cond delay="0"/>
                            </p:stCondLst>
                            <p:childTnLst>
                              <p:par>
                                <p:cTn id="5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3.33333E-6 -3.7037E-7 " pathEditMode="relative" rAng="0" ptsTypes="AA">
                                      <p:cBhvr>
                                        <p:cTn id="568" dur="2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3"/>
                  </p:tgtEl>
                </p:cond>
              </p:nextCondLst>
            </p:seq>
            <p:seq concurrent="1" nextAc="seek">
              <p:cTn id="569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0" fill="hold">
                      <p:stCondLst>
                        <p:cond delay="0"/>
                      </p:stCondLst>
                      <p:childTnLst>
                        <p:par>
                          <p:cTn id="571" fill="hold">
                            <p:stCondLst>
                              <p:cond delay="0"/>
                            </p:stCondLst>
                            <p:childTnLst>
                              <p:par>
                                <p:cTn id="5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7 L 0.01394 -0.17685 " pathEditMode="relative" rAng="0" ptsTypes="AA">
                                      <p:cBhvr>
                                        <p:cTn id="573" dur="20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4" fill="hold">
                      <p:stCondLst>
                        <p:cond delay="indefinite"/>
                      </p:stCondLst>
                      <p:childTnLst>
                        <p:par>
                          <p:cTn id="575" fill="hold">
                            <p:stCondLst>
                              <p:cond delay="0"/>
                            </p:stCondLst>
                            <p:childTnLst>
                              <p:par>
                                <p:cTn id="5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-4.79167E-6 -3.7037E-7 " pathEditMode="relative" rAng="0" ptsTypes="AA">
                                      <p:cBhvr>
                                        <p:cTn id="577" dur="20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 descr="Afbeelding met tekst, helm&#10;&#10;Automatisch gegenereerde beschrijving">
            <a:extLst>
              <a:ext uri="{FF2B5EF4-FFF2-40B4-BE49-F238E27FC236}">
                <a16:creationId xmlns:a16="http://schemas.microsoft.com/office/drawing/2014/main" id="{29DAA645-1020-4EE5-A9BE-F53092A90C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95"/>
          <a:stretch/>
        </p:blipFill>
        <p:spPr>
          <a:xfrm>
            <a:off x="0" y="-22523"/>
            <a:ext cx="12192000" cy="6880523"/>
          </a:xfrm>
          <a:prstGeom prst="rect">
            <a:avLst/>
          </a:prstGeom>
        </p:spPr>
      </p:pic>
      <p:grpSp>
        <p:nvGrpSpPr>
          <p:cNvPr id="14" name="Groep 13">
            <a:extLst>
              <a:ext uri="{FF2B5EF4-FFF2-40B4-BE49-F238E27FC236}">
                <a16:creationId xmlns:a16="http://schemas.microsoft.com/office/drawing/2014/main" id="{8A5A44A1-DD83-43F2-ADA4-2B09BC21F527}"/>
              </a:ext>
            </a:extLst>
          </p:cNvPr>
          <p:cNvGrpSpPr/>
          <p:nvPr/>
        </p:nvGrpSpPr>
        <p:grpSpPr>
          <a:xfrm>
            <a:off x="1240171" y="2495685"/>
            <a:ext cx="9726930" cy="2660015"/>
            <a:chOff x="1240171" y="2495685"/>
            <a:chExt cx="9726930" cy="2660015"/>
          </a:xfrm>
        </p:grpSpPr>
        <p:pic>
          <p:nvPicPr>
            <p:cNvPr id="4" name="image3.png">
              <a:extLst>
                <a:ext uri="{FF2B5EF4-FFF2-40B4-BE49-F238E27FC236}">
                  <a16:creationId xmlns:a16="http://schemas.microsoft.com/office/drawing/2014/main" id="{39899C1C-75BB-4451-89BA-31C0851CAC6A}"/>
                </a:ext>
              </a:extLst>
            </p:cNvPr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3000" b="64400" l="1000" r="91200">
                          <a14:foregroundMark x1="2300" y1="34800" x2="53000" y2="37600"/>
                          <a14:foregroundMark x1="53000" y1="37600" x2="61000" y2="37200"/>
                          <a14:foregroundMark x1="63000" y1="35400" x2="62900" y2="57600"/>
                          <a14:foregroundMark x1="6100" y1="59300" x2="5500" y2="47000"/>
                          <a14:foregroundMark x1="52100" y1="33700" x2="32500" y2="33800"/>
                          <a14:foregroundMark x1="65400" y1="33500" x2="50700" y2="33500"/>
                          <a14:foregroundMark x1="65300" y1="40000" x2="65100" y2="50400"/>
                          <a14:foregroundMark x1="66500" y1="36600" x2="67200" y2="45000"/>
                          <a14:foregroundMark x1="68700" y1="34300" x2="68900" y2="40300"/>
                          <a14:foregroundMark x1="74100" y1="33500" x2="82300" y2="34000"/>
                          <a14:foregroundMark x1="82300" y1="34000" x2="82600" y2="34600"/>
                          <a14:foregroundMark x1="77100" y1="33300" x2="78100" y2="34000"/>
                          <a14:foregroundMark x1="84600" y1="34900" x2="91200" y2="34100"/>
                          <a14:foregroundMark x1="71100" y1="33200" x2="72300" y2="33200"/>
                          <a14:foregroundMark x1="21700" y1="33600" x2="11500" y2="33000"/>
                          <a14:foregroundMark x1="8300" y1="33000" x2="4200" y2="33200"/>
                          <a14:foregroundMark x1="1000" y1="34000" x2="1300" y2="43000"/>
                        </a14:backgroundRemoval>
                      </a14:imgEffect>
                    </a14:imgLayer>
                  </a14:imgProps>
                </a:ext>
              </a:extLst>
            </a:blip>
            <a:srcRect t="32113" r="34329" b="31946"/>
            <a:stretch>
              <a:fillRect/>
            </a:stretch>
          </p:blipFill>
          <p:spPr>
            <a:xfrm>
              <a:off x="1240171" y="2495685"/>
              <a:ext cx="4857750" cy="266001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99" name="image3.png">
              <a:extLst>
                <a:ext uri="{FF2B5EF4-FFF2-40B4-BE49-F238E27FC236}">
                  <a16:creationId xmlns:a16="http://schemas.microsoft.com/office/drawing/2014/main" id="{67CBC4E2-1B59-4629-867E-A12099518D46}"/>
                </a:ext>
              </a:extLst>
            </p:cNvPr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3000" b="64400" l="1000" r="91200">
                          <a14:foregroundMark x1="2300" y1="34800" x2="53000" y2="37600"/>
                          <a14:foregroundMark x1="53000" y1="37600" x2="61000" y2="37200"/>
                          <a14:foregroundMark x1="63000" y1="35400" x2="62900" y2="57600"/>
                          <a14:foregroundMark x1="6100" y1="59300" x2="5500" y2="47000"/>
                          <a14:foregroundMark x1="52100" y1="33700" x2="32500" y2="33800"/>
                          <a14:foregroundMark x1="65400" y1="33500" x2="50700" y2="33500"/>
                          <a14:foregroundMark x1="65300" y1="40000" x2="65100" y2="50400"/>
                          <a14:foregroundMark x1="66500" y1="36600" x2="67200" y2="45000"/>
                          <a14:foregroundMark x1="68700" y1="34300" x2="68900" y2="40300"/>
                          <a14:foregroundMark x1="74100" y1="33500" x2="82300" y2="34000"/>
                          <a14:foregroundMark x1="82300" y1="34000" x2="82600" y2="34600"/>
                          <a14:foregroundMark x1="77100" y1="33300" x2="78100" y2="34000"/>
                          <a14:foregroundMark x1="84600" y1="34900" x2="91200" y2="34100"/>
                          <a14:foregroundMark x1="71100" y1="33200" x2="72300" y2="33200"/>
                          <a14:foregroundMark x1="21700" y1="33600" x2="11500" y2="33000"/>
                          <a14:foregroundMark x1="8300" y1="33000" x2="4200" y2="33200"/>
                          <a14:foregroundMark x1="1000" y1="34000" x2="1300" y2="43000"/>
                        </a14:backgroundRemoval>
                      </a14:imgEffect>
                    </a14:imgLayer>
                  </a14:imgProps>
                </a:ext>
              </a:extLst>
            </a:blip>
            <a:srcRect t="32113" r="34329" b="31946"/>
            <a:stretch>
              <a:fillRect/>
            </a:stretch>
          </p:blipFill>
          <p:spPr>
            <a:xfrm flipH="1">
              <a:off x="6109351" y="2495685"/>
              <a:ext cx="4857750" cy="266001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7" name="image2.png">
            <a:extLst>
              <a:ext uri="{FF2B5EF4-FFF2-40B4-BE49-F238E27FC236}">
                <a16:creationId xmlns:a16="http://schemas.microsoft.com/office/drawing/2014/main" id="{121F6520-93A3-4C1D-ABDD-457CA10769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1584326" y="176552"/>
            <a:ext cx="599377" cy="817200"/>
          </a:xfrm>
          <a:prstGeom prst="rect">
            <a:avLst/>
          </a:prstGeom>
          <a:ln/>
        </p:spPr>
      </p:pic>
      <p:pic>
        <p:nvPicPr>
          <p:cNvPr id="11" name="image2.png">
            <a:extLst>
              <a:ext uri="{FF2B5EF4-FFF2-40B4-BE49-F238E27FC236}">
                <a16:creationId xmlns:a16="http://schemas.microsoft.com/office/drawing/2014/main" id="{275B2516-48DB-4CC3-8DC9-CDD4FB39F5A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1920998" y="376578"/>
            <a:ext cx="605224" cy="817200"/>
          </a:xfrm>
          <a:prstGeom prst="rect">
            <a:avLst/>
          </a:prstGeom>
          <a:ln/>
        </p:spPr>
      </p:pic>
      <p:pic>
        <p:nvPicPr>
          <p:cNvPr id="8" name="image2.png">
            <a:extLst>
              <a:ext uri="{FF2B5EF4-FFF2-40B4-BE49-F238E27FC236}">
                <a16:creationId xmlns:a16="http://schemas.microsoft.com/office/drawing/2014/main" id="{8967C6AC-D1DB-4AF4-A89B-6B8584868B4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1557656" y="780437"/>
            <a:ext cx="596177" cy="817200"/>
          </a:xfrm>
          <a:prstGeom prst="rect">
            <a:avLst/>
          </a:prstGeom>
          <a:ln/>
        </p:spPr>
      </p:pic>
      <p:pic>
        <p:nvPicPr>
          <p:cNvPr id="9" name="image2.png">
            <a:extLst>
              <a:ext uri="{FF2B5EF4-FFF2-40B4-BE49-F238E27FC236}">
                <a16:creationId xmlns:a16="http://schemas.microsoft.com/office/drawing/2014/main" id="{2A99BAAC-8F10-49C9-887C-4A6CAD9172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1933351" y="993797"/>
            <a:ext cx="592871" cy="817200"/>
          </a:xfrm>
          <a:prstGeom prst="rect">
            <a:avLst/>
          </a:prstGeom>
          <a:ln/>
        </p:spPr>
      </p:pic>
      <p:pic>
        <p:nvPicPr>
          <p:cNvPr id="10" name="image2.png">
            <a:extLst>
              <a:ext uri="{FF2B5EF4-FFF2-40B4-BE49-F238E27FC236}">
                <a16:creationId xmlns:a16="http://schemas.microsoft.com/office/drawing/2014/main" id="{B36F40A8-6F7D-4FF4-8CF6-056591C9A2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1616710" y="1390658"/>
            <a:ext cx="591414" cy="817200"/>
          </a:xfrm>
          <a:prstGeom prst="rect">
            <a:avLst/>
          </a:prstGeom>
          <a:ln/>
        </p:spPr>
      </p:pic>
      <p:sp>
        <p:nvSpPr>
          <p:cNvPr id="54" name="Tekstvak 2">
            <a:extLst>
              <a:ext uri="{FF2B5EF4-FFF2-40B4-BE49-F238E27FC236}">
                <a16:creationId xmlns:a16="http://schemas.microsoft.com/office/drawing/2014/main" id="{0E7D81BE-F98D-4CA2-AE4D-030856ABD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1146" y="2104976"/>
            <a:ext cx="8836194" cy="9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nl-NL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		    2			 3	           4</a:t>
            </a:r>
            <a:endParaRPr lang="nl-BE" sz="15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83544579-77FC-4A79-9A12-252D59AC48CF}"/>
              </a:ext>
            </a:extLst>
          </p:cNvPr>
          <p:cNvCxnSpPr/>
          <p:nvPr/>
        </p:nvCxnSpPr>
        <p:spPr>
          <a:xfrm>
            <a:off x="3790765" y="2334831"/>
            <a:ext cx="0" cy="295626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Rechte verbindingslijn 55">
            <a:extLst>
              <a:ext uri="{FF2B5EF4-FFF2-40B4-BE49-F238E27FC236}">
                <a16:creationId xmlns:a16="http://schemas.microsoft.com/office/drawing/2014/main" id="{753D987D-0D07-4DEA-A50D-C3B09E47628A}"/>
              </a:ext>
            </a:extLst>
          </p:cNvPr>
          <p:cNvCxnSpPr/>
          <p:nvPr/>
        </p:nvCxnSpPr>
        <p:spPr>
          <a:xfrm>
            <a:off x="6109317" y="2362944"/>
            <a:ext cx="0" cy="295626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Rechte verbindingslijn 56">
            <a:extLst>
              <a:ext uri="{FF2B5EF4-FFF2-40B4-BE49-F238E27FC236}">
                <a16:creationId xmlns:a16="http://schemas.microsoft.com/office/drawing/2014/main" id="{7238A313-F471-4F1C-98F4-6165E6446C8C}"/>
              </a:ext>
            </a:extLst>
          </p:cNvPr>
          <p:cNvCxnSpPr/>
          <p:nvPr/>
        </p:nvCxnSpPr>
        <p:spPr>
          <a:xfrm>
            <a:off x="8418997" y="2355546"/>
            <a:ext cx="0" cy="295626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9E4C2D8F-DDB0-453A-A059-2FCB60A3FF67}"/>
              </a:ext>
            </a:extLst>
          </p:cNvPr>
          <p:cNvGrpSpPr/>
          <p:nvPr/>
        </p:nvGrpSpPr>
        <p:grpSpPr>
          <a:xfrm>
            <a:off x="270626" y="1213196"/>
            <a:ext cx="831099" cy="831273"/>
            <a:chOff x="270626" y="761076"/>
            <a:chExt cx="831099" cy="83127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62" name="Ovaal 161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693FFB60-5294-47F0-85DE-20F709CDC8FC}"/>
                </a:ext>
              </a:extLst>
            </p:cNvPr>
            <p:cNvSpPr/>
            <p:nvPr/>
          </p:nvSpPr>
          <p:spPr>
            <a:xfrm>
              <a:off x="270626" y="761076"/>
              <a:ext cx="831099" cy="831273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61" name="Pijl: rechts 16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FC2CC865-0D98-45F9-98DB-93F12AF2A45C}"/>
                </a:ext>
              </a:extLst>
            </p:cNvPr>
            <p:cNvSpPr/>
            <p:nvPr/>
          </p:nvSpPr>
          <p:spPr>
            <a:xfrm>
              <a:off x="466090" y="1003300"/>
              <a:ext cx="416560" cy="345440"/>
            </a:xfrm>
            <a:prstGeom prst="rightArrow">
              <a:avLst>
                <a:gd name="adj1" fmla="val 10000"/>
                <a:gd name="adj2" fmla="val 46923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chemeClr val="tx1"/>
                </a:solidFill>
              </a:endParaRPr>
            </a:p>
          </p:txBody>
        </p:sp>
      </p:grpSp>
      <p:grpSp>
        <p:nvGrpSpPr>
          <p:cNvPr id="163" name="Groep 162">
            <a:extLst>
              <a:ext uri="{FF2B5EF4-FFF2-40B4-BE49-F238E27FC236}">
                <a16:creationId xmlns:a16="http://schemas.microsoft.com/office/drawing/2014/main" id="{B6497D7B-FF97-48C9-9AE8-9BC76DFC252D}"/>
              </a:ext>
            </a:extLst>
          </p:cNvPr>
          <p:cNvGrpSpPr/>
          <p:nvPr/>
        </p:nvGrpSpPr>
        <p:grpSpPr>
          <a:xfrm flipH="1">
            <a:off x="270626" y="293716"/>
            <a:ext cx="831099" cy="831273"/>
            <a:chOff x="270626" y="761076"/>
            <a:chExt cx="831099" cy="83127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65" name="Ovaal 164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3EE0C56E-0080-494E-8BA9-E9698F6D8D04}"/>
                </a:ext>
              </a:extLst>
            </p:cNvPr>
            <p:cNvSpPr/>
            <p:nvPr/>
          </p:nvSpPr>
          <p:spPr>
            <a:xfrm>
              <a:off x="270626" y="761076"/>
              <a:ext cx="831099" cy="831273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64" name="Pijl: rechts 163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80C0431C-BF07-4085-B5BD-C649E35A27DE}"/>
                </a:ext>
              </a:extLst>
            </p:cNvPr>
            <p:cNvSpPr/>
            <p:nvPr/>
          </p:nvSpPr>
          <p:spPr>
            <a:xfrm>
              <a:off x="466090" y="1003300"/>
              <a:ext cx="416560" cy="345440"/>
            </a:xfrm>
            <a:prstGeom prst="rightArrow">
              <a:avLst>
                <a:gd name="adj1" fmla="val 10000"/>
                <a:gd name="adj2" fmla="val 46923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chemeClr val="tx1"/>
                </a:solidFill>
              </a:endParaRPr>
            </a:p>
          </p:txBody>
        </p:sp>
      </p:grpSp>
      <p:grpSp>
        <p:nvGrpSpPr>
          <p:cNvPr id="166" name="Groep 165">
            <a:extLst>
              <a:ext uri="{FF2B5EF4-FFF2-40B4-BE49-F238E27FC236}">
                <a16:creationId xmlns:a16="http://schemas.microsoft.com/office/drawing/2014/main" id="{11ACFA00-2A27-43E9-A181-F66A76364E21}"/>
              </a:ext>
            </a:extLst>
          </p:cNvPr>
          <p:cNvGrpSpPr>
            <a:grpSpLocks noChangeAspect="1"/>
          </p:cNvGrpSpPr>
          <p:nvPr/>
        </p:nvGrpSpPr>
        <p:grpSpPr>
          <a:xfrm>
            <a:off x="1564641" y="5221553"/>
            <a:ext cx="585662" cy="817317"/>
            <a:chOff x="154814" y="94750"/>
            <a:chExt cx="772366" cy="1076828"/>
          </a:xfrm>
        </p:grpSpPr>
        <p:pic>
          <p:nvPicPr>
            <p:cNvPr id="167" name="image2.png">
              <a:extLst>
                <a:ext uri="{FF2B5EF4-FFF2-40B4-BE49-F238E27FC236}">
                  <a16:creationId xmlns:a16="http://schemas.microsoft.com/office/drawing/2014/main" id="{03F002C7-E00A-44C5-8787-1936633E2C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8" name="Afbeelding 167">
              <a:extLst>
                <a:ext uri="{FF2B5EF4-FFF2-40B4-BE49-F238E27FC236}">
                  <a16:creationId xmlns:a16="http://schemas.microsoft.com/office/drawing/2014/main" id="{70870481-A8CD-4249-A2A0-8263086AF4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9" name="Afbeelding 168">
              <a:extLst>
                <a:ext uri="{FF2B5EF4-FFF2-40B4-BE49-F238E27FC236}">
                  <a16:creationId xmlns:a16="http://schemas.microsoft.com/office/drawing/2014/main" id="{11B45A6D-C736-4A22-993E-834A6D843B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0" name="Afbeelding 169">
              <a:extLst>
                <a:ext uri="{FF2B5EF4-FFF2-40B4-BE49-F238E27FC236}">
                  <a16:creationId xmlns:a16="http://schemas.microsoft.com/office/drawing/2014/main" id="{EA4E3460-05CA-4C25-A829-10A80E6670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71" name="Groep 170">
            <a:extLst>
              <a:ext uri="{FF2B5EF4-FFF2-40B4-BE49-F238E27FC236}">
                <a16:creationId xmlns:a16="http://schemas.microsoft.com/office/drawing/2014/main" id="{8E7EE6E4-25FB-4AB4-83D1-09DAD85B9DC2}"/>
              </a:ext>
            </a:extLst>
          </p:cNvPr>
          <p:cNvGrpSpPr>
            <a:grpSpLocks noChangeAspect="1"/>
          </p:cNvGrpSpPr>
          <p:nvPr/>
        </p:nvGrpSpPr>
        <p:grpSpPr>
          <a:xfrm>
            <a:off x="1884680" y="5434913"/>
            <a:ext cx="585662" cy="817317"/>
            <a:chOff x="154993" y="99049"/>
            <a:chExt cx="772366" cy="1076827"/>
          </a:xfrm>
        </p:grpSpPr>
        <p:pic>
          <p:nvPicPr>
            <p:cNvPr id="172" name="image2.png">
              <a:extLst>
                <a:ext uri="{FF2B5EF4-FFF2-40B4-BE49-F238E27FC236}">
                  <a16:creationId xmlns:a16="http://schemas.microsoft.com/office/drawing/2014/main" id="{3398AA0B-30DD-4408-8E65-FE7012BFAF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3" name="Afbeelding 172">
              <a:extLst>
                <a:ext uri="{FF2B5EF4-FFF2-40B4-BE49-F238E27FC236}">
                  <a16:creationId xmlns:a16="http://schemas.microsoft.com/office/drawing/2014/main" id="{5A62C1B7-9E7A-4627-BF13-ED295E81AE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74" name="Groep 173">
            <a:extLst>
              <a:ext uri="{FF2B5EF4-FFF2-40B4-BE49-F238E27FC236}">
                <a16:creationId xmlns:a16="http://schemas.microsoft.com/office/drawing/2014/main" id="{E2363B51-9A2F-4C61-BE4A-D035BF2B3267}"/>
              </a:ext>
            </a:extLst>
          </p:cNvPr>
          <p:cNvGrpSpPr>
            <a:grpSpLocks noChangeAspect="1"/>
          </p:cNvGrpSpPr>
          <p:nvPr/>
        </p:nvGrpSpPr>
        <p:grpSpPr>
          <a:xfrm>
            <a:off x="1564641" y="5831774"/>
            <a:ext cx="591609" cy="817260"/>
            <a:chOff x="1537609" y="5128444"/>
            <a:chExt cx="779145" cy="1076325"/>
          </a:xfrm>
        </p:grpSpPr>
        <p:pic>
          <p:nvPicPr>
            <p:cNvPr id="175" name="image2.png">
              <a:extLst>
                <a:ext uri="{FF2B5EF4-FFF2-40B4-BE49-F238E27FC236}">
                  <a16:creationId xmlns:a16="http://schemas.microsoft.com/office/drawing/2014/main" id="{0FA19B37-00F6-49EC-9C7C-E3EE005568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6" name="Afbeelding 175">
              <a:extLst>
                <a:ext uri="{FF2B5EF4-FFF2-40B4-BE49-F238E27FC236}">
                  <a16:creationId xmlns:a16="http://schemas.microsoft.com/office/drawing/2014/main" id="{FDFD89C6-C17D-431C-8F5D-6ACFD28225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87" name="image2.png">
            <a:extLst>
              <a:ext uri="{FF2B5EF4-FFF2-40B4-BE49-F238E27FC236}">
                <a16:creationId xmlns:a16="http://schemas.microsoft.com/office/drawing/2014/main" id="{4510C0D8-6456-4CE3-B5BA-089F60F528C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2816861" y="175917"/>
            <a:ext cx="599377" cy="817200"/>
          </a:xfrm>
          <a:prstGeom prst="rect">
            <a:avLst/>
          </a:prstGeom>
          <a:ln/>
        </p:spPr>
      </p:pic>
      <p:pic>
        <p:nvPicPr>
          <p:cNvPr id="288" name="image2.png">
            <a:extLst>
              <a:ext uri="{FF2B5EF4-FFF2-40B4-BE49-F238E27FC236}">
                <a16:creationId xmlns:a16="http://schemas.microsoft.com/office/drawing/2014/main" id="{15A52DFC-D622-48AC-869D-4A18DCF1D0B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3153533" y="375943"/>
            <a:ext cx="605224" cy="817200"/>
          </a:xfrm>
          <a:prstGeom prst="rect">
            <a:avLst/>
          </a:prstGeom>
          <a:ln/>
        </p:spPr>
      </p:pic>
      <p:pic>
        <p:nvPicPr>
          <p:cNvPr id="289" name="image2.png">
            <a:extLst>
              <a:ext uri="{FF2B5EF4-FFF2-40B4-BE49-F238E27FC236}">
                <a16:creationId xmlns:a16="http://schemas.microsoft.com/office/drawing/2014/main" id="{F2AAB2E2-79AC-457D-8DCB-C3760BD833D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2790191" y="779802"/>
            <a:ext cx="596177" cy="817200"/>
          </a:xfrm>
          <a:prstGeom prst="rect">
            <a:avLst/>
          </a:prstGeom>
          <a:ln/>
        </p:spPr>
      </p:pic>
      <p:pic>
        <p:nvPicPr>
          <p:cNvPr id="290" name="image2.png">
            <a:extLst>
              <a:ext uri="{FF2B5EF4-FFF2-40B4-BE49-F238E27FC236}">
                <a16:creationId xmlns:a16="http://schemas.microsoft.com/office/drawing/2014/main" id="{9F42208E-FBFF-42E3-930C-33C239F92F7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3165886" y="993162"/>
            <a:ext cx="592871" cy="817200"/>
          </a:xfrm>
          <a:prstGeom prst="rect">
            <a:avLst/>
          </a:prstGeom>
          <a:ln/>
        </p:spPr>
      </p:pic>
      <p:pic>
        <p:nvPicPr>
          <p:cNvPr id="291" name="image2.png">
            <a:extLst>
              <a:ext uri="{FF2B5EF4-FFF2-40B4-BE49-F238E27FC236}">
                <a16:creationId xmlns:a16="http://schemas.microsoft.com/office/drawing/2014/main" id="{358568D2-343E-4144-911F-C7FAF411F8F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2849245" y="1390023"/>
            <a:ext cx="591414" cy="817200"/>
          </a:xfrm>
          <a:prstGeom prst="rect">
            <a:avLst/>
          </a:prstGeom>
          <a:ln/>
        </p:spPr>
      </p:pic>
      <p:grpSp>
        <p:nvGrpSpPr>
          <p:cNvPr id="292" name="Groep 291">
            <a:extLst>
              <a:ext uri="{FF2B5EF4-FFF2-40B4-BE49-F238E27FC236}">
                <a16:creationId xmlns:a16="http://schemas.microsoft.com/office/drawing/2014/main" id="{6BFA05BC-20BB-4A9C-8129-F83804C46C09}"/>
              </a:ext>
            </a:extLst>
          </p:cNvPr>
          <p:cNvGrpSpPr>
            <a:grpSpLocks noChangeAspect="1"/>
          </p:cNvGrpSpPr>
          <p:nvPr/>
        </p:nvGrpSpPr>
        <p:grpSpPr>
          <a:xfrm>
            <a:off x="2797176" y="5220918"/>
            <a:ext cx="585662" cy="817317"/>
            <a:chOff x="154814" y="94750"/>
            <a:chExt cx="772366" cy="1076828"/>
          </a:xfrm>
        </p:grpSpPr>
        <p:pic>
          <p:nvPicPr>
            <p:cNvPr id="293" name="image2.png">
              <a:extLst>
                <a:ext uri="{FF2B5EF4-FFF2-40B4-BE49-F238E27FC236}">
                  <a16:creationId xmlns:a16="http://schemas.microsoft.com/office/drawing/2014/main" id="{EC3CBE05-66D1-4E69-960A-973F051D17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4" name="Afbeelding 293">
              <a:extLst>
                <a:ext uri="{FF2B5EF4-FFF2-40B4-BE49-F238E27FC236}">
                  <a16:creationId xmlns:a16="http://schemas.microsoft.com/office/drawing/2014/main" id="{C99B0B44-8B75-4F45-A7B3-80821BBBAE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5" name="Afbeelding 294">
              <a:extLst>
                <a:ext uri="{FF2B5EF4-FFF2-40B4-BE49-F238E27FC236}">
                  <a16:creationId xmlns:a16="http://schemas.microsoft.com/office/drawing/2014/main" id="{6664FCA8-4C91-4FD9-BA45-BA61101672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6" name="Afbeelding 295">
              <a:extLst>
                <a:ext uri="{FF2B5EF4-FFF2-40B4-BE49-F238E27FC236}">
                  <a16:creationId xmlns:a16="http://schemas.microsoft.com/office/drawing/2014/main" id="{8959D814-EBD7-4893-A5DA-51B5BC5728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97" name="Groep 296">
            <a:extLst>
              <a:ext uri="{FF2B5EF4-FFF2-40B4-BE49-F238E27FC236}">
                <a16:creationId xmlns:a16="http://schemas.microsoft.com/office/drawing/2014/main" id="{E0B5B285-0350-4FA4-B211-89ECC24FAB22}"/>
              </a:ext>
            </a:extLst>
          </p:cNvPr>
          <p:cNvGrpSpPr>
            <a:grpSpLocks noChangeAspect="1"/>
          </p:cNvGrpSpPr>
          <p:nvPr/>
        </p:nvGrpSpPr>
        <p:grpSpPr>
          <a:xfrm>
            <a:off x="3117215" y="5434278"/>
            <a:ext cx="585662" cy="817317"/>
            <a:chOff x="154993" y="99049"/>
            <a:chExt cx="772366" cy="1076827"/>
          </a:xfrm>
        </p:grpSpPr>
        <p:pic>
          <p:nvPicPr>
            <p:cNvPr id="298" name="image2.png">
              <a:extLst>
                <a:ext uri="{FF2B5EF4-FFF2-40B4-BE49-F238E27FC236}">
                  <a16:creationId xmlns:a16="http://schemas.microsoft.com/office/drawing/2014/main" id="{E8925FD7-7D56-436E-86C9-5CFE1199DD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9" name="Afbeelding 298">
              <a:extLst>
                <a:ext uri="{FF2B5EF4-FFF2-40B4-BE49-F238E27FC236}">
                  <a16:creationId xmlns:a16="http://schemas.microsoft.com/office/drawing/2014/main" id="{E57ADDCF-D27D-4A96-903B-76A9DFBBF5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00" name="Groep 299">
            <a:extLst>
              <a:ext uri="{FF2B5EF4-FFF2-40B4-BE49-F238E27FC236}">
                <a16:creationId xmlns:a16="http://schemas.microsoft.com/office/drawing/2014/main" id="{026D5B49-5F4D-46D7-8DC8-7D9A2C3A70B5}"/>
              </a:ext>
            </a:extLst>
          </p:cNvPr>
          <p:cNvGrpSpPr>
            <a:grpSpLocks noChangeAspect="1"/>
          </p:cNvGrpSpPr>
          <p:nvPr/>
        </p:nvGrpSpPr>
        <p:grpSpPr>
          <a:xfrm>
            <a:off x="2797176" y="5831139"/>
            <a:ext cx="591609" cy="817260"/>
            <a:chOff x="1537609" y="5128444"/>
            <a:chExt cx="779145" cy="1076325"/>
          </a:xfrm>
        </p:grpSpPr>
        <p:pic>
          <p:nvPicPr>
            <p:cNvPr id="301" name="image2.png">
              <a:extLst>
                <a:ext uri="{FF2B5EF4-FFF2-40B4-BE49-F238E27FC236}">
                  <a16:creationId xmlns:a16="http://schemas.microsoft.com/office/drawing/2014/main" id="{128B98C3-74B2-456B-9680-A0587D0123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02" name="Afbeelding 301">
              <a:extLst>
                <a:ext uri="{FF2B5EF4-FFF2-40B4-BE49-F238E27FC236}">
                  <a16:creationId xmlns:a16="http://schemas.microsoft.com/office/drawing/2014/main" id="{125EA52B-DBFC-40A1-8622-92590BCE41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03" name="image2.png">
            <a:extLst>
              <a:ext uri="{FF2B5EF4-FFF2-40B4-BE49-F238E27FC236}">
                <a16:creationId xmlns:a16="http://schemas.microsoft.com/office/drawing/2014/main" id="{435AB3BD-F392-489A-AD3F-31D5A16219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3939016" y="175917"/>
            <a:ext cx="599377" cy="817200"/>
          </a:xfrm>
          <a:prstGeom prst="rect">
            <a:avLst/>
          </a:prstGeom>
          <a:ln/>
        </p:spPr>
      </p:pic>
      <p:pic>
        <p:nvPicPr>
          <p:cNvPr id="304" name="image2.png">
            <a:extLst>
              <a:ext uri="{FF2B5EF4-FFF2-40B4-BE49-F238E27FC236}">
                <a16:creationId xmlns:a16="http://schemas.microsoft.com/office/drawing/2014/main" id="{4D5B8067-52C4-450E-85F3-74F4FD13B9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4275688" y="375943"/>
            <a:ext cx="605224" cy="817200"/>
          </a:xfrm>
          <a:prstGeom prst="rect">
            <a:avLst/>
          </a:prstGeom>
          <a:ln/>
        </p:spPr>
      </p:pic>
      <p:pic>
        <p:nvPicPr>
          <p:cNvPr id="305" name="image2.png">
            <a:extLst>
              <a:ext uri="{FF2B5EF4-FFF2-40B4-BE49-F238E27FC236}">
                <a16:creationId xmlns:a16="http://schemas.microsoft.com/office/drawing/2014/main" id="{BE01827D-96F2-41F3-A98E-C87221E5932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3912346" y="779802"/>
            <a:ext cx="596177" cy="817200"/>
          </a:xfrm>
          <a:prstGeom prst="rect">
            <a:avLst/>
          </a:prstGeom>
          <a:ln/>
        </p:spPr>
      </p:pic>
      <p:pic>
        <p:nvPicPr>
          <p:cNvPr id="306" name="image2.png">
            <a:extLst>
              <a:ext uri="{FF2B5EF4-FFF2-40B4-BE49-F238E27FC236}">
                <a16:creationId xmlns:a16="http://schemas.microsoft.com/office/drawing/2014/main" id="{D141439D-EC78-421A-B50E-84A485F204B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4288041" y="993162"/>
            <a:ext cx="592871" cy="817200"/>
          </a:xfrm>
          <a:prstGeom prst="rect">
            <a:avLst/>
          </a:prstGeom>
          <a:ln/>
        </p:spPr>
      </p:pic>
      <p:pic>
        <p:nvPicPr>
          <p:cNvPr id="307" name="image2.png">
            <a:extLst>
              <a:ext uri="{FF2B5EF4-FFF2-40B4-BE49-F238E27FC236}">
                <a16:creationId xmlns:a16="http://schemas.microsoft.com/office/drawing/2014/main" id="{7C487835-CC2B-4048-9C8F-538789B9B2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3971400" y="1390023"/>
            <a:ext cx="591414" cy="817200"/>
          </a:xfrm>
          <a:prstGeom prst="rect">
            <a:avLst/>
          </a:prstGeom>
          <a:ln/>
        </p:spPr>
      </p:pic>
      <p:grpSp>
        <p:nvGrpSpPr>
          <p:cNvPr id="308" name="Groep 307">
            <a:extLst>
              <a:ext uri="{FF2B5EF4-FFF2-40B4-BE49-F238E27FC236}">
                <a16:creationId xmlns:a16="http://schemas.microsoft.com/office/drawing/2014/main" id="{541AD392-B846-4AEC-A539-7086871C4A08}"/>
              </a:ext>
            </a:extLst>
          </p:cNvPr>
          <p:cNvGrpSpPr>
            <a:grpSpLocks noChangeAspect="1"/>
          </p:cNvGrpSpPr>
          <p:nvPr/>
        </p:nvGrpSpPr>
        <p:grpSpPr>
          <a:xfrm>
            <a:off x="3919331" y="5220918"/>
            <a:ext cx="585662" cy="817317"/>
            <a:chOff x="154814" y="94750"/>
            <a:chExt cx="772366" cy="1076828"/>
          </a:xfrm>
        </p:grpSpPr>
        <p:pic>
          <p:nvPicPr>
            <p:cNvPr id="309" name="image2.png">
              <a:extLst>
                <a:ext uri="{FF2B5EF4-FFF2-40B4-BE49-F238E27FC236}">
                  <a16:creationId xmlns:a16="http://schemas.microsoft.com/office/drawing/2014/main" id="{4B96E69C-9006-44FE-8F0D-EF8DF9E20F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0" name="Afbeelding 309">
              <a:extLst>
                <a:ext uri="{FF2B5EF4-FFF2-40B4-BE49-F238E27FC236}">
                  <a16:creationId xmlns:a16="http://schemas.microsoft.com/office/drawing/2014/main" id="{243D419A-0CBC-41E4-A954-3DE19C31A8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1" name="Afbeelding 310">
              <a:extLst>
                <a:ext uri="{FF2B5EF4-FFF2-40B4-BE49-F238E27FC236}">
                  <a16:creationId xmlns:a16="http://schemas.microsoft.com/office/drawing/2014/main" id="{1E09E73D-E7E7-4EF9-AE42-EFF5231D11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2" name="Afbeelding 311">
              <a:extLst>
                <a:ext uri="{FF2B5EF4-FFF2-40B4-BE49-F238E27FC236}">
                  <a16:creationId xmlns:a16="http://schemas.microsoft.com/office/drawing/2014/main" id="{21E6E29F-C9F8-463F-B33F-3C4098D1B4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13" name="Groep 312">
            <a:extLst>
              <a:ext uri="{FF2B5EF4-FFF2-40B4-BE49-F238E27FC236}">
                <a16:creationId xmlns:a16="http://schemas.microsoft.com/office/drawing/2014/main" id="{4A068555-FADA-4CF6-89A4-4AF5FED87CA5}"/>
              </a:ext>
            </a:extLst>
          </p:cNvPr>
          <p:cNvGrpSpPr>
            <a:grpSpLocks noChangeAspect="1"/>
          </p:cNvGrpSpPr>
          <p:nvPr/>
        </p:nvGrpSpPr>
        <p:grpSpPr>
          <a:xfrm>
            <a:off x="4239370" y="5434278"/>
            <a:ext cx="585662" cy="817317"/>
            <a:chOff x="154993" y="99049"/>
            <a:chExt cx="772366" cy="1076827"/>
          </a:xfrm>
        </p:grpSpPr>
        <p:pic>
          <p:nvPicPr>
            <p:cNvPr id="314" name="image2.png">
              <a:extLst>
                <a:ext uri="{FF2B5EF4-FFF2-40B4-BE49-F238E27FC236}">
                  <a16:creationId xmlns:a16="http://schemas.microsoft.com/office/drawing/2014/main" id="{832F2C21-08EF-428D-8449-EE6F4ABBA7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5" name="Afbeelding 314">
              <a:extLst>
                <a:ext uri="{FF2B5EF4-FFF2-40B4-BE49-F238E27FC236}">
                  <a16:creationId xmlns:a16="http://schemas.microsoft.com/office/drawing/2014/main" id="{A4F82134-5CB7-4961-8D9A-0E321D88E5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16" name="Groep 315">
            <a:extLst>
              <a:ext uri="{FF2B5EF4-FFF2-40B4-BE49-F238E27FC236}">
                <a16:creationId xmlns:a16="http://schemas.microsoft.com/office/drawing/2014/main" id="{35690C3D-C58C-4128-8F2D-F5E4031DE85D}"/>
              </a:ext>
            </a:extLst>
          </p:cNvPr>
          <p:cNvGrpSpPr>
            <a:grpSpLocks noChangeAspect="1"/>
          </p:cNvGrpSpPr>
          <p:nvPr/>
        </p:nvGrpSpPr>
        <p:grpSpPr>
          <a:xfrm>
            <a:off x="3919331" y="5831139"/>
            <a:ext cx="591609" cy="817260"/>
            <a:chOff x="1537609" y="5128444"/>
            <a:chExt cx="779145" cy="1076325"/>
          </a:xfrm>
        </p:grpSpPr>
        <p:pic>
          <p:nvPicPr>
            <p:cNvPr id="317" name="image2.png">
              <a:extLst>
                <a:ext uri="{FF2B5EF4-FFF2-40B4-BE49-F238E27FC236}">
                  <a16:creationId xmlns:a16="http://schemas.microsoft.com/office/drawing/2014/main" id="{E60C2011-B111-41F2-AF77-6697D58815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8" name="Afbeelding 317">
              <a:extLst>
                <a:ext uri="{FF2B5EF4-FFF2-40B4-BE49-F238E27FC236}">
                  <a16:creationId xmlns:a16="http://schemas.microsoft.com/office/drawing/2014/main" id="{D60C57E0-81F7-4575-84C2-EFD6FB9971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19" name="image2.png">
            <a:extLst>
              <a:ext uri="{FF2B5EF4-FFF2-40B4-BE49-F238E27FC236}">
                <a16:creationId xmlns:a16="http://schemas.microsoft.com/office/drawing/2014/main" id="{CEA43D24-4303-4B9B-8DEC-5930009C09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5100431" y="175282"/>
            <a:ext cx="599377" cy="817200"/>
          </a:xfrm>
          <a:prstGeom prst="rect">
            <a:avLst/>
          </a:prstGeom>
          <a:ln/>
        </p:spPr>
      </p:pic>
      <p:pic>
        <p:nvPicPr>
          <p:cNvPr id="320" name="image2.png">
            <a:extLst>
              <a:ext uri="{FF2B5EF4-FFF2-40B4-BE49-F238E27FC236}">
                <a16:creationId xmlns:a16="http://schemas.microsoft.com/office/drawing/2014/main" id="{D6B9E8F8-0646-484B-8B83-0FB971C6BC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5437103" y="375308"/>
            <a:ext cx="605224" cy="817200"/>
          </a:xfrm>
          <a:prstGeom prst="rect">
            <a:avLst/>
          </a:prstGeom>
          <a:ln/>
        </p:spPr>
      </p:pic>
      <p:pic>
        <p:nvPicPr>
          <p:cNvPr id="321" name="image2.png">
            <a:extLst>
              <a:ext uri="{FF2B5EF4-FFF2-40B4-BE49-F238E27FC236}">
                <a16:creationId xmlns:a16="http://schemas.microsoft.com/office/drawing/2014/main" id="{0D0DE939-59A4-4E4F-8337-40172F8456F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5073761" y="779167"/>
            <a:ext cx="596177" cy="817200"/>
          </a:xfrm>
          <a:prstGeom prst="rect">
            <a:avLst/>
          </a:prstGeom>
          <a:ln/>
        </p:spPr>
      </p:pic>
      <p:pic>
        <p:nvPicPr>
          <p:cNvPr id="322" name="image2.png">
            <a:extLst>
              <a:ext uri="{FF2B5EF4-FFF2-40B4-BE49-F238E27FC236}">
                <a16:creationId xmlns:a16="http://schemas.microsoft.com/office/drawing/2014/main" id="{E03FA321-8BC9-4C0A-859E-CCB4BCCBB2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5449456" y="992527"/>
            <a:ext cx="592871" cy="817200"/>
          </a:xfrm>
          <a:prstGeom prst="rect">
            <a:avLst/>
          </a:prstGeom>
          <a:ln/>
        </p:spPr>
      </p:pic>
      <p:pic>
        <p:nvPicPr>
          <p:cNvPr id="323" name="image2.png">
            <a:extLst>
              <a:ext uri="{FF2B5EF4-FFF2-40B4-BE49-F238E27FC236}">
                <a16:creationId xmlns:a16="http://schemas.microsoft.com/office/drawing/2014/main" id="{17E6BC89-42CB-4BC2-BA70-72D30556DB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5132815" y="1389388"/>
            <a:ext cx="591414" cy="817200"/>
          </a:xfrm>
          <a:prstGeom prst="rect">
            <a:avLst/>
          </a:prstGeom>
          <a:ln/>
        </p:spPr>
      </p:pic>
      <p:grpSp>
        <p:nvGrpSpPr>
          <p:cNvPr id="324" name="Groep 323">
            <a:extLst>
              <a:ext uri="{FF2B5EF4-FFF2-40B4-BE49-F238E27FC236}">
                <a16:creationId xmlns:a16="http://schemas.microsoft.com/office/drawing/2014/main" id="{A379F89A-B787-421B-A620-A17E04C36D5D}"/>
              </a:ext>
            </a:extLst>
          </p:cNvPr>
          <p:cNvGrpSpPr>
            <a:grpSpLocks noChangeAspect="1"/>
          </p:cNvGrpSpPr>
          <p:nvPr/>
        </p:nvGrpSpPr>
        <p:grpSpPr>
          <a:xfrm>
            <a:off x="5080746" y="5220283"/>
            <a:ext cx="585662" cy="817317"/>
            <a:chOff x="154814" y="94750"/>
            <a:chExt cx="772366" cy="1076828"/>
          </a:xfrm>
        </p:grpSpPr>
        <p:pic>
          <p:nvPicPr>
            <p:cNvPr id="325" name="image2.png">
              <a:extLst>
                <a:ext uri="{FF2B5EF4-FFF2-40B4-BE49-F238E27FC236}">
                  <a16:creationId xmlns:a16="http://schemas.microsoft.com/office/drawing/2014/main" id="{BD165A02-3761-4330-B31D-BD5AF91DA8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6" name="Afbeelding 325">
              <a:extLst>
                <a:ext uri="{FF2B5EF4-FFF2-40B4-BE49-F238E27FC236}">
                  <a16:creationId xmlns:a16="http://schemas.microsoft.com/office/drawing/2014/main" id="{C28AE537-184C-46BF-8B9C-8505A53B27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7" name="Afbeelding 326">
              <a:extLst>
                <a:ext uri="{FF2B5EF4-FFF2-40B4-BE49-F238E27FC236}">
                  <a16:creationId xmlns:a16="http://schemas.microsoft.com/office/drawing/2014/main" id="{A05640B8-095C-4F6E-84F5-A89A689C54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8" name="Afbeelding 327">
              <a:extLst>
                <a:ext uri="{FF2B5EF4-FFF2-40B4-BE49-F238E27FC236}">
                  <a16:creationId xmlns:a16="http://schemas.microsoft.com/office/drawing/2014/main" id="{748F529A-654E-4A5B-B00C-39DE717BC5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29" name="Groep 328">
            <a:extLst>
              <a:ext uri="{FF2B5EF4-FFF2-40B4-BE49-F238E27FC236}">
                <a16:creationId xmlns:a16="http://schemas.microsoft.com/office/drawing/2014/main" id="{F7F8F77F-8B99-4436-9255-F44970BD3DFF}"/>
              </a:ext>
            </a:extLst>
          </p:cNvPr>
          <p:cNvGrpSpPr>
            <a:grpSpLocks noChangeAspect="1"/>
          </p:cNvGrpSpPr>
          <p:nvPr/>
        </p:nvGrpSpPr>
        <p:grpSpPr>
          <a:xfrm>
            <a:off x="5400785" y="5433643"/>
            <a:ext cx="585662" cy="817317"/>
            <a:chOff x="154993" y="99049"/>
            <a:chExt cx="772366" cy="1076827"/>
          </a:xfrm>
        </p:grpSpPr>
        <p:pic>
          <p:nvPicPr>
            <p:cNvPr id="330" name="image2.png">
              <a:extLst>
                <a:ext uri="{FF2B5EF4-FFF2-40B4-BE49-F238E27FC236}">
                  <a16:creationId xmlns:a16="http://schemas.microsoft.com/office/drawing/2014/main" id="{28E211E0-D1F3-44A9-A0D4-40C8E577BE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1" name="Afbeelding 330">
              <a:extLst>
                <a:ext uri="{FF2B5EF4-FFF2-40B4-BE49-F238E27FC236}">
                  <a16:creationId xmlns:a16="http://schemas.microsoft.com/office/drawing/2014/main" id="{94D3210F-920D-4AEC-ACC1-D036FE0259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32" name="Groep 331">
            <a:extLst>
              <a:ext uri="{FF2B5EF4-FFF2-40B4-BE49-F238E27FC236}">
                <a16:creationId xmlns:a16="http://schemas.microsoft.com/office/drawing/2014/main" id="{E754DCB7-A04B-4F53-BF15-3EABB5A99523}"/>
              </a:ext>
            </a:extLst>
          </p:cNvPr>
          <p:cNvGrpSpPr>
            <a:grpSpLocks noChangeAspect="1"/>
          </p:cNvGrpSpPr>
          <p:nvPr/>
        </p:nvGrpSpPr>
        <p:grpSpPr>
          <a:xfrm>
            <a:off x="5080746" y="5830504"/>
            <a:ext cx="591609" cy="817260"/>
            <a:chOff x="1537609" y="5128444"/>
            <a:chExt cx="779145" cy="1076325"/>
          </a:xfrm>
        </p:grpSpPr>
        <p:pic>
          <p:nvPicPr>
            <p:cNvPr id="333" name="image2.png">
              <a:extLst>
                <a:ext uri="{FF2B5EF4-FFF2-40B4-BE49-F238E27FC236}">
                  <a16:creationId xmlns:a16="http://schemas.microsoft.com/office/drawing/2014/main" id="{D189A5FE-E7DF-43B1-84DC-FC1462E735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4" name="Afbeelding 333">
              <a:extLst>
                <a:ext uri="{FF2B5EF4-FFF2-40B4-BE49-F238E27FC236}">
                  <a16:creationId xmlns:a16="http://schemas.microsoft.com/office/drawing/2014/main" id="{66C353E8-5EE2-4A27-829B-5D2B5742A5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35" name="image2.png">
            <a:extLst>
              <a:ext uri="{FF2B5EF4-FFF2-40B4-BE49-F238E27FC236}">
                <a16:creationId xmlns:a16="http://schemas.microsoft.com/office/drawing/2014/main" id="{27C16FA6-C69F-4E3D-8E5A-9749EA7DBA3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6245826" y="174647"/>
            <a:ext cx="599377" cy="817200"/>
          </a:xfrm>
          <a:prstGeom prst="rect">
            <a:avLst/>
          </a:prstGeom>
          <a:ln/>
        </p:spPr>
      </p:pic>
      <p:pic>
        <p:nvPicPr>
          <p:cNvPr id="336" name="image2.png">
            <a:extLst>
              <a:ext uri="{FF2B5EF4-FFF2-40B4-BE49-F238E27FC236}">
                <a16:creationId xmlns:a16="http://schemas.microsoft.com/office/drawing/2014/main" id="{061BAB50-E2F1-4698-9797-A89BFF6584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6582498" y="374673"/>
            <a:ext cx="605224" cy="817200"/>
          </a:xfrm>
          <a:prstGeom prst="rect">
            <a:avLst/>
          </a:prstGeom>
          <a:ln/>
        </p:spPr>
      </p:pic>
      <p:pic>
        <p:nvPicPr>
          <p:cNvPr id="337" name="image2.png">
            <a:extLst>
              <a:ext uri="{FF2B5EF4-FFF2-40B4-BE49-F238E27FC236}">
                <a16:creationId xmlns:a16="http://schemas.microsoft.com/office/drawing/2014/main" id="{1BBEB593-9997-4F85-B927-A936D81A5A0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6219156" y="778532"/>
            <a:ext cx="596177" cy="817200"/>
          </a:xfrm>
          <a:prstGeom prst="rect">
            <a:avLst/>
          </a:prstGeom>
          <a:ln/>
        </p:spPr>
      </p:pic>
      <p:pic>
        <p:nvPicPr>
          <p:cNvPr id="338" name="image2.png">
            <a:extLst>
              <a:ext uri="{FF2B5EF4-FFF2-40B4-BE49-F238E27FC236}">
                <a16:creationId xmlns:a16="http://schemas.microsoft.com/office/drawing/2014/main" id="{DDD49E99-5476-4B16-B706-5282B9CA8B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6594851" y="991892"/>
            <a:ext cx="592871" cy="817200"/>
          </a:xfrm>
          <a:prstGeom prst="rect">
            <a:avLst/>
          </a:prstGeom>
          <a:ln/>
        </p:spPr>
      </p:pic>
      <p:pic>
        <p:nvPicPr>
          <p:cNvPr id="339" name="image2.png">
            <a:extLst>
              <a:ext uri="{FF2B5EF4-FFF2-40B4-BE49-F238E27FC236}">
                <a16:creationId xmlns:a16="http://schemas.microsoft.com/office/drawing/2014/main" id="{869E2B2C-45FE-42E5-A38F-FAE6AA1BF6C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6278210" y="1388753"/>
            <a:ext cx="591414" cy="817200"/>
          </a:xfrm>
          <a:prstGeom prst="rect">
            <a:avLst/>
          </a:prstGeom>
          <a:ln/>
        </p:spPr>
      </p:pic>
      <p:grpSp>
        <p:nvGrpSpPr>
          <p:cNvPr id="340" name="Groep 339">
            <a:extLst>
              <a:ext uri="{FF2B5EF4-FFF2-40B4-BE49-F238E27FC236}">
                <a16:creationId xmlns:a16="http://schemas.microsoft.com/office/drawing/2014/main" id="{0F1464A3-3947-46A2-8EB1-B17A93E350ED}"/>
              </a:ext>
            </a:extLst>
          </p:cNvPr>
          <p:cNvGrpSpPr>
            <a:grpSpLocks noChangeAspect="1"/>
          </p:cNvGrpSpPr>
          <p:nvPr/>
        </p:nvGrpSpPr>
        <p:grpSpPr>
          <a:xfrm>
            <a:off x="6226141" y="5219648"/>
            <a:ext cx="585662" cy="817317"/>
            <a:chOff x="154814" y="94750"/>
            <a:chExt cx="772366" cy="1076828"/>
          </a:xfrm>
        </p:grpSpPr>
        <p:pic>
          <p:nvPicPr>
            <p:cNvPr id="341" name="image2.png">
              <a:extLst>
                <a:ext uri="{FF2B5EF4-FFF2-40B4-BE49-F238E27FC236}">
                  <a16:creationId xmlns:a16="http://schemas.microsoft.com/office/drawing/2014/main" id="{2EE08B35-FCAA-48B4-AA6D-317D6A9587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2" name="Afbeelding 341">
              <a:extLst>
                <a:ext uri="{FF2B5EF4-FFF2-40B4-BE49-F238E27FC236}">
                  <a16:creationId xmlns:a16="http://schemas.microsoft.com/office/drawing/2014/main" id="{3B192F8D-ED94-4B70-B1F9-2FA9F138D1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3" name="Afbeelding 342">
              <a:extLst>
                <a:ext uri="{FF2B5EF4-FFF2-40B4-BE49-F238E27FC236}">
                  <a16:creationId xmlns:a16="http://schemas.microsoft.com/office/drawing/2014/main" id="{800C8332-3022-449F-9352-CF5EEE4A77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4" name="Afbeelding 343">
              <a:extLst>
                <a:ext uri="{FF2B5EF4-FFF2-40B4-BE49-F238E27FC236}">
                  <a16:creationId xmlns:a16="http://schemas.microsoft.com/office/drawing/2014/main" id="{187B8652-25C4-44DC-BA87-A187334159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45" name="Groep 344">
            <a:extLst>
              <a:ext uri="{FF2B5EF4-FFF2-40B4-BE49-F238E27FC236}">
                <a16:creationId xmlns:a16="http://schemas.microsoft.com/office/drawing/2014/main" id="{158EFFD6-BC42-49E3-99B1-125A0D978E8B}"/>
              </a:ext>
            </a:extLst>
          </p:cNvPr>
          <p:cNvGrpSpPr>
            <a:grpSpLocks noChangeAspect="1"/>
          </p:cNvGrpSpPr>
          <p:nvPr/>
        </p:nvGrpSpPr>
        <p:grpSpPr>
          <a:xfrm>
            <a:off x="6546180" y="5433008"/>
            <a:ext cx="585662" cy="817317"/>
            <a:chOff x="154993" y="99049"/>
            <a:chExt cx="772366" cy="1076827"/>
          </a:xfrm>
        </p:grpSpPr>
        <p:pic>
          <p:nvPicPr>
            <p:cNvPr id="346" name="image2.png">
              <a:extLst>
                <a:ext uri="{FF2B5EF4-FFF2-40B4-BE49-F238E27FC236}">
                  <a16:creationId xmlns:a16="http://schemas.microsoft.com/office/drawing/2014/main" id="{9C36F5A0-FE5C-44C6-B120-EEF97ED48F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7" name="Afbeelding 346">
              <a:extLst>
                <a:ext uri="{FF2B5EF4-FFF2-40B4-BE49-F238E27FC236}">
                  <a16:creationId xmlns:a16="http://schemas.microsoft.com/office/drawing/2014/main" id="{3C834526-9560-4F47-9C51-4FD9F5DEFE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48" name="Groep 347">
            <a:extLst>
              <a:ext uri="{FF2B5EF4-FFF2-40B4-BE49-F238E27FC236}">
                <a16:creationId xmlns:a16="http://schemas.microsoft.com/office/drawing/2014/main" id="{32B88F77-1BB5-48AB-9E40-7E0486BE3868}"/>
              </a:ext>
            </a:extLst>
          </p:cNvPr>
          <p:cNvGrpSpPr>
            <a:grpSpLocks noChangeAspect="1"/>
          </p:cNvGrpSpPr>
          <p:nvPr/>
        </p:nvGrpSpPr>
        <p:grpSpPr>
          <a:xfrm>
            <a:off x="6226141" y="5829869"/>
            <a:ext cx="591609" cy="817260"/>
            <a:chOff x="1537609" y="5128444"/>
            <a:chExt cx="779145" cy="1076325"/>
          </a:xfrm>
        </p:grpSpPr>
        <p:pic>
          <p:nvPicPr>
            <p:cNvPr id="349" name="image2.png">
              <a:extLst>
                <a:ext uri="{FF2B5EF4-FFF2-40B4-BE49-F238E27FC236}">
                  <a16:creationId xmlns:a16="http://schemas.microsoft.com/office/drawing/2014/main" id="{779A34F8-8812-43DF-AB96-691729B8AF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0" name="Afbeelding 349">
              <a:extLst>
                <a:ext uri="{FF2B5EF4-FFF2-40B4-BE49-F238E27FC236}">
                  <a16:creationId xmlns:a16="http://schemas.microsoft.com/office/drawing/2014/main" id="{61D7FB09-DA19-43C0-823D-54D8B4D262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51" name="image2.png">
            <a:extLst>
              <a:ext uri="{FF2B5EF4-FFF2-40B4-BE49-F238E27FC236}">
                <a16:creationId xmlns:a16="http://schemas.microsoft.com/office/drawing/2014/main" id="{F76EA816-1D04-4DBD-8903-0D95217E17B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7385761" y="174012"/>
            <a:ext cx="599377" cy="817200"/>
          </a:xfrm>
          <a:prstGeom prst="rect">
            <a:avLst/>
          </a:prstGeom>
          <a:ln/>
        </p:spPr>
      </p:pic>
      <p:pic>
        <p:nvPicPr>
          <p:cNvPr id="352" name="image2.png">
            <a:extLst>
              <a:ext uri="{FF2B5EF4-FFF2-40B4-BE49-F238E27FC236}">
                <a16:creationId xmlns:a16="http://schemas.microsoft.com/office/drawing/2014/main" id="{C36F00C9-4DF2-4FD7-B3C2-98F882299CE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7722433" y="374038"/>
            <a:ext cx="605224" cy="817200"/>
          </a:xfrm>
          <a:prstGeom prst="rect">
            <a:avLst/>
          </a:prstGeom>
          <a:ln/>
        </p:spPr>
      </p:pic>
      <p:pic>
        <p:nvPicPr>
          <p:cNvPr id="353" name="image2.png">
            <a:extLst>
              <a:ext uri="{FF2B5EF4-FFF2-40B4-BE49-F238E27FC236}">
                <a16:creationId xmlns:a16="http://schemas.microsoft.com/office/drawing/2014/main" id="{F3B56F57-7000-4E4E-93BA-8013FA15CA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7359091" y="777897"/>
            <a:ext cx="596177" cy="817200"/>
          </a:xfrm>
          <a:prstGeom prst="rect">
            <a:avLst/>
          </a:prstGeom>
          <a:ln/>
        </p:spPr>
      </p:pic>
      <p:pic>
        <p:nvPicPr>
          <p:cNvPr id="354" name="image2.png">
            <a:extLst>
              <a:ext uri="{FF2B5EF4-FFF2-40B4-BE49-F238E27FC236}">
                <a16:creationId xmlns:a16="http://schemas.microsoft.com/office/drawing/2014/main" id="{D8890A55-04D1-47EC-BE58-9D225DA9327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7734786" y="991257"/>
            <a:ext cx="592871" cy="817200"/>
          </a:xfrm>
          <a:prstGeom prst="rect">
            <a:avLst/>
          </a:prstGeom>
          <a:ln/>
        </p:spPr>
      </p:pic>
      <p:pic>
        <p:nvPicPr>
          <p:cNvPr id="355" name="image2.png">
            <a:extLst>
              <a:ext uri="{FF2B5EF4-FFF2-40B4-BE49-F238E27FC236}">
                <a16:creationId xmlns:a16="http://schemas.microsoft.com/office/drawing/2014/main" id="{EF0254E7-D203-4882-BC46-C842E5193CB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7418145" y="1388118"/>
            <a:ext cx="591414" cy="817200"/>
          </a:xfrm>
          <a:prstGeom prst="rect">
            <a:avLst/>
          </a:prstGeom>
          <a:ln/>
        </p:spPr>
      </p:pic>
      <p:grpSp>
        <p:nvGrpSpPr>
          <p:cNvPr id="356" name="Groep 355">
            <a:extLst>
              <a:ext uri="{FF2B5EF4-FFF2-40B4-BE49-F238E27FC236}">
                <a16:creationId xmlns:a16="http://schemas.microsoft.com/office/drawing/2014/main" id="{4A4ED889-490B-4F52-92A4-84EE61D8DB64}"/>
              </a:ext>
            </a:extLst>
          </p:cNvPr>
          <p:cNvGrpSpPr>
            <a:grpSpLocks noChangeAspect="1"/>
          </p:cNvGrpSpPr>
          <p:nvPr/>
        </p:nvGrpSpPr>
        <p:grpSpPr>
          <a:xfrm>
            <a:off x="7366076" y="5219013"/>
            <a:ext cx="585662" cy="817317"/>
            <a:chOff x="154814" y="94750"/>
            <a:chExt cx="772366" cy="1076828"/>
          </a:xfrm>
        </p:grpSpPr>
        <p:pic>
          <p:nvPicPr>
            <p:cNvPr id="357" name="image2.png">
              <a:extLst>
                <a:ext uri="{FF2B5EF4-FFF2-40B4-BE49-F238E27FC236}">
                  <a16:creationId xmlns:a16="http://schemas.microsoft.com/office/drawing/2014/main" id="{0993A538-A249-4B39-9610-B0AC632954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8" name="Afbeelding 357">
              <a:extLst>
                <a:ext uri="{FF2B5EF4-FFF2-40B4-BE49-F238E27FC236}">
                  <a16:creationId xmlns:a16="http://schemas.microsoft.com/office/drawing/2014/main" id="{0D64CC2F-963F-4F94-99A4-C80163F55B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9" name="Afbeelding 358">
              <a:extLst>
                <a:ext uri="{FF2B5EF4-FFF2-40B4-BE49-F238E27FC236}">
                  <a16:creationId xmlns:a16="http://schemas.microsoft.com/office/drawing/2014/main" id="{B2846802-DE0A-4709-B45C-531E76536D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0" name="Afbeelding 359">
              <a:extLst>
                <a:ext uri="{FF2B5EF4-FFF2-40B4-BE49-F238E27FC236}">
                  <a16:creationId xmlns:a16="http://schemas.microsoft.com/office/drawing/2014/main" id="{2F85B78C-63F3-493D-99B4-D4292FE2B1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61" name="Groep 360">
            <a:extLst>
              <a:ext uri="{FF2B5EF4-FFF2-40B4-BE49-F238E27FC236}">
                <a16:creationId xmlns:a16="http://schemas.microsoft.com/office/drawing/2014/main" id="{5B47E172-DBEB-40EA-AA68-89949ED9B972}"/>
              </a:ext>
            </a:extLst>
          </p:cNvPr>
          <p:cNvGrpSpPr>
            <a:grpSpLocks noChangeAspect="1"/>
          </p:cNvGrpSpPr>
          <p:nvPr/>
        </p:nvGrpSpPr>
        <p:grpSpPr>
          <a:xfrm>
            <a:off x="7686115" y="5432373"/>
            <a:ext cx="585662" cy="817317"/>
            <a:chOff x="154993" y="99049"/>
            <a:chExt cx="772366" cy="1076827"/>
          </a:xfrm>
        </p:grpSpPr>
        <p:pic>
          <p:nvPicPr>
            <p:cNvPr id="362" name="image2.png">
              <a:extLst>
                <a:ext uri="{FF2B5EF4-FFF2-40B4-BE49-F238E27FC236}">
                  <a16:creationId xmlns:a16="http://schemas.microsoft.com/office/drawing/2014/main" id="{B090AEBC-EA7A-454D-94DE-EB1CCA5958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3" name="Afbeelding 362">
              <a:extLst>
                <a:ext uri="{FF2B5EF4-FFF2-40B4-BE49-F238E27FC236}">
                  <a16:creationId xmlns:a16="http://schemas.microsoft.com/office/drawing/2014/main" id="{B2F79012-603A-4DD4-BAFB-3BCB484D0E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64" name="Groep 363">
            <a:extLst>
              <a:ext uri="{FF2B5EF4-FFF2-40B4-BE49-F238E27FC236}">
                <a16:creationId xmlns:a16="http://schemas.microsoft.com/office/drawing/2014/main" id="{5D1DEAC3-AC33-4617-8EEF-962D5415AD95}"/>
              </a:ext>
            </a:extLst>
          </p:cNvPr>
          <p:cNvGrpSpPr>
            <a:grpSpLocks noChangeAspect="1"/>
          </p:cNvGrpSpPr>
          <p:nvPr/>
        </p:nvGrpSpPr>
        <p:grpSpPr>
          <a:xfrm>
            <a:off x="7366076" y="5829234"/>
            <a:ext cx="591609" cy="817260"/>
            <a:chOff x="1537609" y="5128444"/>
            <a:chExt cx="779145" cy="1076325"/>
          </a:xfrm>
        </p:grpSpPr>
        <p:pic>
          <p:nvPicPr>
            <p:cNvPr id="365" name="image2.png">
              <a:extLst>
                <a:ext uri="{FF2B5EF4-FFF2-40B4-BE49-F238E27FC236}">
                  <a16:creationId xmlns:a16="http://schemas.microsoft.com/office/drawing/2014/main" id="{F338A7C2-E693-40BE-8A2D-36C7D5B183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6" name="Afbeelding 365">
              <a:extLst>
                <a:ext uri="{FF2B5EF4-FFF2-40B4-BE49-F238E27FC236}">
                  <a16:creationId xmlns:a16="http://schemas.microsoft.com/office/drawing/2014/main" id="{969782BB-E681-4F12-930B-BCC468C6E1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67" name="image2.png">
            <a:extLst>
              <a:ext uri="{FF2B5EF4-FFF2-40B4-BE49-F238E27FC236}">
                <a16:creationId xmlns:a16="http://schemas.microsoft.com/office/drawing/2014/main" id="{51A32C26-1CDB-4F54-AD6C-33A75BC233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8507916" y="174012"/>
            <a:ext cx="599377" cy="817200"/>
          </a:xfrm>
          <a:prstGeom prst="rect">
            <a:avLst/>
          </a:prstGeom>
          <a:ln/>
        </p:spPr>
      </p:pic>
      <p:pic>
        <p:nvPicPr>
          <p:cNvPr id="368" name="image2.png">
            <a:extLst>
              <a:ext uri="{FF2B5EF4-FFF2-40B4-BE49-F238E27FC236}">
                <a16:creationId xmlns:a16="http://schemas.microsoft.com/office/drawing/2014/main" id="{07CEB486-2030-4A1D-9EBD-3191DE64D9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8844588" y="374038"/>
            <a:ext cx="605224" cy="817200"/>
          </a:xfrm>
          <a:prstGeom prst="rect">
            <a:avLst/>
          </a:prstGeom>
          <a:ln/>
        </p:spPr>
      </p:pic>
      <p:pic>
        <p:nvPicPr>
          <p:cNvPr id="369" name="image2.png">
            <a:extLst>
              <a:ext uri="{FF2B5EF4-FFF2-40B4-BE49-F238E27FC236}">
                <a16:creationId xmlns:a16="http://schemas.microsoft.com/office/drawing/2014/main" id="{9CD527A4-7232-4C36-812E-4C7A5989015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8481246" y="777897"/>
            <a:ext cx="596177" cy="817200"/>
          </a:xfrm>
          <a:prstGeom prst="rect">
            <a:avLst/>
          </a:prstGeom>
          <a:ln/>
        </p:spPr>
      </p:pic>
      <p:pic>
        <p:nvPicPr>
          <p:cNvPr id="370" name="image2.png">
            <a:extLst>
              <a:ext uri="{FF2B5EF4-FFF2-40B4-BE49-F238E27FC236}">
                <a16:creationId xmlns:a16="http://schemas.microsoft.com/office/drawing/2014/main" id="{20A29BBE-6C59-4ED4-B3DC-7C59A97A48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8856941" y="991257"/>
            <a:ext cx="592871" cy="817200"/>
          </a:xfrm>
          <a:prstGeom prst="rect">
            <a:avLst/>
          </a:prstGeom>
          <a:ln/>
        </p:spPr>
      </p:pic>
      <p:pic>
        <p:nvPicPr>
          <p:cNvPr id="371" name="image2.png">
            <a:extLst>
              <a:ext uri="{FF2B5EF4-FFF2-40B4-BE49-F238E27FC236}">
                <a16:creationId xmlns:a16="http://schemas.microsoft.com/office/drawing/2014/main" id="{B2896FCB-583E-418F-B360-68B3A4892E6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8540300" y="1388118"/>
            <a:ext cx="591414" cy="817200"/>
          </a:xfrm>
          <a:prstGeom prst="rect">
            <a:avLst/>
          </a:prstGeom>
          <a:ln/>
        </p:spPr>
      </p:pic>
      <p:grpSp>
        <p:nvGrpSpPr>
          <p:cNvPr id="372" name="Groep 371">
            <a:extLst>
              <a:ext uri="{FF2B5EF4-FFF2-40B4-BE49-F238E27FC236}">
                <a16:creationId xmlns:a16="http://schemas.microsoft.com/office/drawing/2014/main" id="{C68F30C1-B103-47D8-B8FE-C8AB1DFE0564}"/>
              </a:ext>
            </a:extLst>
          </p:cNvPr>
          <p:cNvGrpSpPr>
            <a:grpSpLocks noChangeAspect="1"/>
          </p:cNvGrpSpPr>
          <p:nvPr/>
        </p:nvGrpSpPr>
        <p:grpSpPr>
          <a:xfrm>
            <a:off x="8488231" y="5219013"/>
            <a:ext cx="585662" cy="817317"/>
            <a:chOff x="154814" y="94750"/>
            <a:chExt cx="772366" cy="1076828"/>
          </a:xfrm>
        </p:grpSpPr>
        <p:pic>
          <p:nvPicPr>
            <p:cNvPr id="373" name="image2.png">
              <a:extLst>
                <a:ext uri="{FF2B5EF4-FFF2-40B4-BE49-F238E27FC236}">
                  <a16:creationId xmlns:a16="http://schemas.microsoft.com/office/drawing/2014/main" id="{E93478B5-325F-4565-A9C4-D13D4043D4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4" name="Afbeelding 373">
              <a:extLst>
                <a:ext uri="{FF2B5EF4-FFF2-40B4-BE49-F238E27FC236}">
                  <a16:creationId xmlns:a16="http://schemas.microsoft.com/office/drawing/2014/main" id="{D97CFF17-5F9E-460E-9E3E-25D025562B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5" name="Afbeelding 374">
              <a:extLst>
                <a:ext uri="{FF2B5EF4-FFF2-40B4-BE49-F238E27FC236}">
                  <a16:creationId xmlns:a16="http://schemas.microsoft.com/office/drawing/2014/main" id="{879DC6F4-9A40-4A8F-9B24-D6449B3BF7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6" name="Afbeelding 375">
              <a:extLst>
                <a:ext uri="{FF2B5EF4-FFF2-40B4-BE49-F238E27FC236}">
                  <a16:creationId xmlns:a16="http://schemas.microsoft.com/office/drawing/2014/main" id="{7A875B18-807A-48AE-9F88-B26610B2E0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77" name="Groep 376">
            <a:extLst>
              <a:ext uri="{FF2B5EF4-FFF2-40B4-BE49-F238E27FC236}">
                <a16:creationId xmlns:a16="http://schemas.microsoft.com/office/drawing/2014/main" id="{558A3799-0980-4F79-99E7-1E3CA98F079A}"/>
              </a:ext>
            </a:extLst>
          </p:cNvPr>
          <p:cNvGrpSpPr>
            <a:grpSpLocks noChangeAspect="1"/>
          </p:cNvGrpSpPr>
          <p:nvPr/>
        </p:nvGrpSpPr>
        <p:grpSpPr>
          <a:xfrm>
            <a:off x="8808270" y="5432373"/>
            <a:ext cx="585662" cy="817317"/>
            <a:chOff x="154993" y="99049"/>
            <a:chExt cx="772366" cy="1076827"/>
          </a:xfrm>
        </p:grpSpPr>
        <p:pic>
          <p:nvPicPr>
            <p:cNvPr id="378" name="image2.png">
              <a:extLst>
                <a:ext uri="{FF2B5EF4-FFF2-40B4-BE49-F238E27FC236}">
                  <a16:creationId xmlns:a16="http://schemas.microsoft.com/office/drawing/2014/main" id="{10F29319-F3AB-4B60-9F6F-83373FBEA4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9" name="Afbeelding 378">
              <a:extLst>
                <a:ext uri="{FF2B5EF4-FFF2-40B4-BE49-F238E27FC236}">
                  <a16:creationId xmlns:a16="http://schemas.microsoft.com/office/drawing/2014/main" id="{E761189D-F0C3-467F-8190-97D8EAC036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80" name="Groep 379">
            <a:extLst>
              <a:ext uri="{FF2B5EF4-FFF2-40B4-BE49-F238E27FC236}">
                <a16:creationId xmlns:a16="http://schemas.microsoft.com/office/drawing/2014/main" id="{B002C205-E1F6-49A0-8AF5-8EE3240BE6F0}"/>
              </a:ext>
            </a:extLst>
          </p:cNvPr>
          <p:cNvGrpSpPr>
            <a:grpSpLocks noChangeAspect="1"/>
          </p:cNvGrpSpPr>
          <p:nvPr/>
        </p:nvGrpSpPr>
        <p:grpSpPr>
          <a:xfrm>
            <a:off x="8488231" y="5829234"/>
            <a:ext cx="591609" cy="817260"/>
            <a:chOff x="1537609" y="5128444"/>
            <a:chExt cx="779145" cy="1076325"/>
          </a:xfrm>
        </p:grpSpPr>
        <p:pic>
          <p:nvPicPr>
            <p:cNvPr id="381" name="image2.png">
              <a:extLst>
                <a:ext uri="{FF2B5EF4-FFF2-40B4-BE49-F238E27FC236}">
                  <a16:creationId xmlns:a16="http://schemas.microsoft.com/office/drawing/2014/main" id="{13A6AB10-2117-409E-B183-709278184B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82" name="Afbeelding 381">
              <a:extLst>
                <a:ext uri="{FF2B5EF4-FFF2-40B4-BE49-F238E27FC236}">
                  <a16:creationId xmlns:a16="http://schemas.microsoft.com/office/drawing/2014/main" id="{3CCB13D7-C811-42D9-996A-97DAFE23E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83" name="image2.png">
            <a:extLst>
              <a:ext uri="{FF2B5EF4-FFF2-40B4-BE49-F238E27FC236}">
                <a16:creationId xmlns:a16="http://schemas.microsoft.com/office/drawing/2014/main" id="{C431A907-A2C9-4EED-B0F1-0A486096B3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9669331" y="173377"/>
            <a:ext cx="599377" cy="817200"/>
          </a:xfrm>
          <a:prstGeom prst="rect">
            <a:avLst/>
          </a:prstGeom>
          <a:ln/>
        </p:spPr>
      </p:pic>
      <p:pic>
        <p:nvPicPr>
          <p:cNvPr id="384" name="image2.png">
            <a:extLst>
              <a:ext uri="{FF2B5EF4-FFF2-40B4-BE49-F238E27FC236}">
                <a16:creationId xmlns:a16="http://schemas.microsoft.com/office/drawing/2014/main" id="{AFEA229E-63CC-4B0F-8AD3-7CB3800DF8E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10006003" y="373403"/>
            <a:ext cx="605224" cy="817200"/>
          </a:xfrm>
          <a:prstGeom prst="rect">
            <a:avLst/>
          </a:prstGeom>
          <a:ln/>
        </p:spPr>
      </p:pic>
      <p:pic>
        <p:nvPicPr>
          <p:cNvPr id="385" name="image2.png">
            <a:extLst>
              <a:ext uri="{FF2B5EF4-FFF2-40B4-BE49-F238E27FC236}">
                <a16:creationId xmlns:a16="http://schemas.microsoft.com/office/drawing/2014/main" id="{BE35A132-BF43-49EA-AEEA-CA6ED23BB2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9642661" y="777262"/>
            <a:ext cx="596177" cy="817200"/>
          </a:xfrm>
          <a:prstGeom prst="rect">
            <a:avLst/>
          </a:prstGeom>
          <a:ln/>
        </p:spPr>
      </p:pic>
      <p:pic>
        <p:nvPicPr>
          <p:cNvPr id="386" name="image2.png">
            <a:extLst>
              <a:ext uri="{FF2B5EF4-FFF2-40B4-BE49-F238E27FC236}">
                <a16:creationId xmlns:a16="http://schemas.microsoft.com/office/drawing/2014/main" id="{0A4BA547-EC44-4454-BAF3-556027F562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10018356" y="990622"/>
            <a:ext cx="592871" cy="817200"/>
          </a:xfrm>
          <a:prstGeom prst="rect">
            <a:avLst/>
          </a:prstGeom>
          <a:ln/>
        </p:spPr>
      </p:pic>
      <p:pic>
        <p:nvPicPr>
          <p:cNvPr id="387" name="image2.png">
            <a:extLst>
              <a:ext uri="{FF2B5EF4-FFF2-40B4-BE49-F238E27FC236}">
                <a16:creationId xmlns:a16="http://schemas.microsoft.com/office/drawing/2014/main" id="{2A411B85-0386-4BFB-B981-5A773E668C8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9701715" y="1387483"/>
            <a:ext cx="591414" cy="817200"/>
          </a:xfrm>
          <a:prstGeom prst="rect">
            <a:avLst/>
          </a:prstGeom>
          <a:ln/>
        </p:spPr>
      </p:pic>
      <p:grpSp>
        <p:nvGrpSpPr>
          <p:cNvPr id="388" name="Groep 387">
            <a:extLst>
              <a:ext uri="{FF2B5EF4-FFF2-40B4-BE49-F238E27FC236}">
                <a16:creationId xmlns:a16="http://schemas.microsoft.com/office/drawing/2014/main" id="{2CA6F57E-D211-4ADB-8B48-DA58C4D87F23}"/>
              </a:ext>
            </a:extLst>
          </p:cNvPr>
          <p:cNvGrpSpPr>
            <a:grpSpLocks noChangeAspect="1"/>
          </p:cNvGrpSpPr>
          <p:nvPr/>
        </p:nvGrpSpPr>
        <p:grpSpPr>
          <a:xfrm>
            <a:off x="9649646" y="5218378"/>
            <a:ext cx="585662" cy="817317"/>
            <a:chOff x="154814" y="94750"/>
            <a:chExt cx="772366" cy="1076828"/>
          </a:xfrm>
        </p:grpSpPr>
        <p:pic>
          <p:nvPicPr>
            <p:cNvPr id="389" name="image2.png">
              <a:extLst>
                <a:ext uri="{FF2B5EF4-FFF2-40B4-BE49-F238E27FC236}">
                  <a16:creationId xmlns:a16="http://schemas.microsoft.com/office/drawing/2014/main" id="{CA7754E2-CE25-4906-B875-457C76E644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0" name="Afbeelding 389">
              <a:extLst>
                <a:ext uri="{FF2B5EF4-FFF2-40B4-BE49-F238E27FC236}">
                  <a16:creationId xmlns:a16="http://schemas.microsoft.com/office/drawing/2014/main" id="{ACF0D2C1-90A5-4AB0-AE7F-AD45B82D67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1" name="Afbeelding 390">
              <a:extLst>
                <a:ext uri="{FF2B5EF4-FFF2-40B4-BE49-F238E27FC236}">
                  <a16:creationId xmlns:a16="http://schemas.microsoft.com/office/drawing/2014/main" id="{F7B14CC7-F37F-4FC4-9A44-2E8DF30C99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2" name="Afbeelding 391">
              <a:extLst>
                <a:ext uri="{FF2B5EF4-FFF2-40B4-BE49-F238E27FC236}">
                  <a16:creationId xmlns:a16="http://schemas.microsoft.com/office/drawing/2014/main" id="{D50A0C66-3C65-4F7D-B03E-499E7C9B85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93" name="Groep 392">
            <a:extLst>
              <a:ext uri="{FF2B5EF4-FFF2-40B4-BE49-F238E27FC236}">
                <a16:creationId xmlns:a16="http://schemas.microsoft.com/office/drawing/2014/main" id="{72894BF3-C504-4C62-BCD6-BEC60D0C1829}"/>
              </a:ext>
            </a:extLst>
          </p:cNvPr>
          <p:cNvGrpSpPr>
            <a:grpSpLocks noChangeAspect="1"/>
          </p:cNvGrpSpPr>
          <p:nvPr/>
        </p:nvGrpSpPr>
        <p:grpSpPr>
          <a:xfrm>
            <a:off x="9969685" y="5431738"/>
            <a:ext cx="585662" cy="817317"/>
            <a:chOff x="154993" y="99049"/>
            <a:chExt cx="772366" cy="1076827"/>
          </a:xfrm>
        </p:grpSpPr>
        <p:pic>
          <p:nvPicPr>
            <p:cNvPr id="394" name="image2.png">
              <a:extLst>
                <a:ext uri="{FF2B5EF4-FFF2-40B4-BE49-F238E27FC236}">
                  <a16:creationId xmlns:a16="http://schemas.microsoft.com/office/drawing/2014/main" id="{DDEDE792-4E40-47A8-9DB1-168D2C4210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5" name="Afbeelding 394">
              <a:extLst>
                <a:ext uri="{FF2B5EF4-FFF2-40B4-BE49-F238E27FC236}">
                  <a16:creationId xmlns:a16="http://schemas.microsoft.com/office/drawing/2014/main" id="{F95BC471-DC08-41A3-ACBF-9BD6F08682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96" name="Groep 395">
            <a:extLst>
              <a:ext uri="{FF2B5EF4-FFF2-40B4-BE49-F238E27FC236}">
                <a16:creationId xmlns:a16="http://schemas.microsoft.com/office/drawing/2014/main" id="{C66B58BD-A273-4497-8F73-9EF56DF3C256}"/>
              </a:ext>
            </a:extLst>
          </p:cNvPr>
          <p:cNvGrpSpPr>
            <a:grpSpLocks noChangeAspect="1"/>
          </p:cNvGrpSpPr>
          <p:nvPr/>
        </p:nvGrpSpPr>
        <p:grpSpPr>
          <a:xfrm>
            <a:off x="9649646" y="5828599"/>
            <a:ext cx="591609" cy="817260"/>
            <a:chOff x="1537609" y="5128444"/>
            <a:chExt cx="779145" cy="1076325"/>
          </a:xfrm>
        </p:grpSpPr>
        <p:pic>
          <p:nvPicPr>
            <p:cNvPr id="397" name="image2.png">
              <a:extLst>
                <a:ext uri="{FF2B5EF4-FFF2-40B4-BE49-F238E27FC236}">
                  <a16:creationId xmlns:a16="http://schemas.microsoft.com/office/drawing/2014/main" id="{58F27AD3-2A8E-4B4F-A3BB-394599F1E1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8" name="Afbeelding 397">
              <a:extLst>
                <a:ext uri="{FF2B5EF4-FFF2-40B4-BE49-F238E27FC236}">
                  <a16:creationId xmlns:a16="http://schemas.microsoft.com/office/drawing/2014/main" id="{B2B89EDC-EFD8-43A0-B1D6-3E76F8E5C7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44" name="Ovaal 143">
            <a:extLst>
              <a:ext uri="{FF2B5EF4-FFF2-40B4-BE49-F238E27FC236}">
                <a16:creationId xmlns:a16="http://schemas.microsoft.com/office/drawing/2014/main" id="{77799180-ACEA-4D99-B797-8EA0644CFED1}"/>
              </a:ext>
            </a:extLst>
          </p:cNvPr>
          <p:cNvSpPr/>
          <p:nvPr/>
        </p:nvSpPr>
        <p:spPr>
          <a:xfrm>
            <a:off x="11174203" y="3358693"/>
            <a:ext cx="831099" cy="83127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00B4E24-B642-4845-B955-F7C3C55702BA}" type="slidenum">
              <a:rPr lang="nl-BE" sz="3000" b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20</a:t>
            </a:fld>
            <a:endParaRPr lang="nl-BE" sz="3000" b="1" dirty="0">
              <a:ln w="95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3340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8148E-6 L 0.00977 0.208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8.33333E-7 1.48148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" y="-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0.01627 0.2666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2.91667E-6 -2.96296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" y="-1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7 L 0.01433 0.2976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" y="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3.54167E-6 1.25767E-1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-0.01575 0.3567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6.25E-7 1.48148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0.01198 0.3858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7 L 3.95833E-6 1.11111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" y="-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0.01368 -0.2659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8 -0.26597 L -2.91667E-6 4.07407E-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1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33333E-6 L -0.01224 -0.208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-1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-2.5E-6 -4.81481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" y="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33333E-6 L 0.01394 -0.1768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-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-3.125E-6 1.11111E-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48148E-6 L 0.00977 0.2087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2.70833E-6 1.48148E-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85185E-6 L -0.01627 0.2666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4.375E-6 1.85185E-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85185E-6 L 0.01432 0.2976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2 0.29768 L 4.79167E-6 1.85185E-6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85185E-6 L -0.01575 0.35671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3.54167E-6 -1.85185E-6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81481E-6 L 0.01198 0.38587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7 L 1.04167E-6 4.81481E-6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01367 -0.26597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16667E-6 -2.22222E-6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-0.01224 -0.2081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2.5E-6 -1.85185E-6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0.01393 -0.17685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3 -0.17685 L 4.58333E-6 -3.33333E-6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48148E-6 L 0.00977 0.2087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5.55112E-17 1.48148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-0.01627 0.26666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1.66667E-6 1.85185E-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0.01433 0.29768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2.5E-6 1.85185E-6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5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-0.01575 0.35671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8.33333E-7 -1.85185E-6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4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81481E-6 L 0.01198 0.38587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7 L 3.75E-6 4.81481E-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3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L 0.01368 -0.26597 " pathEditMode="relative" rAng="0" ptsTypes="AA">
                                      <p:cBhvr>
                                        <p:cTn id="195" dur="2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8 -0.26597 L -3.125E-6 -2.22222E-6 " pathEditMode="relative" rAng="0" ptsTypes="AA">
                                      <p:cBhvr>
                                        <p:cTn id="199" dur="2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6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85185E-6 L -0.01223 -0.2081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3 -0.2081 L -4.58333E-6 -1.85185E-6 " pathEditMode="relative" rAng="0" ptsTypes="AA">
                                      <p:cBhvr>
                                        <p:cTn id="208" dur="2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33333E-6 L 0.01394 -0.17685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-2.70833E-6 -3.33333E-6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96296E-6 L 0.00977 0.20879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2.29167E-6 2.96296E-6 " pathEditMode="relative" rAng="0" ptsTypes="AA">
                                      <p:cBhvr>
                                        <p:cTn id="226" dur="2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33333E-6 L -0.01627 0.26666 " pathEditMode="relative" rAng="0" ptsTypes="AA">
                                      <p:cBhvr>
                                        <p:cTn id="231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3.95833E-6 3.33333E-6 " pathEditMode="relative" rAng="0" ptsTypes="AA">
                                      <p:cBhvr>
                                        <p:cTn id="235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3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0.01433 0.29768 " pathEditMode="relative" rAng="0" ptsTypes="AA">
                                      <p:cBhvr>
                                        <p:cTn id="240" dur="2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5E-6 1.85185E-6 " pathEditMode="relative" rAng="0" ptsTypes="AA">
                                      <p:cBhvr>
                                        <p:cTn id="244" dur="2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1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3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-0.01575 0.35671 " pathEditMode="relative" rAng="0" ptsTypes="AA">
                                      <p:cBhvr>
                                        <p:cTn id="249" dur="2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3.125E-6 -3.7037E-7 " pathEditMode="relative" rAng="0" ptsTypes="AA">
                                      <p:cBhvr>
                                        <p:cTn id="253" dur="2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0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3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0.01198 0.38588 " pathEditMode="relative" rAng="0" ptsTypes="AA">
                                      <p:cBhvr>
                                        <p:cTn id="258" dur="2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1.45833E-6 -3.7037E-6 " pathEditMode="relative" rAng="0" ptsTypes="AA">
                                      <p:cBhvr>
                                        <p:cTn id="262" dur="2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9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3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22222E-6 L 0.01367 -0.26597 " pathEditMode="relative" rAng="0" ptsTypes="AA">
                                      <p:cBhvr>
                                        <p:cTn id="267" dur="2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58333E-6 -2.22222E-6 " pathEditMode="relative" rAng="0" ptsTypes="AA">
                                      <p:cBhvr>
                                        <p:cTn id="271" dur="2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2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3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85185E-6 L -0.01224 -0.2081 " pathEditMode="relative" rAng="0" ptsTypes="AA">
                                      <p:cBhvr>
                                        <p:cTn id="276" dur="2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2.91667E-6 -1.85185E-6 " pathEditMode="relative" rAng="0" ptsTypes="AA">
                                      <p:cBhvr>
                                        <p:cTn id="280" dur="2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9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3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01394 -0.17685 " pathEditMode="relative" rAng="0" ptsTypes="AA">
                                      <p:cBhvr>
                                        <p:cTn id="285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5E-6 -1.85185E-6 " pathEditMode="relative" rAng="0" ptsTypes="AA">
                                      <p:cBhvr>
                                        <p:cTn id="289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4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0.00977 0.20879 " pathEditMode="relative" rAng="0" ptsTypes="AA">
                                      <p:cBhvr>
                                        <p:cTn id="294" dur="2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2.70833E-6 2.96296E-6 " pathEditMode="relative" rAng="0" ptsTypes="AA">
                                      <p:cBhvr>
                                        <p:cTn id="298" dur="2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9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33333E-6 L -0.01627 0.26666 " pathEditMode="relative" rAng="0" ptsTypes="AA">
                                      <p:cBhvr>
                                        <p:cTn id="303" dur="2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4.375E-6 3.33333E-6 " pathEditMode="relative" rAng="0" ptsTypes="AA">
                                      <p:cBhvr>
                                        <p:cTn id="307" dur="2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33333E-6 L 0.01432 0.29768 " pathEditMode="relative" rAng="0" ptsTypes="AA">
                                      <p:cBhvr>
                                        <p:cTn id="312" dur="2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2 0.29768 L 4.79167E-6 3.33333E-6 " pathEditMode="relative" rAng="0" ptsTypes="AA">
                                      <p:cBhvr>
                                        <p:cTn id="316" dur="2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L -0.01575 0.35671 " pathEditMode="relative" rAng="0" ptsTypes="AA">
                                      <p:cBhvr>
                                        <p:cTn id="321" dur="2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3.54167E-6 -3.7037E-7 " pathEditMode="relative" rAng="0" ptsTypes="AA">
                                      <p:cBhvr>
                                        <p:cTn id="325" dur="2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6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3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6 L 0.01198 0.38588 " pathEditMode="relative" rAng="0" ptsTypes="AA">
                                      <p:cBhvr>
                                        <p:cTn id="330" dur="2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1.04167E-6 -3.7037E-6 " pathEditMode="relative" rAng="0" ptsTypes="AA">
                                      <p:cBhvr>
                                        <p:cTn id="334" dur="2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5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3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0.01367 -0.26597 " pathEditMode="relative" rAng="0" ptsTypes="AA">
                                      <p:cBhvr>
                                        <p:cTn id="339" dur="2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16667E-6 -7.40741E-7 " pathEditMode="relative" rAng="0" ptsTypes="AA">
                                      <p:cBhvr>
                                        <p:cTn id="343" dur="2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3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-0.01224 -0.2081 " pathEditMode="relative" rAng="0" ptsTypes="AA">
                                      <p:cBhvr>
                                        <p:cTn id="348" dur="2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2.5E-6 -3.7037E-7 " pathEditMode="relative" rAng="0" ptsTypes="AA">
                                      <p:cBhvr>
                                        <p:cTn id="352" dur="2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5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85185E-6 L 0.01393 -0.17685 " pathEditMode="relative" rAng="0" ptsTypes="AA">
                                      <p:cBhvr>
                                        <p:cTn id="357" dur="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3 -0.17685 L 4.58333E-6 -1.85185E-6 " pathEditMode="relative" rAng="0" ptsTypes="AA">
                                      <p:cBhvr>
                                        <p:cTn id="361" dur="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0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3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44444E-6 L 0.00977 0.20879 " pathEditMode="relative" rAng="0" ptsTypes="AA">
                                      <p:cBhvr>
                                        <p:cTn id="366" dur="2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2.29167E-6 4.44444E-6 " pathEditMode="relative" rAng="0" ptsTypes="AA">
                                      <p:cBhvr>
                                        <p:cTn id="370" dur="2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5"/>
                  </p:tgtEl>
                </p:cond>
              </p:nextCondLst>
            </p:seq>
            <p:seq concurrent="1" nextAc="seek">
              <p:cTn id="371" restart="whenNotActive" fill="hold" evtFilter="cancelBubble" nodeType="interactiveSeq">
                <p:stCondLst>
                  <p:cond evt="onClick" delay="0">
                    <p:tgtEl>
                      <p:spTgt spid="3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2" fill="hold">
                      <p:stCondLst>
                        <p:cond delay="0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81481E-6 L -0.01627 0.26666 " pathEditMode="relative" rAng="0" ptsTypes="AA">
                                      <p:cBhvr>
                                        <p:cTn id="375" dur="2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3.95833E-6 4.81481E-6 " pathEditMode="relative" rAng="0" ptsTypes="AA">
                                      <p:cBhvr>
                                        <p:cTn id="379" dur="2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4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3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33333E-6 L 0.01433 0.29768 " pathEditMode="relative" rAng="0" ptsTypes="AA">
                                      <p:cBhvr>
                                        <p:cTn id="384" dur="2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4.79167E-6 3.33333E-6 " pathEditMode="relative" rAng="0" ptsTypes="AA">
                                      <p:cBhvr>
                                        <p:cTn id="388" dur="2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3"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3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-0.01575 0.35671 " pathEditMode="relative" rAng="0" ptsTypes="AA">
                                      <p:cBhvr>
                                        <p:cTn id="393" dur="2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3.125E-6 -3.7037E-7 " pathEditMode="relative" rAng="0" ptsTypes="AA">
                                      <p:cBhvr>
                                        <p:cTn id="397" dur="2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2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3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>
                      <p:stCondLst>
                        <p:cond delay="0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0.01198 0.38588 " pathEditMode="relative" rAng="0" ptsTypes="AA">
                                      <p:cBhvr>
                                        <p:cTn id="402" dur="2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1.45833E-6 -3.7037E-6 " pathEditMode="relative" rAng="0" ptsTypes="AA">
                                      <p:cBhvr>
                                        <p:cTn id="406" dur="2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1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3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7.40741E-7 L 0.01367 -0.26597 " pathEditMode="relative" rAng="0" ptsTypes="AA">
                                      <p:cBhvr>
                                        <p:cTn id="411" dur="2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58333E-6 -7.40741E-7 " pathEditMode="relative" rAng="0" ptsTypes="AA">
                                      <p:cBhvr>
                                        <p:cTn id="415" dur="2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4"/>
                  </p:tgtEl>
                </p:cond>
              </p:nextCondLst>
            </p:seq>
            <p:seq concurrent="1" nextAc="seek">
              <p:cTn id="416" restart="whenNotActive" fill="hold" evtFilter="cancelBubble" nodeType="interactiveSeq">
                <p:stCondLst>
                  <p:cond evt="onClick" delay="0">
                    <p:tgtEl>
                      <p:spTgt spid="3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7" fill="hold">
                      <p:stCondLst>
                        <p:cond delay="0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-0.01224 -0.2081 " pathEditMode="relative" rAng="0" ptsTypes="AA">
                                      <p:cBhvr>
                                        <p:cTn id="420" dur="2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2.91667E-6 -3.7037E-7 " pathEditMode="relative" rAng="0" ptsTypes="AA">
                                      <p:cBhvr>
                                        <p:cTn id="424" dur="2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1"/>
                  </p:tgtEl>
                </p:cond>
              </p:nextCondLst>
            </p:seq>
            <p:seq concurrent="1" nextAc="seek">
              <p:cTn id="425" restart="whenNotActive" fill="hold" evtFilter="cancelBubble" nodeType="interactiveSeq">
                <p:stCondLst>
                  <p:cond evt="onClick" delay="0">
                    <p:tgtEl>
                      <p:spTgt spid="3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6" fill="hold">
                      <p:stCondLst>
                        <p:cond delay="0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01394 -0.17685 " pathEditMode="relative" rAng="0" ptsTypes="AA">
                                      <p:cBhvr>
                                        <p:cTn id="429" dur="2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fill="hold">
                      <p:stCondLst>
                        <p:cond delay="indefinite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5E-6 -1.85185E-6 " pathEditMode="relative" rAng="0" ptsTypes="AA">
                                      <p:cBhvr>
                                        <p:cTn id="433" dur="2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6"/>
                  </p:tgtEl>
                </p:cond>
              </p:nextCondLst>
            </p:seq>
            <p:seq concurrent="1" nextAc="seek">
              <p:cTn id="434" restart="whenNotActive" fill="hold" evtFilter="cancelBubble" nodeType="interactiveSeq">
                <p:stCondLst>
                  <p:cond evt="onClick" delay="0">
                    <p:tgtEl>
                      <p:spTgt spid="3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5" fill="hold">
                      <p:stCondLst>
                        <p:cond delay="0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44444E-6 L 0.00977 0.20879 " pathEditMode="relative" rAng="0" ptsTypes="AA">
                                      <p:cBhvr>
                                        <p:cTn id="438" dur="2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4.16667E-7 4.44444E-6 " pathEditMode="relative" rAng="0" ptsTypes="AA">
                                      <p:cBhvr>
                                        <p:cTn id="442" dur="2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1"/>
                  </p:tgtEl>
                </p:cond>
              </p:nextCondLst>
            </p:seq>
            <p:seq concurrent="1" nextAc="seek">
              <p:cTn id="443" restart="whenNotActive" fill="hold" evtFilter="cancelBubble" nodeType="interactiveSeq">
                <p:stCondLst>
                  <p:cond evt="onClick" delay="0">
                    <p:tgtEl>
                      <p:spTgt spid="3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4" fill="hold">
                      <p:stCondLst>
                        <p:cond delay="0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81481E-6 L -0.01627 0.26666 " pathEditMode="relative" rAng="0" ptsTypes="AA">
                                      <p:cBhvr>
                                        <p:cTn id="447" dur="2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8" fill="hold">
                      <p:stCondLst>
                        <p:cond delay="indefinite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1.25E-6 4.81481E-6 " pathEditMode="relative" rAng="0" ptsTypes="AA">
                                      <p:cBhvr>
                                        <p:cTn id="451" dur="2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0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3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33333E-6 L 0.01433 0.29768 " pathEditMode="relative" rAng="0" ptsTypes="AA">
                                      <p:cBhvr>
                                        <p:cTn id="456" dur="2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7" fill="hold">
                      <p:stCondLst>
                        <p:cond delay="indefinite"/>
                      </p:stCondLst>
                      <p:childTnLst>
                        <p:par>
                          <p:cTn id="458" fill="hold">
                            <p:stCondLst>
                              <p:cond delay="0"/>
                            </p:stCondLst>
                            <p:childTnLst>
                              <p:par>
                                <p:cTn id="4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2.08333E-6 3.33333E-6 " pathEditMode="relative" rAng="0" ptsTypes="AA">
                                      <p:cBhvr>
                                        <p:cTn id="460" dur="2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9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0.01575 0.35671 " pathEditMode="relative" rAng="0" ptsTypes="AA">
                                      <p:cBhvr>
                                        <p:cTn id="465" dur="2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6" fill="hold">
                      <p:stCondLst>
                        <p:cond delay="indefinite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4.16667E-7 -3.7037E-7 " pathEditMode="relative" rAng="0" ptsTypes="AA">
                                      <p:cBhvr>
                                        <p:cTn id="469" dur="2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"/>
                  </p:tgtEl>
                </p:cond>
              </p:nextCondLst>
            </p:seq>
            <p:seq concurrent="1" nextAc="seek">
              <p:cTn id="470" restart="whenNotActive" fill="hold" evtFilter="cancelBubble" nodeType="interactiveSeq">
                <p:stCondLst>
                  <p:cond evt="onClick" delay="0">
                    <p:tgtEl>
                      <p:spTgt spid="3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1" fill="hold">
                      <p:stCondLst>
                        <p:cond delay="0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0.01198 0.38588 " pathEditMode="relative" rAng="0" ptsTypes="AA">
                                      <p:cBhvr>
                                        <p:cTn id="474" dur="2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4.16667E-6 -3.7037E-6 " pathEditMode="relative" rAng="0" ptsTypes="AA">
                                      <p:cBhvr>
                                        <p:cTn id="478" dur="2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7"/>
                  </p:tgtEl>
                </p:cond>
              </p:nextCondLst>
            </p:seq>
            <p:seq concurrent="1" nextAc="seek">
              <p:cTn id="479" restart="whenNotActive" fill="hold" evtFilter="cancelBubble" nodeType="interactiveSeq">
                <p:stCondLst>
                  <p:cond evt="onClick" delay="0">
                    <p:tgtEl>
                      <p:spTgt spid="3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0" fill="hold">
                      <p:stCondLst>
                        <p:cond delay="0"/>
                      </p:stCondLst>
                      <p:childTnLst>
                        <p:par>
                          <p:cTn id="481" fill="hold">
                            <p:stCondLst>
                              <p:cond delay="0"/>
                            </p:stCondLst>
                            <p:childTnLst>
                              <p:par>
                                <p:cTn id="4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7.40741E-7 L 0.01367 -0.26597 " pathEditMode="relative" rAng="0" ptsTypes="AA">
                                      <p:cBhvr>
                                        <p:cTn id="483" dur="2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4" fill="hold">
                      <p:stCondLst>
                        <p:cond delay="indefinite"/>
                      </p:stCondLst>
                      <p:childTnLst>
                        <p:par>
                          <p:cTn id="485" fill="hold">
                            <p:stCondLst>
                              <p:cond delay="0"/>
                            </p:stCondLst>
                            <p:childTnLst>
                              <p:par>
                                <p:cTn id="4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-2.70833E-6 -7.40741E-7 " pathEditMode="relative" rAng="0" ptsTypes="AA">
                                      <p:cBhvr>
                                        <p:cTn id="487" dur="2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0"/>
                  </p:tgtEl>
                </p:cond>
              </p:nextCondLst>
            </p:seq>
            <p:seq concurrent="1" nextAc="seek">
              <p:cTn id="488" restart="whenNotActive" fill="hold" evtFilter="cancelBubble" nodeType="interactiveSeq">
                <p:stCondLst>
                  <p:cond evt="onClick" delay="0">
                    <p:tgtEl>
                      <p:spTgt spid="3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9" fill="hold">
                      <p:stCondLst>
                        <p:cond delay="0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7 L -0.01224 -0.2081 " pathEditMode="relative" rAng="0" ptsTypes="AA">
                                      <p:cBhvr>
                                        <p:cTn id="492" dur="2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3" fill="hold">
                      <p:stCondLst>
                        <p:cond delay="indefinite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-4.375E-6 -3.7037E-7 " pathEditMode="relative" rAng="0" ptsTypes="AA">
                                      <p:cBhvr>
                                        <p:cTn id="496" dur="2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7"/>
                  </p:tgtEl>
                </p:cond>
              </p:nextCondLst>
            </p:seq>
            <p:seq concurrent="1" nextAc="seek">
              <p:cTn id="497" restart="whenNotActive" fill="hold" evtFilter="cancelBubble" nodeType="interactiveSeq">
                <p:stCondLst>
                  <p:cond evt="onClick" delay="0">
                    <p:tgtEl>
                      <p:spTgt spid="3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8" fill="hold">
                      <p:stCondLst>
                        <p:cond delay="0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0.01393 -0.17685 " pathEditMode="relative" rAng="0" ptsTypes="AA">
                                      <p:cBhvr>
                                        <p:cTn id="501" dur="2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2" fill="hold">
                      <p:stCondLst>
                        <p:cond delay="indefinite"/>
                      </p:stCondLst>
                      <p:childTnLst>
                        <p:par>
                          <p:cTn id="503" fill="hold">
                            <p:stCondLst>
                              <p:cond delay="0"/>
                            </p:stCondLst>
                            <p:childTnLst>
                              <p:par>
                                <p:cTn id="5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3 -0.17685 L -2.29167E-6 -1.85185E-6 " pathEditMode="relative" rAng="0" ptsTypes="AA">
                                      <p:cBhvr>
                                        <p:cTn id="505" dur="2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2"/>
                  </p:tgtEl>
                </p:cond>
              </p:nextCondLst>
            </p:seq>
            <p:seq concurrent="1" nextAc="seek">
              <p:cTn id="506" restart="whenNotActive" fill="hold" evtFilter="cancelBubble" nodeType="interactiveSeq">
                <p:stCondLst>
                  <p:cond evt="onClick" delay="0">
                    <p:tgtEl>
                      <p:spTgt spid="3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7" fill="hold">
                      <p:stCondLst>
                        <p:cond delay="0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0.00977 0.20879 " pathEditMode="relative" rAng="0" ptsTypes="AA">
                                      <p:cBhvr>
                                        <p:cTn id="510" dur="20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1" fill="hold">
                      <p:stCondLst>
                        <p:cond delay="indefinite"/>
                      </p:stCondLst>
                      <p:childTnLst>
                        <p:par>
                          <p:cTn id="512" fill="hold">
                            <p:stCondLst>
                              <p:cond delay="0"/>
                            </p:stCondLst>
                            <p:childTnLst>
                              <p:par>
                                <p:cTn id="5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1.875E-6 4.44444E-6 " pathEditMode="relative" rAng="0" ptsTypes="AA">
                                      <p:cBhvr>
                                        <p:cTn id="514" dur="20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7"/>
                  </p:tgtEl>
                </p:cond>
              </p:nextCondLst>
            </p:seq>
            <p:seq concurrent="1" nextAc="seek">
              <p:cTn id="515" restart="whenNotActive" fill="hold" evtFilter="cancelBubble" nodeType="interactiveSeq">
                <p:stCondLst>
                  <p:cond evt="onClick" delay="0">
                    <p:tgtEl>
                      <p:spTgt spid="3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6" fill="hold">
                      <p:stCondLst>
                        <p:cond delay="0"/>
                      </p:stCondLst>
                      <p:childTnLst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01627 0.26666 " pathEditMode="relative" rAng="0" ptsTypes="AA">
                                      <p:cBhvr>
                                        <p:cTn id="519" dur="2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0" fill="hold">
                      <p:stCondLst>
                        <p:cond delay="indefinite"/>
                      </p:stCondLst>
                      <p:childTnLst>
                        <p:par>
                          <p:cTn id="521" fill="hold">
                            <p:stCondLst>
                              <p:cond delay="0"/>
                            </p:stCondLst>
                            <p:childTnLst>
                              <p:par>
                                <p:cTn id="5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3.54167E-6 4.81481E-6 " pathEditMode="relative" rAng="0" ptsTypes="AA">
                                      <p:cBhvr>
                                        <p:cTn id="523" dur="2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6"/>
                  </p:tgtEl>
                </p:cond>
              </p:nextCondLst>
            </p:seq>
            <p:seq concurrent="1" nextAc="seek">
              <p:cTn id="524" restart="whenNotActive" fill="hold" evtFilter="cancelBubble" nodeType="interactiveSeq">
                <p:stCondLst>
                  <p:cond evt="onClick" delay="0">
                    <p:tgtEl>
                      <p:spTgt spid="3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5" fill="hold">
                      <p:stCondLst>
                        <p:cond delay="0"/>
                      </p:stCondLst>
                      <p:childTnLst>
                        <p:par>
                          <p:cTn id="526" fill="hold">
                            <p:stCondLst>
                              <p:cond delay="0"/>
                            </p:stCondLst>
                            <p:childTnLst>
                              <p:par>
                                <p:cTn id="5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0.01433 0.29768 " pathEditMode="relative" rAng="0" ptsTypes="AA">
                                      <p:cBhvr>
                                        <p:cTn id="528" dur="2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9" fill="hold">
                      <p:stCondLst>
                        <p:cond delay="indefinite"/>
                      </p:stCondLst>
                      <p:childTnLst>
                        <p:par>
                          <p:cTn id="530" fill="hold">
                            <p:stCondLst>
                              <p:cond delay="0"/>
                            </p:stCondLst>
                            <p:childTnLst>
                              <p:par>
                                <p:cTn id="5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4.58333E-6 3.33333E-6 " pathEditMode="relative" rAng="0" ptsTypes="AA">
                                      <p:cBhvr>
                                        <p:cTn id="532" dur="2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5"/>
                  </p:tgtEl>
                </p:cond>
              </p:nextCondLst>
            </p:seq>
            <p:seq concurrent="1" nextAc="seek">
              <p:cTn id="533" restart="whenNotActive" fill="hold" evtFilter="cancelBubble" nodeType="interactiveSeq">
                <p:stCondLst>
                  <p:cond evt="onClick" delay="0">
                    <p:tgtEl>
                      <p:spTgt spid="3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4" fill="hold">
                      <p:stCondLst>
                        <p:cond delay="0"/>
                      </p:stCondLst>
                      <p:childTnLst>
                        <p:par>
                          <p:cTn id="535" fill="hold">
                            <p:stCondLst>
                              <p:cond delay="0"/>
                            </p:stCondLst>
                            <p:childTnLst>
                              <p:par>
                                <p:cTn id="5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-0.01575 0.35671 " pathEditMode="relative" rAng="0" ptsTypes="AA">
                                      <p:cBhvr>
                                        <p:cTn id="537" dur="2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2.70833E-6 1.11111E-6 " pathEditMode="relative" rAng="0" ptsTypes="AA">
                                      <p:cBhvr>
                                        <p:cTn id="541" dur="2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4"/>
                  </p:tgtEl>
                </p:cond>
              </p:nextCondLst>
            </p:seq>
            <p:seq concurrent="1" nextAc="seek">
              <p:cTn id="542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3" fill="hold">
                      <p:stCondLst>
                        <p:cond delay="0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0.01198 0.38588 " pathEditMode="relative" rAng="0" ptsTypes="AA">
                                      <p:cBhvr>
                                        <p:cTn id="546" dur="2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7" fill="hold">
                      <p:stCondLst>
                        <p:cond delay="indefinite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1.875E-6 -2.22222E-6 " pathEditMode="relative" rAng="0" ptsTypes="AA">
                                      <p:cBhvr>
                                        <p:cTn id="550" dur="2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551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2" fill="hold">
                      <p:stCondLst>
                        <p:cond delay="0"/>
                      </p:stCondLst>
                      <p:childTnLst>
                        <p:par>
                          <p:cTn id="553" fill="hold">
                            <p:stCondLst>
                              <p:cond delay="0"/>
                            </p:stCondLst>
                            <p:childTnLst>
                              <p:par>
                                <p:cTn id="5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0.01367 -0.26597 " pathEditMode="relative" rAng="0" ptsTypes="AA">
                                      <p:cBhvr>
                                        <p:cTn id="555" dur="2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6" fill="hold">
                      <p:stCondLst>
                        <p:cond delay="indefinite"/>
                      </p:stCondLst>
                      <p:childTnLst>
                        <p:par>
                          <p:cTn id="557" fill="hold">
                            <p:stCondLst>
                              <p:cond delay="0"/>
                            </p:stCondLst>
                            <p:childTnLst>
                              <p:par>
                                <p:cTn id="5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79167E-6 -7.40741E-7 " pathEditMode="relative" rAng="0" ptsTypes="AA">
                                      <p:cBhvr>
                                        <p:cTn id="559" dur="2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560" restart="whenNotActive" fill="hold" evtFilter="cancelBubble" nodeType="interactiveSeq">
                <p:stCondLst>
                  <p:cond evt="onClick" delay="0">
                    <p:tgtEl>
                      <p:spTgt spid="3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1" fill="hold">
                      <p:stCondLst>
                        <p:cond delay="0"/>
                      </p:stCondLst>
                      <p:childTnLst>
                        <p:par>
                          <p:cTn id="562" fill="hold">
                            <p:stCondLst>
                              <p:cond delay="0"/>
                            </p:stCondLst>
                            <p:childTnLst>
                              <p:par>
                                <p:cTn id="5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-0.01224 -0.2081 " pathEditMode="relative" rAng="0" ptsTypes="AA">
                                      <p:cBhvr>
                                        <p:cTn id="564" dur="2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5" fill="hold">
                      <p:stCondLst>
                        <p:cond delay="indefinite"/>
                      </p:stCondLst>
                      <p:childTnLst>
                        <p:par>
                          <p:cTn id="566" fill="hold">
                            <p:stCondLst>
                              <p:cond delay="0"/>
                            </p:stCondLst>
                            <p:childTnLst>
                              <p:par>
                                <p:cTn id="5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3.33333E-6 -3.7037E-7 " pathEditMode="relative" rAng="0" ptsTypes="AA">
                                      <p:cBhvr>
                                        <p:cTn id="568" dur="2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3"/>
                  </p:tgtEl>
                </p:cond>
              </p:nextCondLst>
            </p:seq>
            <p:seq concurrent="1" nextAc="seek">
              <p:cTn id="569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0" fill="hold">
                      <p:stCondLst>
                        <p:cond delay="0"/>
                      </p:stCondLst>
                      <p:childTnLst>
                        <p:par>
                          <p:cTn id="571" fill="hold">
                            <p:stCondLst>
                              <p:cond delay="0"/>
                            </p:stCondLst>
                            <p:childTnLst>
                              <p:par>
                                <p:cTn id="5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7 L 0.01394 -0.17685 " pathEditMode="relative" rAng="0" ptsTypes="AA">
                                      <p:cBhvr>
                                        <p:cTn id="573" dur="20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4" fill="hold">
                      <p:stCondLst>
                        <p:cond delay="indefinite"/>
                      </p:stCondLst>
                      <p:childTnLst>
                        <p:par>
                          <p:cTn id="575" fill="hold">
                            <p:stCondLst>
                              <p:cond delay="0"/>
                            </p:stCondLst>
                            <p:childTnLst>
                              <p:par>
                                <p:cTn id="5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-4.79167E-6 -3.7037E-7 " pathEditMode="relative" rAng="0" ptsTypes="AA">
                                      <p:cBhvr>
                                        <p:cTn id="577" dur="20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 descr="Afbeelding met tekst, helm&#10;&#10;Automatisch gegenereerde beschrijving">
            <a:extLst>
              <a:ext uri="{FF2B5EF4-FFF2-40B4-BE49-F238E27FC236}">
                <a16:creationId xmlns:a16="http://schemas.microsoft.com/office/drawing/2014/main" id="{29DAA645-1020-4EE5-A9BE-F53092A90C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95"/>
          <a:stretch/>
        </p:blipFill>
        <p:spPr>
          <a:xfrm>
            <a:off x="0" y="-22523"/>
            <a:ext cx="12192000" cy="6880523"/>
          </a:xfrm>
          <a:prstGeom prst="rect">
            <a:avLst/>
          </a:prstGeom>
        </p:spPr>
      </p:pic>
      <p:grpSp>
        <p:nvGrpSpPr>
          <p:cNvPr id="14" name="Groep 13">
            <a:extLst>
              <a:ext uri="{FF2B5EF4-FFF2-40B4-BE49-F238E27FC236}">
                <a16:creationId xmlns:a16="http://schemas.microsoft.com/office/drawing/2014/main" id="{8A5A44A1-DD83-43F2-ADA4-2B09BC21F527}"/>
              </a:ext>
            </a:extLst>
          </p:cNvPr>
          <p:cNvGrpSpPr/>
          <p:nvPr/>
        </p:nvGrpSpPr>
        <p:grpSpPr>
          <a:xfrm>
            <a:off x="1240171" y="2495685"/>
            <a:ext cx="9726930" cy="2660015"/>
            <a:chOff x="1240171" y="2495685"/>
            <a:chExt cx="9726930" cy="2660015"/>
          </a:xfrm>
        </p:grpSpPr>
        <p:pic>
          <p:nvPicPr>
            <p:cNvPr id="4" name="image3.png">
              <a:extLst>
                <a:ext uri="{FF2B5EF4-FFF2-40B4-BE49-F238E27FC236}">
                  <a16:creationId xmlns:a16="http://schemas.microsoft.com/office/drawing/2014/main" id="{39899C1C-75BB-4451-89BA-31C0851CAC6A}"/>
                </a:ext>
              </a:extLst>
            </p:cNvPr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3000" b="64400" l="1000" r="91200">
                          <a14:foregroundMark x1="2300" y1="34800" x2="53000" y2="37600"/>
                          <a14:foregroundMark x1="53000" y1="37600" x2="61000" y2="37200"/>
                          <a14:foregroundMark x1="63000" y1="35400" x2="62900" y2="57600"/>
                          <a14:foregroundMark x1="6100" y1="59300" x2="5500" y2="47000"/>
                          <a14:foregroundMark x1="52100" y1="33700" x2="32500" y2="33800"/>
                          <a14:foregroundMark x1="65400" y1="33500" x2="50700" y2="33500"/>
                          <a14:foregroundMark x1="65300" y1="40000" x2="65100" y2="50400"/>
                          <a14:foregroundMark x1="66500" y1="36600" x2="67200" y2="45000"/>
                          <a14:foregroundMark x1="68700" y1="34300" x2="68900" y2="40300"/>
                          <a14:foregroundMark x1="74100" y1="33500" x2="82300" y2="34000"/>
                          <a14:foregroundMark x1="82300" y1="34000" x2="82600" y2="34600"/>
                          <a14:foregroundMark x1="77100" y1="33300" x2="78100" y2="34000"/>
                          <a14:foregroundMark x1="84600" y1="34900" x2="91200" y2="34100"/>
                          <a14:foregroundMark x1="71100" y1="33200" x2="72300" y2="33200"/>
                          <a14:foregroundMark x1="21700" y1="33600" x2="11500" y2="33000"/>
                          <a14:foregroundMark x1="8300" y1="33000" x2="4200" y2="33200"/>
                          <a14:foregroundMark x1="1000" y1="34000" x2="1300" y2="43000"/>
                        </a14:backgroundRemoval>
                      </a14:imgEffect>
                    </a14:imgLayer>
                  </a14:imgProps>
                </a:ext>
              </a:extLst>
            </a:blip>
            <a:srcRect t="32113" r="34329" b="31946"/>
            <a:stretch>
              <a:fillRect/>
            </a:stretch>
          </p:blipFill>
          <p:spPr>
            <a:xfrm>
              <a:off x="1240171" y="2495685"/>
              <a:ext cx="4857750" cy="266001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99" name="image3.png">
              <a:extLst>
                <a:ext uri="{FF2B5EF4-FFF2-40B4-BE49-F238E27FC236}">
                  <a16:creationId xmlns:a16="http://schemas.microsoft.com/office/drawing/2014/main" id="{67CBC4E2-1B59-4629-867E-A12099518D46}"/>
                </a:ext>
              </a:extLst>
            </p:cNvPr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3000" b="64400" l="1000" r="91200">
                          <a14:foregroundMark x1="2300" y1="34800" x2="53000" y2="37600"/>
                          <a14:foregroundMark x1="53000" y1="37600" x2="61000" y2="37200"/>
                          <a14:foregroundMark x1="63000" y1="35400" x2="62900" y2="57600"/>
                          <a14:foregroundMark x1="6100" y1="59300" x2="5500" y2="47000"/>
                          <a14:foregroundMark x1="52100" y1="33700" x2="32500" y2="33800"/>
                          <a14:foregroundMark x1="65400" y1="33500" x2="50700" y2="33500"/>
                          <a14:foregroundMark x1="65300" y1="40000" x2="65100" y2="50400"/>
                          <a14:foregroundMark x1="66500" y1="36600" x2="67200" y2="45000"/>
                          <a14:foregroundMark x1="68700" y1="34300" x2="68900" y2="40300"/>
                          <a14:foregroundMark x1="74100" y1="33500" x2="82300" y2="34000"/>
                          <a14:foregroundMark x1="82300" y1="34000" x2="82600" y2="34600"/>
                          <a14:foregroundMark x1="77100" y1="33300" x2="78100" y2="34000"/>
                          <a14:foregroundMark x1="84600" y1="34900" x2="91200" y2="34100"/>
                          <a14:foregroundMark x1="71100" y1="33200" x2="72300" y2="33200"/>
                          <a14:foregroundMark x1="21700" y1="33600" x2="11500" y2="33000"/>
                          <a14:foregroundMark x1="8300" y1="33000" x2="4200" y2="33200"/>
                          <a14:foregroundMark x1="1000" y1="34000" x2="1300" y2="43000"/>
                        </a14:backgroundRemoval>
                      </a14:imgEffect>
                    </a14:imgLayer>
                  </a14:imgProps>
                </a:ext>
              </a:extLst>
            </a:blip>
            <a:srcRect t="32113" r="34329" b="31946"/>
            <a:stretch>
              <a:fillRect/>
            </a:stretch>
          </p:blipFill>
          <p:spPr>
            <a:xfrm flipH="1">
              <a:off x="6109351" y="2495685"/>
              <a:ext cx="4857750" cy="266001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7" name="image2.png">
            <a:extLst>
              <a:ext uri="{FF2B5EF4-FFF2-40B4-BE49-F238E27FC236}">
                <a16:creationId xmlns:a16="http://schemas.microsoft.com/office/drawing/2014/main" id="{121F6520-93A3-4C1D-ABDD-457CA10769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1584326" y="176552"/>
            <a:ext cx="599377" cy="817200"/>
          </a:xfrm>
          <a:prstGeom prst="rect">
            <a:avLst/>
          </a:prstGeom>
          <a:ln/>
        </p:spPr>
      </p:pic>
      <p:pic>
        <p:nvPicPr>
          <p:cNvPr id="11" name="image2.png">
            <a:extLst>
              <a:ext uri="{FF2B5EF4-FFF2-40B4-BE49-F238E27FC236}">
                <a16:creationId xmlns:a16="http://schemas.microsoft.com/office/drawing/2014/main" id="{275B2516-48DB-4CC3-8DC9-CDD4FB39F5A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1920998" y="376578"/>
            <a:ext cx="605224" cy="817200"/>
          </a:xfrm>
          <a:prstGeom prst="rect">
            <a:avLst/>
          </a:prstGeom>
          <a:ln/>
        </p:spPr>
      </p:pic>
      <p:pic>
        <p:nvPicPr>
          <p:cNvPr id="8" name="image2.png">
            <a:extLst>
              <a:ext uri="{FF2B5EF4-FFF2-40B4-BE49-F238E27FC236}">
                <a16:creationId xmlns:a16="http://schemas.microsoft.com/office/drawing/2014/main" id="{8967C6AC-D1DB-4AF4-A89B-6B8584868B4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1557656" y="780437"/>
            <a:ext cx="596177" cy="817200"/>
          </a:xfrm>
          <a:prstGeom prst="rect">
            <a:avLst/>
          </a:prstGeom>
          <a:ln/>
        </p:spPr>
      </p:pic>
      <p:pic>
        <p:nvPicPr>
          <p:cNvPr id="9" name="image2.png">
            <a:extLst>
              <a:ext uri="{FF2B5EF4-FFF2-40B4-BE49-F238E27FC236}">
                <a16:creationId xmlns:a16="http://schemas.microsoft.com/office/drawing/2014/main" id="{2A99BAAC-8F10-49C9-887C-4A6CAD9172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1933351" y="993797"/>
            <a:ext cx="592871" cy="817200"/>
          </a:xfrm>
          <a:prstGeom prst="rect">
            <a:avLst/>
          </a:prstGeom>
          <a:ln/>
        </p:spPr>
      </p:pic>
      <p:pic>
        <p:nvPicPr>
          <p:cNvPr id="10" name="image2.png">
            <a:extLst>
              <a:ext uri="{FF2B5EF4-FFF2-40B4-BE49-F238E27FC236}">
                <a16:creationId xmlns:a16="http://schemas.microsoft.com/office/drawing/2014/main" id="{B36F40A8-6F7D-4FF4-8CF6-056591C9A2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1616710" y="1390658"/>
            <a:ext cx="591414" cy="817200"/>
          </a:xfrm>
          <a:prstGeom prst="rect">
            <a:avLst/>
          </a:prstGeom>
          <a:ln/>
        </p:spPr>
      </p:pic>
      <p:sp>
        <p:nvSpPr>
          <p:cNvPr id="54" name="Tekstvak 2">
            <a:extLst>
              <a:ext uri="{FF2B5EF4-FFF2-40B4-BE49-F238E27FC236}">
                <a16:creationId xmlns:a16="http://schemas.microsoft.com/office/drawing/2014/main" id="{0E7D81BE-F98D-4CA2-AE4D-030856ABD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1146" y="2104976"/>
            <a:ext cx="8836194" cy="9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nl-NL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		    2			 3	           4</a:t>
            </a:r>
            <a:endParaRPr lang="nl-BE" sz="15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83544579-77FC-4A79-9A12-252D59AC48CF}"/>
              </a:ext>
            </a:extLst>
          </p:cNvPr>
          <p:cNvCxnSpPr/>
          <p:nvPr/>
        </p:nvCxnSpPr>
        <p:spPr>
          <a:xfrm>
            <a:off x="3790765" y="2334831"/>
            <a:ext cx="0" cy="295626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Rechte verbindingslijn 55">
            <a:extLst>
              <a:ext uri="{FF2B5EF4-FFF2-40B4-BE49-F238E27FC236}">
                <a16:creationId xmlns:a16="http://schemas.microsoft.com/office/drawing/2014/main" id="{753D987D-0D07-4DEA-A50D-C3B09E47628A}"/>
              </a:ext>
            </a:extLst>
          </p:cNvPr>
          <p:cNvCxnSpPr/>
          <p:nvPr/>
        </p:nvCxnSpPr>
        <p:spPr>
          <a:xfrm>
            <a:off x="6109317" y="2362944"/>
            <a:ext cx="0" cy="295626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Rechte verbindingslijn 56">
            <a:extLst>
              <a:ext uri="{FF2B5EF4-FFF2-40B4-BE49-F238E27FC236}">
                <a16:creationId xmlns:a16="http://schemas.microsoft.com/office/drawing/2014/main" id="{7238A313-F471-4F1C-98F4-6165E6446C8C}"/>
              </a:ext>
            </a:extLst>
          </p:cNvPr>
          <p:cNvCxnSpPr/>
          <p:nvPr/>
        </p:nvCxnSpPr>
        <p:spPr>
          <a:xfrm>
            <a:off x="8418997" y="2355546"/>
            <a:ext cx="0" cy="295626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9E4C2D8F-DDB0-453A-A059-2FCB60A3FF67}"/>
              </a:ext>
            </a:extLst>
          </p:cNvPr>
          <p:cNvGrpSpPr/>
          <p:nvPr/>
        </p:nvGrpSpPr>
        <p:grpSpPr>
          <a:xfrm>
            <a:off x="270626" y="1213196"/>
            <a:ext cx="831099" cy="831273"/>
            <a:chOff x="270626" y="761076"/>
            <a:chExt cx="831099" cy="83127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62" name="Ovaal 161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693FFB60-5294-47F0-85DE-20F709CDC8FC}"/>
                </a:ext>
              </a:extLst>
            </p:cNvPr>
            <p:cNvSpPr/>
            <p:nvPr/>
          </p:nvSpPr>
          <p:spPr>
            <a:xfrm>
              <a:off x="270626" y="761076"/>
              <a:ext cx="831099" cy="831273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61" name="Pijl: rechts 16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FC2CC865-0D98-45F9-98DB-93F12AF2A45C}"/>
                </a:ext>
              </a:extLst>
            </p:cNvPr>
            <p:cNvSpPr/>
            <p:nvPr/>
          </p:nvSpPr>
          <p:spPr>
            <a:xfrm>
              <a:off x="466090" y="1003300"/>
              <a:ext cx="416560" cy="345440"/>
            </a:xfrm>
            <a:prstGeom prst="rightArrow">
              <a:avLst>
                <a:gd name="adj1" fmla="val 10000"/>
                <a:gd name="adj2" fmla="val 46923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chemeClr val="tx1"/>
                </a:solidFill>
              </a:endParaRPr>
            </a:p>
          </p:txBody>
        </p:sp>
      </p:grpSp>
      <p:grpSp>
        <p:nvGrpSpPr>
          <p:cNvPr id="163" name="Groep 162">
            <a:extLst>
              <a:ext uri="{FF2B5EF4-FFF2-40B4-BE49-F238E27FC236}">
                <a16:creationId xmlns:a16="http://schemas.microsoft.com/office/drawing/2014/main" id="{B6497D7B-FF97-48C9-9AE8-9BC76DFC252D}"/>
              </a:ext>
            </a:extLst>
          </p:cNvPr>
          <p:cNvGrpSpPr/>
          <p:nvPr/>
        </p:nvGrpSpPr>
        <p:grpSpPr>
          <a:xfrm flipH="1">
            <a:off x="270626" y="293716"/>
            <a:ext cx="831099" cy="831273"/>
            <a:chOff x="270626" y="761076"/>
            <a:chExt cx="831099" cy="83127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65" name="Ovaal 164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3EE0C56E-0080-494E-8BA9-E9698F6D8D04}"/>
                </a:ext>
              </a:extLst>
            </p:cNvPr>
            <p:cNvSpPr/>
            <p:nvPr/>
          </p:nvSpPr>
          <p:spPr>
            <a:xfrm>
              <a:off x="270626" y="761076"/>
              <a:ext cx="831099" cy="831273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64" name="Pijl: rechts 163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80C0431C-BF07-4085-B5BD-C649E35A27DE}"/>
                </a:ext>
              </a:extLst>
            </p:cNvPr>
            <p:cNvSpPr/>
            <p:nvPr/>
          </p:nvSpPr>
          <p:spPr>
            <a:xfrm>
              <a:off x="466090" y="1003300"/>
              <a:ext cx="416560" cy="345440"/>
            </a:xfrm>
            <a:prstGeom prst="rightArrow">
              <a:avLst>
                <a:gd name="adj1" fmla="val 10000"/>
                <a:gd name="adj2" fmla="val 46923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chemeClr val="tx1"/>
                </a:solidFill>
              </a:endParaRPr>
            </a:p>
          </p:txBody>
        </p:sp>
      </p:grpSp>
      <p:grpSp>
        <p:nvGrpSpPr>
          <p:cNvPr id="166" name="Groep 165">
            <a:extLst>
              <a:ext uri="{FF2B5EF4-FFF2-40B4-BE49-F238E27FC236}">
                <a16:creationId xmlns:a16="http://schemas.microsoft.com/office/drawing/2014/main" id="{11ACFA00-2A27-43E9-A181-F66A76364E21}"/>
              </a:ext>
            </a:extLst>
          </p:cNvPr>
          <p:cNvGrpSpPr>
            <a:grpSpLocks noChangeAspect="1"/>
          </p:cNvGrpSpPr>
          <p:nvPr/>
        </p:nvGrpSpPr>
        <p:grpSpPr>
          <a:xfrm>
            <a:off x="1564641" y="5221553"/>
            <a:ext cx="585662" cy="817317"/>
            <a:chOff x="154814" y="94750"/>
            <a:chExt cx="772366" cy="1076828"/>
          </a:xfrm>
        </p:grpSpPr>
        <p:pic>
          <p:nvPicPr>
            <p:cNvPr id="167" name="image2.png">
              <a:extLst>
                <a:ext uri="{FF2B5EF4-FFF2-40B4-BE49-F238E27FC236}">
                  <a16:creationId xmlns:a16="http://schemas.microsoft.com/office/drawing/2014/main" id="{03F002C7-E00A-44C5-8787-1936633E2C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8" name="Afbeelding 167">
              <a:extLst>
                <a:ext uri="{FF2B5EF4-FFF2-40B4-BE49-F238E27FC236}">
                  <a16:creationId xmlns:a16="http://schemas.microsoft.com/office/drawing/2014/main" id="{70870481-A8CD-4249-A2A0-8263086AF4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9" name="Afbeelding 168">
              <a:extLst>
                <a:ext uri="{FF2B5EF4-FFF2-40B4-BE49-F238E27FC236}">
                  <a16:creationId xmlns:a16="http://schemas.microsoft.com/office/drawing/2014/main" id="{11B45A6D-C736-4A22-993E-834A6D843B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0" name="Afbeelding 169">
              <a:extLst>
                <a:ext uri="{FF2B5EF4-FFF2-40B4-BE49-F238E27FC236}">
                  <a16:creationId xmlns:a16="http://schemas.microsoft.com/office/drawing/2014/main" id="{EA4E3460-05CA-4C25-A829-10A80E6670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71" name="Groep 170">
            <a:extLst>
              <a:ext uri="{FF2B5EF4-FFF2-40B4-BE49-F238E27FC236}">
                <a16:creationId xmlns:a16="http://schemas.microsoft.com/office/drawing/2014/main" id="{8E7EE6E4-25FB-4AB4-83D1-09DAD85B9DC2}"/>
              </a:ext>
            </a:extLst>
          </p:cNvPr>
          <p:cNvGrpSpPr>
            <a:grpSpLocks noChangeAspect="1"/>
          </p:cNvGrpSpPr>
          <p:nvPr/>
        </p:nvGrpSpPr>
        <p:grpSpPr>
          <a:xfrm>
            <a:off x="1884680" y="5434913"/>
            <a:ext cx="585662" cy="817317"/>
            <a:chOff x="154993" y="99049"/>
            <a:chExt cx="772366" cy="1076827"/>
          </a:xfrm>
        </p:grpSpPr>
        <p:pic>
          <p:nvPicPr>
            <p:cNvPr id="172" name="image2.png">
              <a:extLst>
                <a:ext uri="{FF2B5EF4-FFF2-40B4-BE49-F238E27FC236}">
                  <a16:creationId xmlns:a16="http://schemas.microsoft.com/office/drawing/2014/main" id="{3398AA0B-30DD-4408-8E65-FE7012BFAF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3" name="Afbeelding 172">
              <a:extLst>
                <a:ext uri="{FF2B5EF4-FFF2-40B4-BE49-F238E27FC236}">
                  <a16:creationId xmlns:a16="http://schemas.microsoft.com/office/drawing/2014/main" id="{5A62C1B7-9E7A-4627-BF13-ED295E81AE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74" name="Groep 173">
            <a:extLst>
              <a:ext uri="{FF2B5EF4-FFF2-40B4-BE49-F238E27FC236}">
                <a16:creationId xmlns:a16="http://schemas.microsoft.com/office/drawing/2014/main" id="{E2363B51-9A2F-4C61-BE4A-D035BF2B3267}"/>
              </a:ext>
            </a:extLst>
          </p:cNvPr>
          <p:cNvGrpSpPr>
            <a:grpSpLocks noChangeAspect="1"/>
          </p:cNvGrpSpPr>
          <p:nvPr/>
        </p:nvGrpSpPr>
        <p:grpSpPr>
          <a:xfrm>
            <a:off x="1564641" y="5831774"/>
            <a:ext cx="591609" cy="817260"/>
            <a:chOff x="1537609" y="5128444"/>
            <a:chExt cx="779145" cy="1076325"/>
          </a:xfrm>
        </p:grpSpPr>
        <p:pic>
          <p:nvPicPr>
            <p:cNvPr id="175" name="image2.png">
              <a:extLst>
                <a:ext uri="{FF2B5EF4-FFF2-40B4-BE49-F238E27FC236}">
                  <a16:creationId xmlns:a16="http://schemas.microsoft.com/office/drawing/2014/main" id="{0FA19B37-00F6-49EC-9C7C-E3EE005568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6" name="Afbeelding 175">
              <a:extLst>
                <a:ext uri="{FF2B5EF4-FFF2-40B4-BE49-F238E27FC236}">
                  <a16:creationId xmlns:a16="http://schemas.microsoft.com/office/drawing/2014/main" id="{FDFD89C6-C17D-431C-8F5D-6ACFD28225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87" name="image2.png">
            <a:extLst>
              <a:ext uri="{FF2B5EF4-FFF2-40B4-BE49-F238E27FC236}">
                <a16:creationId xmlns:a16="http://schemas.microsoft.com/office/drawing/2014/main" id="{4510C0D8-6456-4CE3-B5BA-089F60F528C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2816861" y="175917"/>
            <a:ext cx="599377" cy="817200"/>
          </a:xfrm>
          <a:prstGeom prst="rect">
            <a:avLst/>
          </a:prstGeom>
          <a:ln/>
        </p:spPr>
      </p:pic>
      <p:pic>
        <p:nvPicPr>
          <p:cNvPr id="288" name="image2.png">
            <a:extLst>
              <a:ext uri="{FF2B5EF4-FFF2-40B4-BE49-F238E27FC236}">
                <a16:creationId xmlns:a16="http://schemas.microsoft.com/office/drawing/2014/main" id="{15A52DFC-D622-48AC-869D-4A18DCF1D0B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3153533" y="375943"/>
            <a:ext cx="605224" cy="817200"/>
          </a:xfrm>
          <a:prstGeom prst="rect">
            <a:avLst/>
          </a:prstGeom>
          <a:ln/>
        </p:spPr>
      </p:pic>
      <p:pic>
        <p:nvPicPr>
          <p:cNvPr id="289" name="image2.png">
            <a:extLst>
              <a:ext uri="{FF2B5EF4-FFF2-40B4-BE49-F238E27FC236}">
                <a16:creationId xmlns:a16="http://schemas.microsoft.com/office/drawing/2014/main" id="{F2AAB2E2-79AC-457D-8DCB-C3760BD833D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2790191" y="779802"/>
            <a:ext cx="596177" cy="817200"/>
          </a:xfrm>
          <a:prstGeom prst="rect">
            <a:avLst/>
          </a:prstGeom>
          <a:ln/>
        </p:spPr>
      </p:pic>
      <p:pic>
        <p:nvPicPr>
          <p:cNvPr id="290" name="image2.png">
            <a:extLst>
              <a:ext uri="{FF2B5EF4-FFF2-40B4-BE49-F238E27FC236}">
                <a16:creationId xmlns:a16="http://schemas.microsoft.com/office/drawing/2014/main" id="{9F42208E-FBFF-42E3-930C-33C239F92F7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3165886" y="993162"/>
            <a:ext cx="592871" cy="817200"/>
          </a:xfrm>
          <a:prstGeom prst="rect">
            <a:avLst/>
          </a:prstGeom>
          <a:ln/>
        </p:spPr>
      </p:pic>
      <p:pic>
        <p:nvPicPr>
          <p:cNvPr id="291" name="image2.png">
            <a:extLst>
              <a:ext uri="{FF2B5EF4-FFF2-40B4-BE49-F238E27FC236}">
                <a16:creationId xmlns:a16="http://schemas.microsoft.com/office/drawing/2014/main" id="{358568D2-343E-4144-911F-C7FAF411F8F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2849245" y="1390023"/>
            <a:ext cx="591414" cy="817200"/>
          </a:xfrm>
          <a:prstGeom prst="rect">
            <a:avLst/>
          </a:prstGeom>
          <a:ln/>
        </p:spPr>
      </p:pic>
      <p:grpSp>
        <p:nvGrpSpPr>
          <p:cNvPr id="292" name="Groep 291">
            <a:extLst>
              <a:ext uri="{FF2B5EF4-FFF2-40B4-BE49-F238E27FC236}">
                <a16:creationId xmlns:a16="http://schemas.microsoft.com/office/drawing/2014/main" id="{6BFA05BC-20BB-4A9C-8129-F83804C46C09}"/>
              </a:ext>
            </a:extLst>
          </p:cNvPr>
          <p:cNvGrpSpPr>
            <a:grpSpLocks noChangeAspect="1"/>
          </p:cNvGrpSpPr>
          <p:nvPr/>
        </p:nvGrpSpPr>
        <p:grpSpPr>
          <a:xfrm>
            <a:off x="2797176" y="5220918"/>
            <a:ext cx="585662" cy="817317"/>
            <a:chOff x="154814" y="94750"/>
            <a:chExt cx="772366" cy="1076828"/>
          </a:xfrm>
        </p:grpSpPr>
        <p:pic>
          <p:nvPicPr>
            <p:cNvPr id="293" name="image2.png">
              <a:extLst>
                <a:ext uri="{FF2B5EF4-FFF2-40B4-BE49-F238E27FC236}">
                  <a16:creationId xmlns:a16="http://schemas.microsoft.com/office/drawing/2014/main" id="{EC3CBE05-66D1-4E69-960A-973F051D17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4" name="Afbeelding 293">
              <a:extLst>
                <a:ext uri="{FF2B5EF4-FFF2-40B4-BE49-F238E27FC236}">
                  <a16:creationId xmlns:a16="http://schemas.microsoft.com/office/drawing/2014/main" id="{C99B0B44-8B75-4F45-A7B3-80821BBBAE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5" name="Afbeelding 294">
              <a:extLst>
                <a:ext uri="{FF2B5EF4-FFF2-40B4-BE49-F238E27FC236}">
                  <a16:creationId xmlns:a16="http://schemas.microsoft.com/office/drawing/2014/main" id="{6664FCA8-4C91-4FD9-BA45-BA61101672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6" name="Afbeelding 295">
              <a:extLst>
                <a:ext uri="{FF2B5EF4-FFF2-40B4-BE49-F238E27FC236}">
                  <a16:creationId xmlns:a16="http://schemas.microsoft.com/office/drawing/2014/main" id="{8959D814-EBD7-4893-A5DA-51B5BC5728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97" name="Groep 296">
            <a:extLst>
              <a:ext uri="{FF2B5EF4-FFF2-40B4-BE49-F238E27FC236}">
                <a16:creationId xmlns:a16="http://schemas.microsoft.com/office/drawing/2014/main" id="{E0B5B285-0350-4FA4-B211-89ECC24FAB22}"/>
              </a:ext>
            </a:extLst>
          </p:cNvPr>
          <p:cNvGrpSpPr>
            <a:grpSpLocks noChangeAspect="1"/>
          </p:cNvGrpSpPr>
          <p:nvPr/>
        </p:nvGrpSpPr>
        <p:grpSpPr>
          <a:xfrm>
            <a:off x="3117215" y="5434278"/>
            <a:ext cx="585662" cy="817317"/>
            <a:chOff x="154993" y="99049"/>
            <a:chExt cx="772366" cy="1076827"/>
          </a:xfrm>
        </p:grpSpPr>
        <p:pic>
          <p:nvPicPr>
            <p:cNvPr id="298" name="image2.png">
              <a:extLst>
                <a:ext uri="{FF2B5EF4-FFF2-40B4-BE49-F238E27FC236}">
                  <a16:creationId xmlns:a16="http://schemas.microsoft.com/office/drawing/2014/main" id="{E8925FD7-7D56-436E-86C9-5CFE1199DD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9" name="Afbeelding 298">
              <a:extLst>
                <a:ext uri="{FF2B5EF4-FFF2-40B4-BE49-F238E27FC236}">
                  <a16:creationId xmlns:a16="http://schemas.microsoft.com/office/drawing/2014/main" id="{E57ADDCF-D27D-4A96-903B-76A9DFBBF5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00" name="Groep 299">
            <a:extLst>
              <a:ext uri="{FF2B5EF4-FFF2-40B4-BE49-F238E27FC236}">
                <a16:creationId xmlns:a16="http://schemas.microsoft.com/office/drawing/2014/main" id="{026D5B49-5F4D-46D7-8DC8-7D9A2C3A70B5}"/>
              </a:ext>
            </a:extLst>
          </p:cNvPr>
          <p:cNvGrpSpPr>
            <a:grpSpLocks noChangeAspect="1"/>
          </p:cNvGrpSpPr>
          <p:nvPr/>
        </p:nvGrpSpPr>
        <p:grpSpPr>
          <a:xfrm>
            <a:off x="2797176" y="5831139"/>
            <a:ext cx="591609" cy="817260"/>
            <a:chOff x="1537609" y="5128444"/>
            <a:chExt cx="779145" cy="1076325"/>
          </a:xfrm>
        </p:grpSpPr>
        <p:pic>
          <p:nvPicPr>
            <p:cNvPr id="301" name="image2.png">
              <a:extLst>
                <a:ext uri="{FF2B5EF4-FFF2-40B4-BE49-F238E27FC236}">
                  <a16:creationId xmlns:a16="http://schemas.microsoft.com/office/drawing/2014/main" id="{128B98C3-74B2-456B-9680-A0587D0123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02" name="Afbeelding 301">
              <a:extLst>
                <a:ext uri="{FF2B5EF4-FFF2-40B4-BE49-F238E27FC236}">
                  <a16:creationId xmlns:a16="http://schemas.microsoft.com/office/drawing/2014/main" id="{125EA52B-DBFC-40A1-8622-92590BCE41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03" name="image2.png">
            <a:extLst>
              <a:ext uri="{FF2B5EF4-FFF2-40B4-BE49-F238E27FC236}">
                <a16:creationId xmlns:a16="http://schemas.microsoft.com/office/drawing/2014/main" id="{435AB3BD-F392-489A-AD3F-31D5A16219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3939016" y="175917"/>
            <a:ext cx="599377" cy="817200"/>
          </a:xfrm>
          <a:prstGeom prst="rect">
            <a:avLst/>
          </a:prstGeom>
          <a:ln/>
        </p:spPr>
      </p:pic>
      <p:pic>
        <p:nvPicPr>
          <p:cNvPr id="304" name="image2.png">
            <a:extLst>
              <a:ext uri="{FF2B5EF4-FFF2-40B4-BE49-F238E27FC236}">
                <a16:creationId xmlns:a16="http://schemas.microsoft.com/office/drawing/2014/main" id="{4D5B8067-52C4-450E-85F3-74F4FD13B9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4275688" y="375943"/>
            <a:ext cx="605224" cy="817200"/>
          </a:xfrm>
          <a:prstGeom prst="rect">
            <a:avLst/>
          </a:prstGeom>
          <a:ln/>
        </p:spPr>
      </p:pic>
      <p:pic>
        <p:nvPicPr>
          <p:cNvPr id="305" name="image2.png">
            <a:extLst>
              <a:ext uri="{FF2B5EF4-FFF2-40B4-BE49-F238E27FC236}">
                <a16:creationId xmlns:a16="http://schemas.microsoft.com/office/drawing/2014/main" id="{BE01827D-96F2-41F3-A98E-C87221E5932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3912346" y="779802"/>
            <a:ext cx="596177" cy="817200"/>
          </a:xfrm>
          <a:prstGeom prst="rect">
            <a:avLst/>
          </a:prstGeom>
          <a:ln/>
        </p:spPr>
      </p:pic>
      <p:pic>
        <p:nvPicPr>
          <p:cNvPr id="306" name="image2.png">
            <a:extLst>
              <a:ext uri="{FF2B5EF4-FFF2-40B4-BE49-F238E27FC236}">
                <a16:creationId xmlns:a16="http://schemas.microsoft.com/office/drawing/2014/main" id="{D141439D-EC78-421A-B50E-84A485F204B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4288041" y="993162"/>
            <a:ext cx="592871" cy="817200"/>
          </a:xfrm>
          <a:prstGeom prst="rect">
            <a:avLst/>
          </a:prstGeom>
          <a:ln/>
        </p:spPr>
      </p:pic>
      <p:pic>
        <p:nvPicPr>
          <p:cNvPr id="307" name="image2.png">
            <a:extLst>
              <a:ext uri="{FF2B5EF4-FFF2-40B4-BE49-F238E27FC236}">
                <a16:creationId xmlns:a16="http://schemas.microsoft.com/office/drawing/2014/main" id="{7C487835-CC2B-4048-9C8F-538789B9B2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3971400" y="1390023"/>
            <a:ext cx="591414" cy="817200"/>
          </a:xfrm>
          <a:prstGeom prst="rect">
            <a:avLst/>
          </a:prstGeom>
          <a:ln/>
        </p:spPr>
      </p:pic>
      <p:grpSp>
        <p:nvGrpSpPr>
          <p:cNvPr id="308" name="Groep 307">
            <a:extLst>
              <a:ext uri="{FF2B5EF4-FFF2-40B4-BE49-F238E27FC236}">
                <a16:creationId xmlns:a16="http://schemas.microsoft.com/office/drawing/2014/main" id="{541AD392-B846-4AEC-A539-7086871C4A08}"/>
              </a:ext>
            </a:extLst>
          </p:cNvPr>
          <p:cNvGrpSpPr>
            <a:grpSpLocks noChangeAspect="1"/>
          </p:cNvGrpSpPr>
          <p:nvPr/>
        </p:nvGrpSpPr>
        <p:grpSpPr>
          <a:xfrm>
            <a:off x="3919331" y="5220918"/>
            <a:ext cx="585662" cy="817317"/>
            <a:chOff x="154814" y="94750"/>
            <a:chExt cx="772366" cy="1076828"/>
          </a:xfrm>
        </p:grpSpPr>
        <p:pic>
          <p:nvPicPr>
            <p:cNvPr id="309" name="image2.png">
              <a:extLst>
                <a:ext uri="{FF2B5EF4-FFF2-40B4-BE49-F238E27FC236}">
                  <a16:creationId xmlns:a16="http://schemas.microsoft.com/office/drawing/2014/main" id="{4B96E69C-9006-44FE-8F0D-EF8DF9E20F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0" name="Afbeelding 309">
              <a:extLst>
                <a:ext uri="{FF2B5EF4-FFF2-40B4-BE49-F238E27FC236}">
                  <a16:creationId xmlns:a16="http://schemas.microsoft.com/office/drawing/2014/main" id="{243D419A-0CBC-41E4-A954-3DE19C31A8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1" name="Afbeelding 310">
              <a:extLst>
                <a:ext uri="{FF2B5EF4-FFF2-40B4-BE49-F238E27FC236}">
                  <a16:creationId xmlns:a16="http://schemas.microsoft.com/office/drawing/2014/main" id="{1E09E73D-E7E7-4EF9-AE42-EFF5231D11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2" name="Afbeelding 311">
              <a:extLst>
                <a:ext uri="{FF2B5EF4-FFF2-40B4-BE49-F238E27FC236}">
                  <a16:creationId xmlns:a16="http://schemas.microsoft.com/office/drawing/2014/main" id="{21E6E29F-C9F8-463F-B33F-3C4098D1B4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13" name="Groep 312">
            <a:extLst>
              <a:ext uri="{FF2B5EF4-FFF2-40B4-BE49-F238E27FC236}">
                <a16:creationId xmlns:a16="http://schemas.microsoft.com/office/drawing/2014/main" id="{4A068555-FADA-4CF6-89A4-4AF5FED87CA5}"/>
              </a:ext>
            </a:extLst>
          </p:cNvPr>
          <p:cNvGrpSpPr>
            <a:grpSpLocks noChangeAspect="1"/>
          </p:cNvGrpSpPr>
          <p:nvPr/>
        </p:nvGrpSpPr>
        <p:grpSpPr>
          <a:xfrm>
            <a:off x="4239370" y="5434278"/>
            <a:ext cx="585662" cy="817317"/>
            <a:chOff x="154993" y="99049"/>
            <a:chExt cx="772366" cy="1076827"/>
          </a:xfrm>
        </p:grpSpPr>
        <p:pic>
          <p:nvPicPr>
            <p:cNvPr id="314" name="image2.png">
              <a:extLst>
                <a:ext uri="{FF2B5EF4-FFF2-40B4-BE49-F238E27FC236}">
                  <a16:creationId xmlns:a16="http://schemas.microsoft.com/office/drawing/2014/main" id="{832F2C21-08EF-428D-8449-EE6F4ABBA7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5" name="Afbeelding 314">
              <a:extLst>
                <a:ext uri="{FF2B5EF4-FFF2-40B4-BE49-F238E27FC236}">
                  <a16:creationId xmlns:a16="http://schemas.microsoft.com/office/drawing/2014/main" id="{A4F82134-5CB7-4961-8D9A-0E321D88E5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16" name="Groep 315">
            <a:extLst>
              <a:ext uri="{FF2B5EF4-FFF2-40B4-BE49-F238E27FC236}">
                <a16:creationId xmlns:a16="http://schemas.microsoft.com/office/drawing/2014/main" id="{35690C3D-C58C-4128-8F2D-F5E4031DE85D}"/>
              </a:ext>
            </a:extLst>
          </p:cNvPr>
          <p:cNvGrpSpPr>
            <a:grpSpLocks noChangeAspect="1"/>
          </p:cNvGrpSpPr>
          <p:nvPr/>
        </p:nvGrpSpPr>
        <p:grpSpPr>
          <a:xfrm>
            <a:off x="3919331" y="5831139"/>
            <a:ext cx="591609" cy="817260"/>
            <a:chOff x="1537609" y="5128444"/>
            <a:chExt cx="779145" cy="1076325"/>
          </a:xfrm>
        </p:grpSpPr>
        <p:pic>
          <p:nvPicPr>
            <p:cNvPr id="317" name="image2.png">
              <a:extLst>
                <a:ext uri="{FF2B5EF4-FFF2-40B4-BE49-F238E27FC236}">
                  <a16:creationId xmlns:a16="http://schemas.microsoft.com/office/drawing/2014/main" id="{E60C2011-B111-41F2-AF77-6697D58815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8" name="Afbeelding 317">
              <a:extLst>
                <a:ext uri="{FF2B5EF4-FFF2-40B4-BE49-F238E27FC236}">
                  <a16:creationId xmlns:a16="http://schemas.microsoft.com/office/drawing/2014/main" id="{D60C57E0-81F7-4575-84C2-EFD6FB9971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19" name="image2.png">
            <a:extLst>
              <a:ext uri="{FF2B5EF4-FFF2-40B4-BE49-F238E27FC236}">
                <a16:creationId xmlns:a16="http://schemas.microsoft.com/office/drawing/2014/main" id="{CEA43D24-4303-4B9B-8DEC-5930009C09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5100431" y="175282"/>
            <a:ext cx="599377" cy="817200"/>
          </a:xfrm>
          <a:prstGeom prst="rect">
            <a:avLst/>
          </a:prstGeom>
          <a:ln/>
        </p:spPr>
      </p:pic>
      <p:pic>
        <p:nvPicPr>
          <p:cNvPr id="320" name="image2.png">
            <a:extLst>
              <a:ext uri="{FF2B5EF4-FFF2-40B4-BE49-F238E27FC236}">
                <a16:creationId xmlns:a16="http://schemas.microsoft.com/office/drawing/2014/main" id="{D6B9E8F8-0646-484B-8B83-0FB971C6BC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5437103" y="375308"/>
            <a:ext cx="605224" cy="817200"/>
          </a:xfrm>
          <a:prstGeom prst="rect">
            <a:avLst/>
          </a:prstGeom>
          <a:ln/>
        </p:spPr>
      </p:pic>
      <p:pic>
        <p:nvPicPr>
          <p:cNvPr id="321" name="image2.png">
            <a:extLst>
              <a:ext uri="{FF2B5EF4-FFF2-40B4-BE49-F238E27FC236}">
                <a16:creationId xmlns:a16="http://schemas.microsoft.com/office/drawing/2014/main" id="{0D0DE939-59A4-4E4F-8337-40172F8456F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5073761" y="779167"/>
            <a:ext cx="596177" cy="817200"/>
          </a:xfrm>
          <a:prstGeom prst="rect">
            <a:avLst/>
          </a:prstGeom>
          <a:ln/>
        </p:spPr>
      </p:pic>
      <p:pic>
        <p:nvPicPr>
          <p:cNvPr id="322" name="image2.png">
            <a:extLst>
              <a:ext uri="{FF2B5EF4-FFF2-40B4-BE49-F238E27FC236}">
                <a16:creationId xmlns:a16="http://schemas.microsoft.com/office/drawing/2014/main" id="{E03FA321-8BC9-4C0A-859E-CCB4BCCBB2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5449456" y="992527"/>
            <a:ext cx="592871" cy="817200"/>
          </a:xfrm>
          <a:prstGeom prst="rect">
            <a:avLst/>
          </a:prstGeom>
          <a:ln/>
        </p:spPr>
      </p:pic>
      <p:pic>
        <p:nvPicPr>
          <p:cNvPr id="323" name="image2.png">
            <a:extLst>
              <a:ext uri="{FF2B5EF4-FFF2-40B4-BE49-F238E27FC236}">
                <a16:creationId xmlns:a16="http://schemas.microsoft.com/office/drawing/2014/main" id="{17E6BC89-42CB-4BC2-BA70-72D30556DB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5132815" y="1389388"/>
            <a:ext cx="591414" cy="817200"/>
          </a:xfrm>
          <a:prstGeom prst="rect">
            <a:avLst/>
          </a:prstGeom>
          <a:ln/>
        </p:spPr>
      </p:pic>
      <p:grpSp>
        <p:nvGrpSpPr>
          <p:cNvPr id="324" name="Groep 323">
            <a:extLst>
              <a:ext uri="{FF2B5EF4-FFF2-40B4-BE49-F238E27FC236}">
                <a16:creationId xmlns:a16="http://schemas.microsoft.com/office/drawing/2014/main" id="{A379F89A-B787-421B-A620-A17E04C36D5D}"/>
              </a:ext>
            </a:extLst>
          </p:cNvPr>
          <p:cNvGrpSpPr>
            <a:grpSpLocks noChangeAspect="1"/>
          </p:cNvGrpSpPr>
          <p:nvPr/>
        </p:nvGrpSpPr>
        <p:grpSpPr>
          <a:xfrm>
            <a:off x="5080746" y="5220283"/>
            <a:ext cx="585662" cy="817317"/>
            <a:chOff x="154814" y="94750"/>
            <a:chExt cx="772366" cy="1076828"/>
          </a:xfrm>
        </p:grpSpPr>
        <p:pic>
          <p:nvPicPr>
            <p:cNvPr id="325" name="image2.png">
              <a:extLst>
                <a:ext uri="{FF2B5EF4-FFF2-40B4-BE49-F238E27FC236}">
                  <a16:creationId xmlns:a16="http://schemas.microsoft.com/office/drawing/2014/main" id="{BD165A02-3761-4330-B31D-BD5AF91DA8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6" name="Afbeelding 325">
              <a:extLst>
                <a:ext uri="{FF2B5EF4-FFF2-40B4-BE49-F238E27FC236}">
                  <a16:creationId xmlns:a16="http://schemas.microsoft.com/office/drawing/2014/main" id="{C28AE537-184C-46BF-8B9C-8505A53B27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7" name="Afbeelding 326">
              <a:extLst>
                <a:ext uri="{FF2B5EF4-FFF2-40B4-BE49-F238E27FC236}">
                  <a16:creationId xmlns:a16="http://schemas.microsoft.com/office/drawing/2014/main" id="{A05640B8-095C-4F6E-84F5-A89A689C54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8" name="Afbeelding 327">
              <a:extLst>
                <a:ext uri="{FF2B5EF4-FFF2-40B4-BE49-F238E27FC236}">
                  <a16:creationId xmlns:a16="http://schemas.microsoft.com/office/drawing/2014/main" id="{748F529A-654E-4A5B-B00C-39DE717BC5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29" name="Groep 328">
            <a:extLst>
              <a:ext uri="{FF2B5EF4-FFF2-40B4-BE49-F238E27FC236}">
                <a16:creationId xmlns:a16="http://schemas.microsoft.com/office/drawing/2014/main" id="{F7F8F77F-8B99-4436-9255-F44970BD3DFF}"/>
              </a:ext>
            </a:extLst>
          </p:cNvPr>
          <p:cNvGrpSpPr>
            <a:grpSpLocks noChangeAspect="1"/>
          </p:cNvGrpSpPr>
          <p:nvPr/>
        </p:nvGrpSpPr>
        <p:grpSpPr>
          <a:xfrm>
            <a:off x="5400785" y="5433643"/>
            <a:ext cx="585662" cy="817317"/>
            <a:chOff x="154993" y="99049"/>
            <a:chExt cx="772366" cy="1076827"/>
          </a:xfrm>
        </p:grpSpPr>
        <p:pic>
          <p:nvPicPr>
            <p:cNvPr id="330" name="image2.png">
              <a:extLst>
                <a:ext uri="{FF2B5EF4-FFF2-40B4-BE49-F238E27FC236}">
                  <a16:creationId xmlns:a16="http://schemas.microsoft.com/office/drawing/2014/main" id="{28E211E0-D1F3-44A9-A0D4-40C8E577BE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1" name="Afbeelding 330">
              <a:extLst>
                <a:ext uri="{FF2B5EF4-FFF2-40B4-BE49-F238E27FC236}">
                  <a16:creationId xmlns:a16="http://schemas.microsoft.com/office/drawing/2014/main" id="{94D3210F-920D-4AEC-ACC1-D036FE0259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32" name="Groep 331">
            <a:extLst>
              <a:ext uri="{FF2B5EF4-FFF2-40B4-BE49-F238E27FC236}">
                <a16:creationId xmlns:a16="http://schemas.microsoft.com/office/drawing/2014/main" id="{E754DCB7-A04B-4F53-BF15-3EABB5A99523}"/>
              </a:ext>
            </a:extLst>
          </p:cNvPr>
          <p:cNvGrpSpPr>
            <a:grpSpLocks noChangeAspect="1"/>
          </p:cNvGrpSpPr>
          <p:nvPr/>
        </p:nvGrpSpPr>
        <p:grpSpPr>
          <a:xfrm>
            <a:off x="5080746" y="5830504"/>
            <a:ext cx="591609" cy="817260"/>
            <a:chOff x="1537609" y="5128444"/>
            <a:chExt cx="779145" cy="1076325"/>
          </a:xfrm>
        </p:grpSpPr>
        <p:pic>
          <p:nvPicPr>
            <p:cNvPr id="333" name="image2.png">
              <a:extLst>
                <a:ext uri="{FF2B5EF4-FFF2-40B4-BE49-F238E27FC236}">
                  <a16:creationId xmlns:a16="http://schemas.microsoft.com/office/drawing/2014/main" id="{D189A5FE-E7DF-43B1-84DC-FC1462E735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4" name="Afbeelding 333">
              <a:extLst>
                <a:ext uri="{FF2B5EF4-FFF2-40B4-BE49-F238E27FC236}">
                  <a16:creationId xmlns:a16="http://schemas.microsoft.com/office/drawing/2014/main" id="{66C353E8-5EE2-4A27-829B-5D2B5742A5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35" name="image2.png">
            <a:extLst>
              <a:ext uri="{FF2B5EF4-FFF2-40B4-BE49-F238E27FC236}">
                <a16:creationId xmlns:a16="http://schemas.microsoft.com/office/drawing/2014/main" id="{27C16FA6-C69F-4E3D-8E5A-9749EA7DBA3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6245826" y="174647"/>
            <a:ext cx="599377" cy="817200"/>
          </a:xfrm>
          <a:prstGeom prst="rect">
            <a:avLst/>
          </a:prstGeom>
          <a:ln/>
        </p:spPr>
      </p:pic>
      <p:pic>
        <p:nvPicPr>
          <p:cNvPr id="336" name="image2.png">
            <a:extLst>
              <a:ext uri="{FF2B5EF4-FFF2-40B4-BE49-F238E27FC236}">
                <a16:creationId xmlns:a16="http://schemas.microsoft.com/office/drawing/2014/main" id="{061BAB50-E2F1-4698-9797-A89BFF6584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6582498" y="374673"/>
            <a:ext cx="605224" cy="817200"/>
          </a:xfrm>
          <a:prstGeom prst="rect">
            <a:avLst/>
          </a:prstGeom>
          <a:ln/>
        </p:spPr>
      </p:pic>
      <p:pic>
        <p:nvPicPr>
          <p:cNvPr id="337" name="image2.png">
            <a:extLst>
              <a:ext uri="{FF2B5EF4-FFF2-40B4-BE49-F238E27FC236}">
                <a16:creationId xmlns:a16="http://schemas.microsoft.com/office/drawing/2014/main" id="{1BBEB593-9997-4F85-B927-A936D81A5A0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6219156" y="778532"/>
            <a:ext cx="596177" cy="817200"/>
          </a:xfrm>
          <a:prstGeom prst="rect">
            <a:avLst/>
          </a:prstGeom>
          <a:ln/>
        </p:spPr>
      </p:pic>
      <p:pic>
        <p:nvPicPr>
          <p:cNvPr id="338" name="image2.png">
            <a:extLst>
              <a:ext uri="{FF2B5EF4-FFF2-40B4-BE49-F238E27FC236}">
                <a16:creationId xmlns:a16="http://schemas.microsoft.com/office/drawing/2014/main" id="{DDD49E99-5476-4B16-B706-5282B9CA8B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6594851" y="991892"/>
            <a:ext cx="592871" cy="817200"/>
          </a:xfrm>
          <a:prstGeom prst="rect">
            <a:avLst/>
          </a:prstGeom>
          <a:ln/>
        </p:spPr>
      </p:pic>
      <p:pic>
        <p:nvPicPr>
          <p:cNvPr id="339" name="image2.png">
            <a:extLst>
              <a:ext uri="{FF2B5EF4-FFF2-40B4-BE49-F238E27FC236}">
                <a16:creationId xmlns:a16="http://schemas.microsoft.com/office/drawing/2014/main" id="{869E2B2C-45FE-42E5-A38F-FAE6AA1BF6C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6278210" y="1388753"/>
            <a:ext cx="591414" cy="817200"/>
          </a:xfrm>
          <a:prstGeom prst="rect">
            <a:avLst/>
          </a:prstGeom>
          <a:ln/>
        </p:spPr>
      </p:pic>
      <p:grpSp>
        <p:nvGrpSpPr>
          <p:cNvPr id="340" name="Groep 339">
            <a:extLst>
              <a:ext uri="{FF2B5EF4-FFF2-40B4-BE49-F238E27FC236}">
                <a16:creationId xmlns:a16="http://schemas.microsoft.com/office/drawing/2014/main" id="{0F1464A3-3947-46A2-8EB1-B17A93E350ED}"/>
              </a:ext>
            </a:extLst>
          </p:cNvPr>
          <p:cNvGrpSpPr>
            <a:grpSpLocks noChangeAspect="1"/>
          </p:cNvGrpSpPr>
          <p:nvPr/>
        </p:nvGrpSpPr>
        <p:grpSpPr>
          <a:xfrm>
            <a:off x="6226141" y="5219648"/>
            <a:ext cx="585662" cy="817317"/>
            <a:chOff x="154814" y="94750"/>
            <a:chExt cx="772366" cy="1076828"/>
          </a:xfrm>
        </p:grpSpPr>
        <p:pic>
          <p:nvPicPr>
            <p:cNvPr id="341" name="image2.png">
              <a:extLst>
                <a:ext uri="{FF2B5EF4-FFF2-40B4-BE49-F238E27FC236}">
                  <a16:creationId xmlns:a16="http://schemas.microsoft.com/office/drawing/2014/main" id="{2EE08B35-FCAA-48B4-AA6D-317D6A9587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2" name="Afbeelding 341">
              <a:extLst>
                <a:ext uri="{FF2B5EF4-FFF2-40B4-BE49-F238E27FC236}">
                  <a16:creationId xmlns:a16="http://schemas.microsoft.com/office/drawing/2014/main" id="{3B192F8D-ED94-4B70-B1F9-2FA9F138D1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3" name="Afbeelding 342">
              <a:extLst>
                <a:ext uri="{FF2B5EF4-FFF2-40B4-BE49-F238E27FC236}">
                  <a16:creationId xmlns:a16="http://schemas.microsoft.com/office/drawing/2014/main" id="{800C8332-3022-449F-9352-CF5EEE4A77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4" name="Afbeelding 343">
              <a:extLst>
                <a:ext uri="{FF2B5EF4-FFF2-40B4-BE49-F238E27FC236}">
                  <a16:creationId xmlns:a16="http://schemas.microsoft.com/office/drawing/2014/main" id="{187B8652-25C4-44DC-BA87-A187334159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45" name="Groep 344">
            <a:extLst>
              <a:ext uri="{FF2B5EF4-FFF2-40B4-BE49-F238E27FC236}">
                <a16:creationId xmlns:a16="http://schemas.microsoft.com/office/drawing/2014/main" id="{158EFFD6-BC42-49E3-99B1-125A0D978E8B}"/>
              </a:ext>
            </a:extLst>
          </p:cNvPr>
          <p:cNvGrpSpPr>
            <a:grpSpLocks noChangeAspect="1"/>
          </p:cNvGrpSpPr>
          <p:nvPr/>
        </p:nvGrpSpPr>
        <p:grpSpPr>
          <a:xfrm>
            <a:off x="6546180" y="5433008"/>
            <a:ext cx="585662" cy="817317"/>
            <a:chOff x="154993" y="99049"/>
            <a:chExt cx="772366" cy="1076827"/>
          </a:xfrm>
        </p:grpSpPr>
        <p:pic>
          <p:nvPicPr>
            <p:cNvPr id="346" name="image2.png">
              <a:extLst>
                <a:ext uri="{FF2B5EF4-FFF2-40B4-BE49-F238E27FC236}">
                  <a16:creationId xmlns:a16="http://schemas.microsoft.com/office/drawing/2014/main" id="{9C36F5A0-FE5C-44C6-B120-EEF97ED48F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7" name="Afbeelding 346">
              <a:extLst>
                <a:ext uri="{FF2B5EF4-FFF2-40B4-BE49-F238E27FC236}">
                  <a16:creationId xmlns:a16="http://schemas.microsoft.com/office/drawing/2014/main" id="{3C834526-9560-4F47-9C51-4FD9F5DEFE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48" name="Groep 347">
            <a:extLst>
              <a:ext uri="{FF2B5EF4-FFF2-40B4-BE49-F238E27FC236}">
                <a16:creationId xmlns:a16="http://schemas.microsoft.com/office/drawing/2014/main" id="{32B88F77-1BB5-48AB-9E40-7E0486BE3868}"/>
              </a:ext>
            </a:extLst>
          </p:cNvPr>
          <p:cNvGrpSpPr>
            <a:grpSpLocks noChangeAspect="1"/>
          </p:cNvGrpSpPr>
          <p:nvPr/>
        </p:nvGrpSpPr>
        <p:grpSpPr>
          <a:xfrm>
            <a:off x="6226141" y="5829869"/>
            <a:ext cx="591609" cy="817260"/>
            <a:chOff x="1537609" y="5128444"/>
            <a:chExt cx="779145" cy="1076325"/>
          </a:xfrm>
        </p:grpSpPr>
        <p:pic>
          <p:nvPicPr>
            <p:cNvPr id="349" name="image2.png">
              <a:extLst>
                <a:ext uri="{FF2B5EF4-FFF2-40B4-BE49-F238E27FC236}">
                  <a16:creationId xmlns:a16="http://schemas.microsoft.com/office/drawing/2014/main" id="{779A34F8-8812-43DF-AB96-691729B8AF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0" name="Afbeelding 349">
              <a:extLst>
                <a:ext uri="{FF2B5EF4-FFF2-40B4-BE49-F238E27FC236}">
                  <a16:creationId xmlns:a16="http://schemas.microsoft.com/office/drawing/2014/main" id="{61D7FB09-DA19-43C0-823D-54D8B4D262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51" name="image2.png">
            <a:extLst>
              <a:ext uri="{FF2B5EF4-FFF2-40B4-BE49-F238E27FC236}">
                <a16:creationId xmlns:a16="http://schemas.microsoft.com/office/drawing/2014/main" id="{F76EA816-1D04-4DBD-8903-0D95217E17B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7385761" y="174012"/>
            <a:ext cx="599377" cy="817200"/>
          </a:xfrm>
          <a:prstGeom prst="rect">
            <a:avLst/>
          </a:prstGeom>
          <a:ln/>
        </p:spPr>
      </p:pic>
      <p:pic>
        <p:nvPicPr>
          <p:cNvPr id="352" name="image2.png">
            <a:extLst>
              <a:ext uri="{FF2B5EF4-FFF2-40B4-BE49-F238E27FC236}">
                <a16:creationId xmlns:a16="http://schemas.microsoft.com/office/drawing/2014/main" id="{C36F00C9-4DF2-4FD7-B3C2-98F882299CE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7722433" y="374038"/>
            <a:ext cx="605224" cy="817200"/>
          </a:xfrm>
          <a:prstGeom prst="rect">
            <a:avLst/>
          </a:prstGeom>
          <a:ln/>
        </p:spPr>
      </p:pic>
      <p:pic>
        <p:nvPicPr>
          <p:cNvPr id="353" name="image2.png">
            <a:extLst>
              <a:ext uri="{FF2B5EF4-FFF2-40B4-BE49-F238E27FC236}">
                <a16:creationId xmlns:a16="http://schemas.microsoft.com/office/drawing/2014/main" id="{F3B56F57-7000-4E4E-93BA-8013FA15CA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7359091" y="777897"/>
            <a:ext cx="596177" cy="817200"/>
          </a:xfrm>
          <a:prstGeom prst="rect">
            <a:avLst/>
          </a:prstGeom>
          <a:ln/>
        </p:spPr>
      </p:pic>
      <p:pic>
        <p:nvPicPr>
          <p:cNvPr id="354" name="image2.png">
            <a:extLst>
              <a:ext uri="{FF2B5EF4-FFF2-40B4-BE49-F238E27FC236}">
                <a16:creationId xmlns:a16="http://schemas.microsoft.com/office/drawing/2014/main" id="{D8890A55-04D1-47EC-BE58-9D225DA9327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7734786" y="991257"/>
            <a:ext cx="592871" cy="817200"/>
          </a:xfrm>
          <a:prstGeom prst="rect">
            <a:avLst/>
          </a:prstGeom>
          <a:ln/>
        </p:spPr>
      </p:pic>
      <p:pic>
        <p:nvPicPr>
          <p:cNvPr id="355" name="image2.png">
            <a:extLst>
              <a:ext uri="{FF2B5EF4-FFF2-40B4-BE49-F238E27FC236}">
                <a16:creationId xmlns:a16="http://schemas.microsoft.com/office/drawing/2014/main" id="{EF0254E7-D203-4882-BC46-C842E5193CB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7418145" y="1388118"/>
            <a:ext cx="591414" cy="817200"/>
          </a:xfrm>
          <a:prstGeom prst="rect">
            <a:avLst/>
          </a:prstGeom>
          <a:ln/>
        </p:spPr>
      </p:pic>
      <p:grpSp>
        <p:nvGrpSpPr>
          <p:cNvPr id="356" name="Groep 355">
            <a:extLst>
              <a:ext uri="{FF2B5EF4-FFF2-40B4-BE49-F238E27FC236}">
                <a16:creationId xmlns:a16="http://schemas.microsoft.com/office/drawing/2014/main" id="{4A4ED889-490B-4F52-92A4-84EE61D8DB64}"/>
              </a:ext>
            </a:extLst>
          </p:cNvPr>
          <p:cNvGrpSpPr>
            <a:grpSpLocks noChangeAspect="1"/>
          </p:cNvGrpSpPr>
          <p:nvPr/>
        </p:nvGrpSpPr>
        <p:grpSpPr>
          <a:xfrm>
            <a:off x="7366076" y="5219013"/>
            <a:ext cx="585662" cy="817317"/>
            <a:chOff x="154814" y="94750"/>
            <a:chExt cx="772366" cy="1076828"/>
          </a:xfrm>
        </p:grpSpPr>
        <p:pic>
          <p:nvPicPr>
            <p:cNvPr id="357" name="image2.png">
              <a:extLst>
                <a:ext uri="{FF2B5EF4-FFF2-40B4-BE49-F238E27FC236}">
                  <a16:creationId xmlns:a16="http://schemas.microsoft.com/office/drawing/2014/main" id="{0993A538-A249-4B39-9610-B0AC632954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8" name="Afbeelding 357">
              <a:extLst>
                <a:ext uri="{FF2B5EF4-FFF2-40B4-BE49-F238E27FC236}">
                  <a16:creationId xmlns:a16="http://schemas.microsoft.com/office/drawing/2014/main" id="{0D64CC2F-963F-4F94-99A4-C80163F55B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9" name="Afbeelding 358">
              <a:extLst>
                <a:ext uri="{FF2B5EF4-FFF2-40B4-BE49-F238E27FC236}">
                  <a16:creationId xmlns:a16="http://schemas.microsoft.com/office/drawing/2014/main" id="{B2846802-DE0A-4709-B45C-531E76536D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0" name="Afbeelding 359">
              <a:extLst>
                <a:ext uri="{FF2B5EF4-FFF2-40B4-BE49-F238E27FC236}">
                  <a16:creationId xmlns:a16="http://schemas.microsoft.com/office/drawing/2014/main" id="{2F85B78C-63F3-493D-99B4-D4292FE2B1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61" name="Groep 360">
            <a:extLst>
              <a:ext uri="{FF2B5EF4-FFF2-40B4-BE49-F238E27FC236}">
                <a16:creationId xmlns:a16="http://schemas.microsoft.com/office/drawing/2014/main" id="{5B47E172-DBEB-40EA-AA68-89949ED9B972}"/>
              </a:ext>
            </a:extLst>
          </p:cNvPr>
          <p:cNvGrpSpPr>
            <a:grpSpLocks noChangeAspect="1"/>
          </p:cNvGrpSpPr>
          <p:nvPr/>
        </p:nvGrpSpPr>
        <p:grpSpPr>
          <a:xfrm>
            <a:off x="7686115" y="5432373"/>
            <a:ext cx="585662" cy="817317"/>
            <a:chOff x="154993" y="99049"/>
            <a:chExt cx="772366" cy="1076827"/>
          </a:xfrm>
        </p:grpSpPr>
        <p:pic>
          <p:nvPicPr>
            <p:cNvPr id="362" name="image2.png">
              <a:extLst>
                <a:ext uri="{FF2B5EF4-FFF2-40B4-BE49-F238E27FC236}">
                  <a16:creationId xmlns:a16="http://schemas.microsoft.com/office/drawing/2014/main" id="{B090AEBC-EA7A-454D-94DE-EB1CCA5958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3" name="Afbeelding 362">
              <a:extLst>
                <a:ext uri="{FF2B5EF4-FFF2-40B4-BE49-F238E27FC236}">
                  <a16:creationId xmlns:a16="http://schemas.microsoft.com/office/drawing/2014/main" id="{B2F79012-603A-4DD4-BAFB-3BCB484D0E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64" name="Groep 363">
            <a:extLst>
              <a:ext uri="{FF2B5EF4-FFF2-40B4-BE49-F238E27FC236}">
                <a16:creationId xmlns:a16="http://schemas.microsoft.com/office/drawing/2014/main" id="{5D1DEAC3-AC33-4617-8EEF-962D5415AD95}"/>
              </a:ext>
            </a:extLst>
          </p:cNvPr>
          <p:cNvGrpSpPr>
            <a:grpSpLocks noChangeAspect="1"/>
          </p:cNvGrpSpPr>
          <p:nvPr/>
        </p:nvGrpSpPr>
        <p:grpSpPr>
          <a:xfrm>
            <a:off x="7366076" y="5829234"/>
            <a:ext cx="591609" cy="817260"/>
            <a:chOff x="1537609" y="5128444"/>
            <a:chExt cx="779145" cy="1076325"/>
          </a:xfrm>
        </p:grpSpPr>
        <p:pic>
          <p:nvPicPr>
            <p:cNvPr id="365" name="image2.png">
              <a:extLst>
                <a:ext uri="{FF2B5EF4-FFF2-40B4-BE49-F238E27FC236}">
                  <a16:creationId xmlns:a16="http://schemas.microsoft.com/office/drawing/2014/main" id="{F338A7C2-E693-40BE-8A2D-36C7D5B183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6" name="Afbeelding 365">
              <a:extLst>
                <a:ext uri="{FF2B5EF4-FFF2-40B4-BE49-F238E27FC236}">
                  <a16:creationId xmlns:a16="http://schemas.microsoft.com/office/drawing/2014/main" id="{969782BB-E681-4F12-930B-BCC468C6E1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67" name="image2.png">
            <a:extLst>
              <a:ext uri="{FF2B5EF4-FFF2-40B4-BE49-F238E27FC236}">
                <a16:creationId xmlns:a16="http://schemas.microsoft.com/office/drawing/2014/main" id="{51A32C26-1CDB-4F54-AD6C-33A75BC233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8507916" y="174012"/>
            <a:ext cx="599377" cy="817200"/>
          </a:xfrm>
          <a:prstGeom prst="rect">
            <a:avLst/>
          </a:prstGeom>
          <a:ln/>
        </p:spPr>
      </p:pic>
      <p:pic>
        <p:nvPicPr>
          <p:cNvPr id="368" name="image2.png">
            <a:extLst>
              <a:ext uri="{FF2B5EF4-FFF2-40B4-BE49-F238E27FC236}">
                <a16:creationId xmlns:a16="http://schemas.microsoft.com/office/drawing/2014/main" id="{07CEB486-2030-4A1D-9EBD-3191DE64D9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8844588" y="374038"/>
            <a:ext cx="605224" cy="817200"/>
          </a:xfrm>
          <a:prstGeom prst="rect">
            <a:avLst/>
          </a:prstGeom>
          <a:ln/>
        </p:spPr>
      </p:pic>
      <p:pic>
        <p:nvPicPr>
          <p:cNvPr id="369" name="image2.png">
            <a:extLst>
              <a:ext uri="{FF2B5EF4-FFF2-40B4-BE49-F238E27FC236}">
                <a16:creationId xmlns:a16="http://schemas.microsoft.com/office/drawing/2014/main" id="{9CD527A4-7232-4C36-812E-4C7A5989015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8481246" y="777897"/>
            <a:ext cx="596177" cy="817200"/>
          </a:xfrm>
          <a:prstGeom prst="rect">
            <a:avLst/>
          </a:prstGeom>
          <a:ln/>
        </p:spPr>
      </p:pic>
      <p:pic>
        <p:nvPicPr>
          <p:cNvPr id="370" name="image2.png">
            <a:extLst>
              <a:ext uri="{FF2B5EF4-FFF2-40B4-BE49-F238E27FC236}">
                <a16:creationId xmlns:a16="http://schemas.microsoft.com/office/drawing/2014/main" id="{20A29BBE-6C59-4ED4-B3DC-7C59A97A48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8856941" y="991257"/>
            <a:ext cx="592871" cy="817200"/>
          </a:xfrm>
          <a:prstGeom prst="rect">
            <a:avLst/>
          </a:prstGeom>
          <a:ln/>
        </p:spPr>
      </p:pic>
      <p:pic>
        <p:nvPicPr>
          <p:cNvPr id="371" name="image2.png">
            <a:extLst>
              <a:ext uri="{FF2B5EF4-FFF2-40B4-BE49-F238E27FC236}">
                <a16:creationId xmlns:a16="http://schemas.microsoft.com/office/drawing/2014/main" id="{B2896FCB-583E-418F-B360-68B3A4892E6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8540300" y="1388118"/>
            <a:ext cx="591414" cy="817200"/>
          </a:xfrm>
          <a:prstGeom prst="rect">
            <a:avLst/>
          </a:prstGeom>
          <a:ln/>
        </p:spPr>
      </p:pic>
      <p:grpSp>
        <p:nvGrpSpPr>
          <p:cNvPr id="372" name="Groep 371">
            <a:extLst>
              <a:ext uri="{FF2B5EF4-FFF2-40B4-BE49-F238E27FC236}">
                <a16:creationId xmlns:a16="http://schemas.microsoft.com/office/drawing/2014/main" id="{C68F30C1-B103-47D8-B8FE-C8AB1DFE0564}"/>
              </a:ext>
            </a:extLst>
          </p:cNvPr>
          <p:cNvGrpSpPr>
            <a:grpSpLocks noChangeAspect="1"/>
          </p:cNvGrpSpPr>
          <p:nvPr/>
        </p:nvGrpSpPr>
        <p:grpSpPr>
          <a:xfrm>
            <a:off x="8488231" y="5219013"/>
            <a:ext cx="585662" cy="817317"/>
            <a:chOff x="154814" y="94750"/>
            <a:chExt cx="772366" cy="1076828"/>
          </a:xfrm>
        </p:grpSpPr>
        <p:pic>
          <p:nvPicPr>
            <p:cNvPr id="373" name="image2.png">
              <a:extLst>
                <a:ext uri="{FF2B5EF4-FFF2-40B4-BE49-F238E27FC236}">
                  <a16:creationId xmlns:a16="http://schemas.microsoft.com/office/drawing/2014/main" id="{E93478B5-325F-4565-A9C4-D13D4043D4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4" name="Afbeelding 373">
              <a:extLst>
                <a:ext uri="{FF2B5EF4-FFF2-40B4-BE49-F238E27FC236}">
                  <a16:creationId xmlns:a16="http://schemas.microsoft.com/office/drawing/2014/main" id="{D97CFF17-5F9E-460E-9E3E-25D025562B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5" name="Afbeelding 374">
              <a:extLst>
                <a:ext uri="{FF2B5EF4-FFF2-40B4-BE49-F238E27FC236}">
                  <a16:creationId xmlns:a16="http://schemas.microsoft.com/office/drawing/2014/main" id="{879DC6F4-9A40-4A8F-9B24-D6449B3BF7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6" name="Afbeelding 375">
              <a:extLst>
                <a:ext uri="{FF2B5EF4-FFF2-40B4-BE49-F238E27FC236}">
                  <a16:creationId xmlns:a16="http://schemas.microsoft.com/office/drawing/2014/main" id="{7A875B18-807A-48AE-9F88-B26610B2E0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77" name="Groep 376">
            <a:extLst>
              <a:ext uri="{FF2B5EF4-FFF2-40B4-BE49-F238E27FC236}">
                <a16:creationId xmlns:a16="http://schemas.microsoft.com/office/drawing/2014/main" id="{558A3799-0980-4F79-99E7-1E3CA98F079A}"/>
              </a:ext>
            </a:extLst>
          </p:cNvPr>
          <p:cNvGrpSpPr>
            <a:grpSpLocks noChangeAspect="1"/>
          </p:cNvGrpSpPr>
          <p:nvPr/>
        </p:nvGrpSpPr>
        <p:grpSpPr>
          <a:xfrm>
            <a:off x="8808270" y="5432373"/>
            <a:ext cx="585662" cy="817317"/>
            <a:chOff x="154993" y="99049"/>
            <a:chExt cx="772366" cy="1076827"/>
          </a:xfrm>
        </p:grpSpPr>
        <p:pic>
          <p:nvPicPr>
            <p:cNvPr id="378" name="image2.png">
              <a:extLst>
                <a:ext uri="{FF2B5EF4-FFF2-40B4-BE49-F238E27FC236}">
                  <a16:creationId xmlns:a16="http://schemas.microsoft.com/office/drawing/2014/main" id="{10F29319-F3AB-4B60-9F6F-83373FBEA4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9" name="Afbeelding 378">
              <a:extLst>
                <a:ext uri="{FF2B5EF4-FFF2-40B4-BE49-F238E27FC236}">
                  <a16:creationId xmlns:a16="http://schemas.microsoft.com/office/drawing/2014/main" id="{E761189D-F0C3-467F-8190-97D8EAC036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80" name="Groep 379">
            <a:extLst>
              <a:ext uri="{FF2B5EF4-FFF2-40B4-BE49-F238E27FC236}">
                <a16:creationId xmlns:a16="http://schemas.microsoft.com/office/drawing/2014/main" id="{B002C205-E1F6-49A0-8AF5-8EE3240BE6F0}"/>
              </a:ext>
            </a:extLst>
          </p:cNvPr>
          <p:cNvGrpSpPr>
            <a:grpSpLocks noChangeAspect="1"/>
          </p:cNvGrpSpPr>
          <p:nvPr/>
        </p:nvGrpSpPr>
        <p:grpSpPr>
          <a:xfrm>
            <a:off x="8488231" y="5829234"/>
            <a:ext cx="591609" cy="817260"/>
            <a:chOff x="1537609" y="5128444"/>
            <a:chExt cx="779145" cy="1076325"/>
          </a:xfrm>
        </p:grpSpPr>
        <p:pic>
          <p:nvPicPr>
            <p:cNvPr id="381" name="image2.png">
              <a:extLst>
                <a:ext uri="{FF2B5EF4-FFF2-40B4-BE49-F238E27FC236}">
                  <a16:creationId xmlns:a16="http://schemas.microsoft.com/office/drawing/2014/main" id="{13A6AB10-2117-409E-B183-709278184B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82" name="Afbeelding 381">
              <a:extLst>
                <a:ext uri="{FF2B5EF4-FFF2-40B4-BE49-F238E27FC236}">
                  <a16:creationId xmlns:a16="http://schemas.microsoft.com/office/drawing/2014/main" id="{3CCB13D7-C811-42D9-996A-97DAFE23E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83" name="image2.png">
            <a:extLst>
              <a:ext uri="{FF2B5EF4-FFF2-40B4-BE49-F238E27FC236}">
                <a16:creationId xmlns:a16="http://schemas.microsoft.com/office/drawing/2014/main" id="{C431A907-A2C9-4EED-B0F1-0A486096B3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9669331" y="173377"/>
            <a:ext cx="599377" cy="817200"/>
          </a:xfrm>
          <a:prstGeom prst="rect">
            <a:avLst/>
          </a:prstGeom>
          <a:ln/>
        </p:spPr>
      </p:pic>
      <p:pic>
        <p:nvPicPr>
          <p:cNvPr id="384" name="image2.png">
            <a:extLst>
              <a:ext uri="{FF2B5EF4-FFF2-40B4-BE49-F238E27FC236}">
                <a16:creationId xmlns:a16="http://schemas.microsoft.com/office/drawing/2014/main" id="{AFEA229E-63CC-4B0F-8AD3-7CB3800DF8E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10006003" y="373403"/>
            <a:ext cx="605224" cy="817200"/>
          </a:xfrm>
          <a:prstGeom prst="rect">
            <a:avLst/>
          </a:prstGeom>
          <a:ln/>
        </p:spPr>
      </p:pic>
      <p:pic>
        <p:nvPicPr>
          <p:cNvPr id="385" name="image2.png">
            <a:extLst>
              <a:ext uri="{FF2B5EF4-FFF2-40B4-BE49-F238E27FC236}">
                <a16:creationId xmlns:a16="http://schemas.microsoft.com/office/drawing/2014/main" id="{BE35A132-BF43-49EA-AEEA-CA6ED23BB2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9642661" y="777262"/>
            <a:ext cx="596177" cy="817200"/>
          </a:xfrm>
          <a:prstGeom prst="rect">
            <a:avLst/>
          </a:prstGeom>
          <a:ln/>
        </p:spPr>
      </p:pic>
      <p:pic>
        <p:nvPicPr>
          <p:cNvPr id="386" name="image2.png">
            <a:extLst>
              <a:ext uri="{FF2B5EF4-FFF2-40B4-BE49-F238E27FC236}">
                <a16:creationId xmlns:a16="http://schemas.microsoft.com/office/drawing/2014/main" id="{0A4BA547-EC44-4454-BAF3-556027F562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10018356" y="990622"/>
            <a:ext cx="592871" cy="817200"/>
          </a:xfrm>
          <a:prstGeom prst="rect">
            <a:avLst/>
          </a:prstGeom>
          <a:ln/>
        </p:spPr>
      </p:pic>
      <p:pic>
        <p:nvPicPr>
          <p:cNvPr id="387" name="image2.png">
            <a:extLst>
              <a:ext uri="{FF2B5EF4-FFF2-40B4-BE49-F238E27FC236}">
                <a16:creationId xmlns:a16="http://schemas.microsoft.com/office/drawing/2014/main" id="{2A411B85-0386-4BFB-B981-5A773E668C8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9701715" y="1387483"/>
            <a:ext cx="591414" cy="817200"/>
          </a:xfrm>
          <a:prstGeom prst="rect">
            <a:avLst/>
          </a:prstGeom>
          <a:ln/>
        </p:spPr>
      </p:pic>
      <p:grpSp>
        <p:nvGrpSpPr>
          <p:cNvPr id="388" name="Groep 387">
            <a:extLst>
              <a:ext uri="{FF2B5EF4-FFF2-40B4-BE49-F238E27FC236}">
                <a16:creationId xmlns:a16="http://schemas.microsoft.com/office/drawing/2014/main" id="{2CA6F57E-D211-4ADB-8B48-DA58C4D87F23}"/>
              </a:ext>
            </a:extLst>
          </p:cNvPr>
          <p:cNvGrpSpPr>
            <a:grpSpLocks noChangeAspect="1"/>
          </p:cNvGrpSpPr>
          <p:nvPr/>
        </p:nvGrpSpPr>
        <p:grpSpPr>
          <a:xfrm>
            <a:off x="9649646" y="5218378"/>
            <a:ext cx="585662" cy="817317"/>
            <a:chOff x="154814" y="94750"/>
            <a:chExt cx="772366" cy="1076828"/>
          </a:xfrm>
        </p:grpSpPr>
        <p:pic>
          <p:nvPicPr>
            <p:cNvPr id="389" name="image2.png">
              <a:extLst>
                <a:ext uri="{FF2B5EF4-FFF2-40B4-BE49-F238E27FC236}">
                  <a16:creationId xmlns:a16="http://schemas.microsoft.com/office/drawing/2014/main" id="{CA7754E2-CE25-4906-B875-457C76E644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0" name="Afbeelding 389">
              <a:extLst>
                <a:ext uri="{FF2B5EF4-FFF2-40B4-BE49-F238E27FC236}">
                  <a16:creationId xmlns:a16="http://schemas.microsoft.com/office/drawing/2014/main" id="{ACF0D2C1-90A5-4AB0-AE7F-AD45B82D67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1" name="Afbeelding 390">
              <a:extLst>
                <a:ext uri="{FF2B5EF4-FFF2-40B4-BE49-F238E27FC236}">
                  <a16:creationId xmlns:a16="http://schemas.microsoft.com/office/drawing/2014/main" id="{F7B14CC7-F37F-4FC4-9A44-2E8DF30C99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2" name="Afbeelding 391">
              <a:extLst>
                <a:ext uri="{FF2B5EF4-FFF2-40B4-BE49-F238E27FC236}">
                  <a16:creationId xmlns:a16="http://schemas.microsoft.com/office/drawing/2014/main" id="{D50A0C66-3C65-4F7D-B03E-499E7C9B85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93" name="Groep 392">
            <a:extLst>
              <a:ext uri="{FF2B5EF4-FFF2-40B4-BE49-F238E27FC236}">
                <a16:creationId xmlns:a16="http://schemas.microsoft.com/office/drawing/2014/main" id="{72894BF3-C504-4C62-BCD6-BEC60D0C1829}"/>
              </a:ext>
            </a:extLst>
          </p:cNvPr>
          <p:cNvGrpSpPr>
            <a:grpSpLocks noChangeAspect="1"/>
          </p:cNvGrpSpPr>
          <p:nvPr/>
        </p:nvGrpSpPr>
        <p:grpSpPr>
          <a:xfrm>
            <a:off x="9969685" y="5431738"/>
            <a:ext cx="585662" cy="817317"/>
            <a:chOff x="154993" y="99049"/>
            <a:chExt cx="772366" cy="1076827"/>
          </a:xfrm>
        </p:grpSpPr>
        <p:pic>
          <p:nvPicPr>
            <p:cNvPr id="394" name="image2.png">
              <a:extLst>
                <a:ext uri="{FF2B5EF4-FFF2-40B4-BE49-F238E27FC236}">
                  <a16:creationId xmlns:a16="http://schemas.microsoft.com/office/drawing/2014/main" id="{DDEDE792-4E40-47A8-9DB1-168D2C4210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5" name="Afbeelding 394">
              <a:extLst>
                <a:ext uri="{FF2B5EF4-FFF2-40B4-BE49-F238E27FC236}">
                  <a16:creationId xmlns:a16="http://schemas.microsoft.com/office/drawing/2014/main" id="{F95BC471-DC08-41A3-ACBF-9BD6F08682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96" name="Groep 395">
            <a:extLst>
              <a:ext uri="{FF2B5EF4-FFF2-40B4-BE49-F238E27FC236}">
                <a16:creationId xmlns:a16="http://schemas.microsoft.com/office/drawing/2014/main" id="{C66B58BD-A273-4497-8F73-9EF56DF3C256}"/>
              </a:ext>
            </a:extLst>
          </p:cNvPr>
          <p:cNvGrpSpPr>
            <a:grpSpLocks noChangeAspect="1"/>
          </p:cNvGrpSpPr>
          <p:nvPr/>
        </p:nvGrpSpPr>
        <p:grpSpPr>
          <a:xfrm>
            <a:off x="9649646" y="5828599"/>
            <a:ext cx="591609" cy="817260"/>
            <a:chOff x="1537609" y="5128444"/>
            <a:chExt cx="779145" cy="1076325"/>
          </a:xfrm>
        </p:grpSpPr>
        <p:pic>
          <p:nvPicPr>
            <p:cNvPr id="397" name="image2.png">
              <a:extLst>
                <a:ext uri="{FF2B5EF4-FFF2-40B4-BE49-F238E27FC236}">
                  <a16:creationId xmlns:a16="http://schemas.microsoft.com/office/drawing/2014/main" id="{58F27AD3-2A8E-4B4F-A3BB-394599F1E1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8" name="Afbeelding 397">
              <a:extLst>
                <a:ext uri="{FF2B5EF4-FFF2-40B4-BE49-F238E27FC236}">
                  <a16:creationId xmlns:a16="http://schemas.microsoft.com/office/drawing/2014/main" id="{B2B89EDC-EFD8-43A0-B1D6-3E76F8E5C7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44" name="Ovaal 143">
            <a:extLst>
              <a:ext uri="{FF2B5EF4-FFF2-40B4-BE49-F238E27FC236}">
                <a16:creationId xmlns:a16="http://schemas.microsoft.com/office/drawing/2014/main" id="{77799180-ACEA-4D99-B797-8EA0644CFED1}"/>
              </a:ext>
            </a:extLst>
          </p:cNvPr>
          <p:cNvSpPr/>
          <p:nvPr/>
        </p:nvSpPr>
        <p:spPr>
          <a:xfrm>
            <a:off x="11174203" y="3358693"/>
            <a:ext cx="831099" cy="83127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00B4E24-B642-4845-B955-F7C3C55702BA}" type="slidenum">
              <a:rPr lang="nl-BE" sz="3000" b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21</a:t>
            </a:fld>
            <a:endParaRPr lang="nl-BE" sz="3000" b="1" dirty="0">
              <a:ln w="95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5314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8148E-6 L 0.00977 0.208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8.33333E-7 1.48148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" y="-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0.01627 0.2666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2.91667E-6 -2.96296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" y="-1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7 L 0.01433 0.2976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" y="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3.54167E-6 1.25767E-1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-0.01575 0.3567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6.25E-7 1.48148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0.01198 0.3858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7 L 3.95833E-6 1.11111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" y="-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0.01368 -0.2659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8 -0.26597 L -2.91667E-6 4.07407E-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1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33333E-6 L -0.01224 -0.208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-1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-2.5E-6 -4.81481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" y="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33333E-6 L 0.01394 -0.1768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-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-3.125E-6 1.11111E-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48148E-6 L 0.00977 0.2087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2.70833E-6 1.48148E-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85185E-6 L -0.01627 0.2666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4.375E-6 1.85185E-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85185E-6 L 0.01432 0.2976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2 0.29768 L 4.79167E-6 1.85185E-6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85185E-6 L -0.01575 0.35671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3.54167E-6 -1.85185E-6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81481E-6 L 0.01198 0.38587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7 L 1.04167E-6 4.81481E-6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01367 -0.26597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16667E-6 -2.22222E-6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-0.01224 -0.2081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2.5E-6 -1.85185E-6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0.01393 -0.17685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3 -0.17685 L 4.58333E-6 -3.33333E-6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48148E-6 L 0.00977 0.2087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5.55112E-17 1.48148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-0.01627 0.26666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1.66667E-6 1.85185E-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0.01433 0.29768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2.5E-6 1.85185E-6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5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-0.01575 0.35671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8.33333E-7 -1.85185E-6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4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81481E-6 L 0.01198 0.38587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7 L 3.75E-6 4.81481E-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3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L 0.01368 -0.26597 " pathEditMode="relative" rAng="0" ptsTypes="AA">
                                      <p:cBhvr>
                                        <p:cTn id="195" dur="2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8 -0.26597 L -3.125E-6 -2.22222E-6 " pathEditMode="relative" rAng="0" ptsTypes="AA">
                                      <p:cBhvr>
                                        <p:cTn id="199" dur="2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6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85185E-6 L -0.01223 -0.2081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3 -0.2081 L -4.58333E-6 -1.85185E-6 " pathEditMode="relative" rAng="0" ptsTypes="AA">
                                      <p:cBhvr>
                                        <p:cTn id="208" dur="2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33333E-6 L 0.01394 -0.17685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-2.70833E-6 -3.33333E-6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96296E-6 L 0.00977 0.20879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2.29167E-6 2.96296E-6 " pathEditMode="relative" rAng="0" ptsTypes="AA">
                                      <p:cBhvr>
                                        <p:cTn id="226" dur="2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33333E-6 L -0.01627 0.26666 " pathEditMode="relative" rAng="0" ptsTypes="AA">
                                      <p:cBhvr>
                                        <p:cTn id="231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3.95833E-6 3.33333E-6 " pathEditMode="relative" rAng="0" ptsTypes="AA">
                                      <p:cBhvr>
                                        <p:cTn id="235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3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0.01433 0.29768 " pathEditMode="relative" rAng="0" ptsTypes="AA">
                                      <p:cBhvr>
                                        <p:cTn id="240" dur="2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5E-6 1.85185E-6 " pathEditMode="relative" rAng="0" ptsTypes="AA">
                                      <p:cBhvr>
                                        <p:cTn id="244" dur="2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1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3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-0.01575 0.35671 " pathEditMode="relative" rAng="0" ptsTypes="AA">
                                      <p:cBhvr>
                                        <p:cTn id="249" dur="2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3.125E-6 -3.7037E-7 " pathEditMode="relative" rAng="0" ptsTypes="AA">
                                      <p:cBhvr>
                                        <p:cTn id="253" dur="2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0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3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0.01198 0.38588 " pathEditMode="relative" rAng="0" ptsTypes="AA">
                                      <p:cBhvr>
                                        <p:cTn id="258" dur="2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1.45833E-6 -3.7037E-6 " pathEditMode="relative" rAng="0" ptsTypes="AA">
                                      <p:cBhvr>
                                        <p:cTn id="262" dur="2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9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3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22222E-6 L 0.01367 -0.26597 " pathEditMode="relative" rAng="0" ptsTypes="AA">
                                      <p:cBhvr>
                                        <p:cTn id="267" dur="2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58333E-6 -2.22222E-6 " pathEditMode="relative" rAng="0" ptsTypes="AA">
                                      <p:cBhvr>
                                        <p:cTn id="271" dur="2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2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3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85185E-6 L -0.01224 -0.2081 " pathEditMode="relative" rAng="0" ptsTypes="AA">
                                      <p:cBhvr>
                                        <p:cTn id="276" dur="2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2.91667E-6 -1.85185E-6 " pathEditMode="relative" rAng="0" ptsTypes="AA">
                                      <p:cBhvr>
                                        <p:cTn id="280" dur="2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9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3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01394 -0.17685 " pathEditMode="relative" rAng="0" ptsTypes="AA">
                                      <p:cBhvr>
                                        <p:cTn id="285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5E-6 -1.85185E-6 " pathEditMode="relative" rAng="0" ptsTypes="AA">
                                      <p:cBhvr>
                                        <p:cTn id="289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4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0.00977 0.20879 " pathEditMode="relative" rAng="0" ptsTypes="AA">
                                      <p:cBhvr>
                                        <p:cTn id="294" dur="2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2.70833E-6 2.96296E-6 " pathEditMode="relative" rAng="0" ptsTypes="AA">
                                      <p:cBhvr>
                                        <p:cTn id="298" dur="2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9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33333E-6 L -0.01627 0.26666 " pathEditMode="relative" rAng="0" ptsTypes="AA">
                                      <p:cBhvr>
                                        <p:cTn id="303" dur="2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4.375E-6 3.33333E-6 " pathEditMode="relative" rAng="0" ptsTypes="AA">
                                      <p:cBhvr>
                                        <p:cTn id="307" dur="2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33333E-6 L 0.01432 0.29768 " pathEditMode="relative" rAng="0" ptsTypes="AA">
                                      <p:cBhvr>
                                        <p:cTn id="312" dur="2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2 0.29768 L 4.79167E-6 3.33333E-6 " pathEditMode="relative" rAng="0" ptsTypes="AA">
                                      <p:cBhvr>
                                        <p:cTn id="316" dur="2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L -0.01575 0.35671 " pathEditMode="relative" rAng="0" ptsTypes="AA">
                                      <p:cBhvr>
                                        <p:cTn id="321" dur="2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3.54167E-6 -3.7037E-7 " pathEditMode="relative" rAng="0" ptsTypes="AA">
                                      <p:cBhvr>
                                        <p:cTn id="325" dur="2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6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3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6 L 0.01198 0.38588 " pathEditMode="relative" rAng="0" ptsTypes="AA">
                                      <p:cBhvr>
                                        <p:cTn id="330" dur="2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1.04167E-6 -3.7037E-6 " pathEditMode="relative" rAng="0" ptsTypes="AA">
                                      <p:cBhvr>
                                        <p:cTn id="334" dur="2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5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3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0.01367 -0.26597 " pathEditMode="relative" rAng="0" ptsTypes="AA">
                                      <p:cBhvr>
                                        <p:cTn id="339" dur="2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16667E-6 -7.40741E-7 " pathEditMode="relative" rAng="0" ptsTypes="AA">
                                      <p:cBhvr>
                                        <p:cTn id="343" dur="2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3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-0.01224 -0.2081 " pathEditMode="relative" rAng="0" ptsTypes="AA">
                                      <p:cBhvr>
                                        <p:cTn id="348" dur="2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2.5E-6 -3.7037E-7 " pathEditMode="relative" rAng="0" ptsTypes="AA">
                                      <p:cBhvr>
                                        <p:cTn id="352" dur="2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5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85185E-6 L 0.01393 -0.17685 " pathEditMode="relative" rAng="0" ptsTypes="AA">
                                      <p:cBhvr>
                                        <p:cTn id="357" dur="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3 -0.17685 L 4.58333E-6 -1.85185E-6 " pathEditMode="relative" rAng="0" ptsTypes="AA">
                                      <p:cBhvr>
                                        <p:cTn id="361" dur="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0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3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44444E-6 L 0.00977 0.20879 " pathEditMode="relative" rAng="0" ptsTypes="AA">
                                      <p:cBhvr>
                                        <p:cTn id="366" dur="2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2.29167E-6 4.44444E-6 " pathEditMode="relative" rAng="0" ptsTypes="AA">
                                      <p:cBhvr>
                                        <p:cTn id="370" dur="2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5"/>
                  </p:tgtEl>
                </p:cond>
              </p:nextCondLst>
            </p:seq>
            <p:seq concurrent="1" nextAc="seek">
              <p:cTn id="371" restart="whenNotActive" fill="hold" evtFilter="cancelBubble" nodeType="interactiveSeq">
                <p:stCondLst>
                  <p:cond evt="onClick" delay="0">
                    <p:tgtEl>
                      <p:spTgt spid="3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2" fill="hold">
                      <p:stCondLst>
                        <p:cond delay="0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81481E-6 L -0.01627 0.26666 " pathEditMode="relative" rAng="0" ptsTypes="AA">
                                      <p:cBhvr>
                                        <p:cTn id="375" dur="2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3.95833E-6 4.81481E-6 " pathEditMode="relative" rAng="0" ptsTypes="AA">
                                      <p:cBhvr>
                                        <p:cTn id="379" dur="2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4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3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33333E-6 L 0.01433 0.29768 " pathEditMode="relative" rAng="0" ptsTypes="AA">
                                      <p:cBhvr>
                                        <p:cTn id="384" dur="2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4.79167E-6 3.33333E-6 " pathEditMode="relative" rAng="0" ptsTypes="AA">
                                      <p:cBhvr>
                                        <p:cTn id="388" dur="2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3"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3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-0.01575 0.35671 " pathEditMode="relative" rAng="0" ptsTypes="AA">
                                      <p:cBhvr>
                                        <p:cTn id="393" dur="2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3.125E-6 -3.7037E-7 " pathEditMode="relative" rAng="0" ptsTypes="AA">
                                      <p:cBhvr>
                                        <p:cTn id="397" dur="2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2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3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>
                      <p:stCondLst>
                        <p:cond delay="0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0.01198 0.38588 " pathEditMode="relative" rAng="0" ptsTypes="AA">
                                      <p:cBhvr>
                                        <p:cTn id="402" dur="2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1.45833E-6 -3.7037E-6 " pathEditMode="relative" rAng="0" ptsTypes="AA">
                                      <p:cBhvr>
                                        <p:cTn id="406" dur="2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1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3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7.40741E-7 L 0.01367 -0.26597 " pathEditMode="relative" rAng="0" ptsTypes="AA">
                                      <p:cBhvr>
                                        <p:cTn id="411" dur="2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58333E-6 -7.40741E-7 " pathEditMode="relative" rAng="0" ptsTypes="AA">
                                      <p:cBhvr>
                                        <p:cTn id="415" dur="2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4"/>
                  </p:tgtEl>
                </p:cond>
              </p:nextCondLst>
            </p:seq>
            <p:seq concurrent="1" nextAc="seek">
              <p:cTn id="416" restart="whenNotActive" fill="hold" evtFilter="cancelBubble" nodeType="interactiveSeq">
                <p:stCondLst>
                  <p:cond evt="onClick" delay="0">
                    <p:tgtEl>
                      <p:spTgt spid="3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7" fill="hold">
                      <p:stCondLst>
                        <p:cond delay="0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-0.01224 -0.2081 " pathEditMode="relative" rAng="0" ptsTypes="AA">
                                      <p:cBhvr>
                                        <p:cTn id="420" dur="2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2.91667E-6 -3.7037E-7 " pathEditMode="relative" rAng="0" ptsTypes="AA">
                                      <p:cBhvr>
                                        <p:cTn id="424" dur="2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1"/>
                  </p:tgtEl>
                </p:cond>
              </p:nextCondLst>
            </p:seq>
            <p:seq concurrent="1" nextAc="seek">
              <p:cTn id="425" restart="whenNotActive" fill="hold" evtFilter="cancelBubble" nodeType="interactiveSeq">
                <p:stCondLst>
                  <p:cond evt="onClick" delay="0">
                    <p:tgtEl>
                      <p:spTgt spid="3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6" fill="hold">
                      <p:stCondLst>
                        <p:cond delay="0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01394 -0.17685 " pathEditMode="relative" rAng="0" ptsTypes="AA">
                                      <p:cBhvr>
                                        <p:cTn id="429" dur="2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fill="hold">
                      <p:stCondLst>
                        <p:cond delay="indefinite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5E-6 -1.85185E-6 " pathEditMode="relative" rAng="0" ptsTypes="AA">
                                      <p:cBhvr>
                                        <p:cTn id="433" dur="2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6"/>
                  </p:tgtEl>
                </p:cond>
              </p:nextCondLst>
            </p:seq>
            <p:seq concurrent="1" nextAc="seek">
              <p:cTn id="434" restart="whenNotActive" fill="hold" evtFilter="cancelBubble" nodeType="interactiveSeq">
                <p:stCondLst>
                  <p:cond evt="onClick" delay="0">
                    <p:tgtEl>
                      <p:spTgt spid="3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5" fill="hold">
                      <p:stCondLst>
                        <p:cond delay="0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44444E-6 L 0.00977 0.20879 " pathEditMode="relative" rAng="0" ptsTypes="AA">
                                      <p:cBhvr>
                                        <p:cTn id="438" dur="2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4.16667E-7 4.44444E-6 " pathEditMode="relative" rAng="0" ptsTypes="AA">
                                      <p:cBhvr>
                                        <p:cTn id="442" dur="2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1"/>
                  </p:tgtEl>
                </p:cond>
              </p:nextCondLst>
            </p:seq>
            <p:seq concurrent="1" nextAc="seek">
              <p:cTn id="443" restart="whenNotActive" fill="hold" evtFilter="cancelBubble" nodeType="interactiveSeq">
                <p:stCondLst>
                  <p:cond evt="onClick" delay="0">
                    <p:tgtEl>
                      <p:spTgt spid="3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4" fill="hold">
                      <p:stCondLst>
                        <p:cond delay="0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81481E-6 L -0.01627 0.26666 " pathEditMode="relative" rAng="0" ptsTypes="AA">
                                      <p:cBhvr>
                                        <p:cTn id="447" dur="2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8" fill="hold">
                      <p:stCondLst>
                        <p:cond delay="indefinite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1.25E-6 4.81481E-6 " pathEditMode="relative" rAng="0" ptsTypes="AA">
                                      <p:cBhvr>
                                        <p:cTn id="451" dur="2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0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3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33333E-6 L 0.01433 0.29768 " pathEditMode="relative" rAng="0" ptsTypes="AA">
                                      <p:cBhvr>
                                        <p:cTn id="456" dur="2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7" fill="hold">
                      <p:stCondLst>
                        <p:cond delay="indefinite"/>
                      </p:stCondLst>
                      <p:childTnLst>
                        <p:par>
                          <p:cTn id="458" fill="hold">
                            <p:stCondLst>
                              <p:cond delay="0"/>
                            </p:stCondLst>
                            <p:childTnLst>
                              <p:par>
                                <p:cTn id="4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2.08333E-6 3.33333E-6 " pathEditMode="relative" rAng="0" ptsTypes="AA">
                                      <p:cBhvr>
                                        <p:cTn id="460" dur="2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9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0.01575 0.35671 " pathEditMode="relative" rAng="0" ptsTypes="AA">
                                      <p:cBhvr>
                                        <p:cTn id="465" dur="2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6" fill="hold">
                      <p:stCondLst>
                        <p:cond delay="indefinite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4.16667E-7 -3.7037E-7 " pathEditMode="relative" rAng="0" ptsTypes="AA">
                                      <p:cBhvr>
                                        <p:cTn id="469" dur="2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"/>
                  </p:tgtEl>
                </p:cond>
              </p:nextCondLst>
            </p:seq>
            <p:seq concurrent="1" nextAc="seek">
              <p:cTn id="470" restart="whenNotActive" fill="hold" evtFilter="cancelBubble" nodeType="interactiveSeq">
                <p:stCondLst>
                  <p:cond evt="onClick" delay="0">
                    <p:tgtEl>
                      <p:spTgt spid="3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1" fill="hold">
                      <p:stCondLst>
                        <p:cond delay="0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0.01198 0.38588 " pathEditMode="relative" rAng="0" ptsTypes="AA">
                                      <p:cBhvr>
                                        <p:cTn id="474" dur="2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4.16667E-6 -3.7037E-6 " pathEditMode="relative" rAng="0" ptsTypes="AA">
                                      <p:cBhvr>
                                        <p:cTn id="478" dur="2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7"/>
                  </p:tgtEl>
                </p:cond>
              </p:nextCondLst>
            </p:seq>
            <p:seq concurrent="1" nextAc="seek">
              <p:cTn id="479" restart="whenNotActive" fill="hold" evtFilter="cancelBubble" nodeType="interactiveSeq">
                <p:stCondLst>
                  <p:cond evt="onClick" delay="0">
                    <p:tgtEl>
                      <p:spTgt spid="3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0" fill="hold">
                      <p:stCondLst>
                        <p:cond delay="0"/>
                      </p:stCondLst>
                      <p:childTnLst>
                        <p:par>
                          <p:cTn id="481" fill="hold">
                            <p:stCondLst>
                              <p:cond delay="0"/>
                            </p:stCondLst>
                            <p:childTnLst>
                              <p:par>
                                <p:cTn id="4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7.40741E-7 L 0.01367 -0.26597 " pathEditMode="relative" rAng="0" ptsTypes="AA">
                                      <p:cBhvr>
                                        <p:cTn id="483" dur="2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4" fill="hold">
                      <p:stCondLst>
                        <p:cond delay="indefinite"/>
                      </p:stCondLst>
                      <p:childTnLst>
                        <p:par>
                          <p:cTn id="485" fill="hold">
                            <p:stCondLst>
                              <p:cond delay="0"/>
                            </p:stCondLst>
                            <p:childTnLst>
                              <p:par>
                                <p:cTn id="4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-2.70833E-6 -7.40741E-7 " pathEditMode="relative" rAng="0" ptsTypes="AA">
                                      <p:cBhvr>
                                        <p:cTn id="487" dur="2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0"/>
                  </p:tgtEl>
                </p:cond>
              </p:nextCondLst>
            </p:seq>
            <p:seq concurrent="1" nextAc="seek">
              <p:cTn id="488" restart="whenNotActive" fill="hold" evtFilter="cancelBubble" nodeType="interactiveSeq">
                <p:stCondLst>
                  <p:cond evt="onClick" delay="0">
                    <p:tgtEl>
                      <p:spTgt spid="3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9" fill="hold">
                      <p:stCondLst>
                        <p:cond delay="0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7 L -0.01224 -0.2081 " pathEditMode="relative" rAng="0" ptsTypes="AA">
                                      <p:cBhvr>
                                        <p:cTn id="492" dur="2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3" fill="hold">
                      <p:stCondLst>
                        <p:cond delay="indefinite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-4.375E-6 -3.7037E-7 " pathEditMode="relative" rAng="0" ptsTypes="AA">
                                      <p:cBhvr>
                                        <p:cTn id="496" dur="2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7"/>
                  </p:tgtEl>
                </p:cond>
              </p:nextCondLst>
            </p:seq>
            <p:seq concurrent="1" nextAc="seek">
              <p:cTn id="497" restart="whenNotActive" fill="hold" evtFilter="cancelBubble" nodeType="interactiveSeq">
                <p:stCondLst>
                  <p:cond evt="onClick" delay="0">
                    <p:tgtEl>
                      <p:spTgt spid="3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8" fill="hold">
                      <p:stCondLst>
                        <p:cond delay="0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0.01393 -0.17685 " pathEditMode="relative" rAng="0" ptsTypes="AA">
                                      <p:cBhvr>
                                        <p:cTn id="501" dur="2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2" fill="hold">
                      <p:stCondLst>
                        <p:cond delay="indefinite"/>
                      </p:stCondLst>
                      <p:childTnLst>
                        <p:par>
                          <p:cTn id="503" fill="hold">
                            <p:stCondLst>
                              <p:cond delay="0"/>
                            </p:stCondLst>
                            <p:childTnLst>
                              <p:par>
                                <p:cTn id="5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3 -0.17685 L -2.29167E-6 -1.85185E-6 " pathEditMode="relative" rAng="0" ptsTypes="AA">
                                      <p:cBhvr>
                                        <p:cTn id="505" dur="2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2"/>
                  </p:tgtEl>
                </p:cond>
              </p:nextCondLst>
            </p:seq>
            <p:seq concurrent="1" nextAc="seek">
              <p:cTn id="506" restart="whenNotActive" fill="hold" evtFilter="cancelBubble" nodeType="interactiveSeq">
                <p:stCondLst>
                  <p:cond evt="onClick" delay="0">
                    <p:tgtEl>
                      <p:spTgt spid="3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7" fill="hold">
                      <p:stCondLst>
                        <p:cond delay="0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0.00977 0.20879 " pathEditMode="relative" rAng="0" ptsTypes="AA">
                                      <p:cBhvr>
                                        <p:cTn id="510" dur="20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1" fill="hold">
                      <p:stCondLst>
                        <p:cond delay="indefinite"/>
                      </p:stCondLst>
                      <p:childTnLst>
                        <p:par>
                          <p:cTn id="512" fill="hold">
                            <p:stCondLst>
                              <p:cond delay="0"/>
                            </p:stCondLst>
                            <p:childTnLst>
                              <p:par>
                                <p:cTn id="5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1.875E-6 4.44444E-6 " pathEditMode="relative" rAng="0" ptsTypes="AA">
                                      <p:cBhvr>
                                        <p:cTn id="514" dur="20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7"/>
                  </p:tgtEl>
                </p:cond>
              </p:nextCondLst>
            </p:seq>
            <p:seq concurrent="1" nextAc="seek">
              <p:cTn id="515" restart="whenNotActive" fill="hold" evtFilter="cancelBubble" nodeType="interactiveSeq">
                <p:stCondLst>
                  <p:cond evt="onClick" delay="0">
                    <p:tgtEl>
                      <p:spTgt spid="3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6" fill="hold">
                      <p:stCondLst>
                        <p:cond delay="0"/>
                      </p:stCondLst>
                      <p:childTnLst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01627 0.26666 " pathEditMode="relative" rAng="0" ptsTypes="AA">
                                      <p:cBhvr>
                                        <p:cTn id="519" dur="2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0" fill="hold">
                      <p:stCondLst>
                        <p:cond delay="indefinite"/>
                      </p:stCondLst>
                      <p:childTnLst>
                        <p:par>
                          <p:cTn id="521" fill="hold">
                            <p:stCondLst>
                              <p:cond delay="0"/>
                            </p:stCondLst>
                            <p:childTnLst>
                              <p:par>
                                <p:cTn id="5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3.54167E-6 4.81481E-6 " pathEditMode="relative" rAng="0" ptsTypes="AA">
                                      <p:cBhvr>
                                        <p:cTn id="523" dur="2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6"/>
                  </p:tgtEl>
                </p:cond>
              </p:nextCondLst>
            </p:seq>
            <p:seq concurrent="1" nextAc="seek">
              <p:cTn id="524" restart="whenNotActive" fill="hold" evtFilter="cancelBubble" nodeType="interactiveSeq">
                <p:stCondLst>
                  <p:cond evt="onClick" delay="0">
                    <p:tgtEl>
                      <p:spTgt spid="3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5" fill="hold">
                      <p:stCondLst>
                        <p:cond delay="0"/>
                      </p:stCondLst>
                      <p:childTnLst>
                        <p:par>
                          <p:cTn id="526" fill="hold">
                            <p:stCondLst>
                              <p:cond delay="0"/>
                            </p:stCondLst>
                            <p:childTnLst>
                              <p:par>
                                <p:cTn id="5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0.01433 0.29768 " pathEditMode="relative" rAng="0" ptsTypes="AA">
                                      <p:cBhvr>
                                        <p:cTn id="528" dur="2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9" fill="hold">
                      <p:stCondLst>
                        <p:cond delay="indefinite"/>
                      </p:stCondLst>
                      <p:childTnLst>
                        <p:par>
                          <p:cTn id="530" fill="hold">
                            <p:stCondLst>
                              <p:cond delay="0"/>
                            </p:stCondLst>
                            <p:childTnLst>
                              <p:par>
                                <p:cTn id="5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4.58333E-6 3.33333E-6 " pathEditMode="relative" rAng="0" ptsTypes="AA">
                                      <p:cBhvr>
                                        <p:cTn id="532" dur="2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5"/>
                  </p:tgtEl>
                </p:cond>
              </p:nextCondLst>
            </p:seq>
            <p:seq concurrent="1" nextAc="seek">
              <p:cTn id="533" restart="whenNotActive" fill="hold" evtFilter="cancelBubble" nodeType="interactiveSeq">
                <p:stCondLst>
                  <p:cond evt="onClick" delay="0">
                    <p:tgtEl>
                      <p:spTgt spid="3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4" fill="hold">
                      <p:stCondLst>
                        <p:cond delay="0"/>
                      </p:stCondLst>
                      <p:childTnLst>
                        <p:par>
                          <p:cTn id="535" fill="hold">
                            <p:stCondLst>
                              <p:cond delay="0"/>
                            </p:stCondLst>
                            <p:childTnLst>
                              <p:par>
                                <p:cTn id="5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-0.01575 0.35671 " pathEditMode="relative" rAng="0" ptsTypes="AA">
                                      <p:cBhvr>
                                        <p:cTn id="537" dur="2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2.70833E-6 1.11111E-6 " pathEditMode="relative" rAng="0" ptsTypes="AA">
                                      <p:cBhvr>
                                        <p:cTn id="541" dur="2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4"/>
                  </p:tgtEl>
                </p:cond>
              </p:nextCondLst>
            </p:seq>
            <p:seq concurrent="1" nextAc="seek">
              <p:cTn id="542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3" fill="hold">
                      <p:stCondLst>
                        <p:cond delay="0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0.01198 0.38588 " pathEditMode="relative" rAng="0" ptsTypes="AA">
                                      <p:cBhvr>
                                        <p:cTn id="546" dur="2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7" fill="hold">
                      <p:stCondLst>
                        <p:cond delay="indefinite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1.875E-6 -2.22222E-6 " pathEditMode="relative" rAng="0" ptsTypes="AA">
                                      <p:cBhvr>
                                        <p:cTn id="550" dur="2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551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2" fill="hold">
                      <p:stCondLst>
                        <p:cond delay="0"/>
                      </p:stCondLst>
                      <p:childTnLst>
                        <p:par>
                          <p:cTn id="553" fill="hold">
                            <p:stCondLst>
                              <p:cond delay="0"/>
                            </p:stCondLst>
                            <p:childTnLst>
                              <p:par>
                                <p:cTn id="5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0.01367 -0.26597 " pathEditMode="relative" rAng="0" ptsTypes="AA">
                                      <p:cBhvr>
                                        <p:cTn id="555" dur="2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6" fill="hold">
                      <p:stCondLst>
                        <p:cond delay="indefinite"/>
                      </p:stCondLst>
                      <p:childTnLst>
                        <p:par>
                          <p:cTn id="557" fill="hold">
                            <p:stCondLst>
                              <p:cond delay="0"/>
                            </p:stCondLst>
                            <p:childTnLst>
                              <p:par>
                                <p:cTn id="5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79167E-6 -7.40741E-7 " pathEditMode="relative" rAng="0" ptsTypes="AA">
                                      <p:cBhvr>
                                        <p:cTn id="559" dur="2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560" restart="whenNotActive" fill="hold" evtFilter="cancelBubble" nodeType="interactiveSeq">
                <p:stCondLst>
                  <p:cond evt="onClick" delay="0">
                    <p:tgtEl>
                      <p:spTgt spid="3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1" fill="hold">
                      <p:stCondLst>
                        <p:cond delay="0"/>
                      </p:stCondLst>
                      <p:childTnLst>
                        <p:par>
                          <p:cTn id="562" fill="hold">
                            <p:stCondLst>
                              <p:cond delay="0"/>
                            </p:stCondLst>
                            <p:childTnLst>
                              <p:par>
                                <p:cTn id="5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-0.01224 -0.2081 " pathEditMode="relative" rAng="0" ptsTypes="AA">
                                      <p:cBhvr>
                                        <p:cTn id="564" dur="2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5" fill="hold">
                      <p:stCondLst>
                        <p:cond delay="indefinite"/>
                      </p:stCondLst>
                      <p:childTnLst>
                        <p:par>
                          <p:cTn id="566" fill="hold">
                            <p:stCondLst>
                              <p:cond delay="0"/>
                            </p:stCondLst>
                            <p:childTnLst>
                              <p:par>
                                <p:cTn id="5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3.33333E-6 -3.7037E-7 " pathEditMode="relative" rAng="0" ptsTypes="AA">
                                      <p:cBhvr>
                                        <p:cTn id="568" dur="2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3"/>
                  </p:tgtEl>
                </p:cond>
              </p:nextCondLst>
            </p:seq>
            <p:seq concurrent="1" nextAc="seek">
              <p:cTn id="569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0" fill="hold">
                      <p:stCondLst>
                        <p:cond delay="0"/>
                      </p:stCondLst>
                      <p:childTnLst>
                        <p:par>
                          <p:cTn id="571" fill="hold">
                            <p:stCondLst>
                              <p:cond delay="0"/>
                            </p:stCondLst>
                            <p:childTnLst>
                              <p:par>
                                <p:cTn id="5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7 L 0.01394 -0.17685 " pathEditMode="relative" rAng="0" ptsTypes="AA">
                                      <p:cBhvr>
                                        <p:cTn id="573" dur="20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4" fill="hold">
                      <p:stCondLst>
                        <p:cond delay="indefinite"/>
                      </p:stCondLst>
                      <p:childTnLst>
                        <p:par>
                          <p:cTn id="575" fill="hold">
                            <p:stCondLst>
                              <p:cond delay="0"/>
                            </p:stCondLst>
                            <p:childTnLst>
                              <p:par>
                                <p:cTn id="5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-4.79167E-6 -3.7037E-7 " pathEditMode="relative" rAng="0" ptsTypes="AA">
                                      <p:cBhvr>
                                        <p:cTn id="577" dur="20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 descr="Afbeelding met tekst, helm&#10;&#10;Automatisch gegenereerde beschrijving">
            <a:extLst>
              <a:ext uri="{FF2B5EF4-FFF2-40B4-BE49-F238E27FC236}">
                <a16:creationId xmlns:a16="http://schemas.microsoft.com/office/drawing/2014/main" id="{29DAA645-1020-4EE5-A9BE-F53092A90C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95"/>
          <a:stretch/>
        </p:blipFill>
        <p:spPr>
          <a:xfrm>
            <a:off x="0" y="-22523"/>
            <a:ext cx="12192000" cy="6880523"/>
          </a:xfrm>
          <a:prstGeom prst="rect">
            <a:avLst/>
          </a:prstGeom>
        </p:spPr>
      </p:pic>
      <p:grpSp>
        <p:nvGrpSpPr>
          <p:cNvPr id="14" name="Groep 13">
            <a:extLst>
              <a:ext uri="{FF2B5EF4-FFF2-40B4-BE49-F238E27FC236}">
                <a16:creationId xmlns:a16="http://schemas.microsoft.com/office/drawing/2014/main" id="{8A5A44A1-DD83-43F2-ADA4-2B09BC21F527}"/>
              </a:ext>
            </a:extLst>
          </p:cNvPr>
          <p:cNvGrpSpPr/>
          <p:nvPr/>
        </p:nvGrpSpPr>
        <p:grpSpPr>
          <a:xfrm>
            <a:off x="1240171" y="2495685"/>
            <a:ext cx="9726930" cy="2660015"/>
            <a:chOff x="1240171" y="2495685"/>
            <a:chExt cx="9726930" cy="2660015"/>
          </a:xfrm>
        </p:grpSpPr>
        <p:pic>
          <p:nvPicPr>
            <p:cNvPr id="4" name="image3.png">
              <a:extLst>
                <a:ext uri="{FF2B5EF4-FFF2-40B4-BE49-F238E27FC236}">
                  <a16:creationId xmlns:a16="http://schemas.microsoft.com/office/drawing/2014/main" id="{39899C1C-75BB-4451-89BA-31C0851CAC6A}"/>
                </a:ext>
              </a:extLst>
            </p:cNvPr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3000" b="64400" l="1000" r="91200">
                          <a14:foregroundMark x1="2300" y1="34800" x2="53000" y2="37600"/>
                          <a14:foregroundMark x1="53000" y1="37600" x2="61000" y2="37200"/>
                          <a14:foregroundMark x1="63000" y1="35400" x2="62900" y2="57600"/>
                          <a14:foregroundMark x1="6100" y1="59300" x2="5500" y2="47000"/>
                          <a14:foregroundMark x1="52100" y1="33700" x2="32500" y2="33800"/>
                          <a14:foregroundMark x1="65400" y1="33500" x2="50700" y2="33500"/>
                          <a14:foregroundMark x1="65300" y1="40000" x2="65100" y2="50400"/>
                          <a14:foregroundMark x1="66500" y1="36600" x2="67200" y2="45000"/>
                          <a14:foregroundMark x1="68700" y1="34300" x2="68900" y2="40300"/>
                          <a14:foregroundMark x1="74100" y1="33500" x2="82300" y2="34000"/>
                          <a14:foregroundMark x1="82300" y1="34000" x2="82600" y2="34600"/>
                          <a14:foregroundMark x1="77100" y1="33300" x2="78100" y2="34000"/>
                          <a14:foregroundMark x1="84600" y1="34900" x2="91200" y2="34100"/>
                          <a14:foregroundMark x1="71100" y1="33200" x2="72300" y2="33200"/>
                          <a14:foregroundMark x1="21700" y1="33600" x2="11500" y2="33000"/>
                          <a14:foregroundMark x1="8300" y1="33000" x2="4200" y2="33200"/>
                          <a14:foregroundMark x1="1000" y1="34000" x2="1300" y2="43000"/>
                        </a14:backgroundRemoval>
                      </a14:imgEffect>
                    </a14:imgLayer>
                  </a14:imgProps>
                </a:ext>
              </a:extLst>
            </a:blip>
            <a:srcRect t="32113" r="34329" b="31946"/>
            <a:stretch>
              <a:fillRect/>
            </a:stretch>
          </p:blipFill>
          <p:spPr>
            <a:xfrm>
              <a:off x="1240171" y="2495685"/>
              <a:ext cx="4857750" cy="266001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99" name="image3.png">
              <a:extLst>
                <a:ext uri="{FF2B5EF4-FFF2-40B4-BE49-F238E27FC236}">
                  <a16:creationId xmlns:a16="http://schemas.microsoft.com/office/drawing/2014/main" id="{67CBC4E2-1B59-4629-867E-A12099518D46}"/>
                </a:ext>
              </a:extLst>
            </p:cNvPr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3000" b="64400" l="1000" r="91200">
                          <a14:foregroundMark x1="2300" y1="34800" x2="53000" y2="37600"/>
                          <a14:foregroundMark x1="53000" y1="37600" x2="61000" y2="37200"/>
                          <a14:foregroundMark x1="63000" y1="35400" x2="62900" y2="57600"/>
                          <a14:foregroundMark x1="6100" y1="59300" x2="5500" y2="47000"/>
                          <a14:foregroundMark x1="52100" y1="33700" x2="32500" y2="33800"/>
                          <a14:foregroundMark x1="65400" y1="33500" x2="50700" y2="33500"/>
                          <a14:foregroundMark x1="65300" y1="40000" x2="65100" y2="50400"/>
                          <a14:foregroundMark x1="66500" y1="36600" x2="67200" y2="45000"/>
                          <a14:foregroundMark x1="68700" y1="34300" x2="68900" y2="40300"/>
                          <a14:foregroundMark x1="74100" y1="33500" x2="82300" y2="34000"/>
                          <a14:foregroundMark x1="82300" y1="34000" x2="82600" y2="34600"/>
                          <a14:foregroundMark x1="77100" y1="33300" x2="78100" y2="34000"/>
                          <a14:foregroundMark x1="84600" y1="34900" x2="91200" y2="34100"/>
                          <a14:foregroundMark x1="71100" y1="33200" x2="72300" y2="33200"/>
                          <a14:foregroundMark x1="21700" y1="33600" x2="11500" y2="33000"/>
                          <a14:foregroundMark x1="8300" y1="33000" x2="4200" y2="33200"/>
                          <a14:foregroundMark x1="1000" y1="34000" x2="1300" y2="43000"/>
                        </a14:backgroundRemoval>
                      </a14:imgEffect>
                    </a14:imgLayer>
                  </a14:imgProps>
                </a:ext>
              </a:extLst>
            </a:blip>
            <a:srcRect t="32113" r="34329" b="31946"/>
            <a:stretch>
              <a:fillRect/>
            </a:stretch>
          </p:blipFill>
          <p:spPr>
            <a:xfrm flipH="1">
              <a:off x="6109351" y="2495685"/>
              <a:ext cx="4857750" cy="266001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7" name="image2.png">
            <a:extLst>
              <a:ext uri="{FF2B5EF4-FFF2-40B4-BE49-F238E27FC236}">
                <a16:creationId xmlns:a16="http://schemas.microsoft.com/office/drawing/2014/main" id="{121F6520-93A3-4C1D-ABDD-457CA10769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1584326" y="176552"/>
            <a:ext cx="599377" cy="817200"/>
          </a:xfrm>
          <a:prstGeom prst="rect">
            <a:avLst/>
          </a:prstGeom>
          <a:ln/>
        </p:spPr>
      </p:pic>
      <p:pic>
        <p:nvPicPr>
          <p:cNvPr id="11" name="image2.png">
            <a:extLst>
              <a:ext uri="{FF2B5EF4-FFF2-40B4-BE49-F238E27FC236}">
                <a16:creationId xmlns:a16="http://schemas.microsoft.com/office/drawing/2014/main" id="{275B2516-48DB-4CC3-8DC9-CDD4FB39F5A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1920998" y="376578"/>
            <a:ext cx="605224" cy="817200"/>
          </a:xfrm>
          <a:prstGeom prst="rect">
            <a:avLst/>
          </a:prstGeom>
          <a:ln/>
        </p:spPr>
      </p:pic>
      <p:pic>
        <p:nvPicPr>
          <p:cNvPr id="8" name="image2.png">
            <a:extLst>
              <a:ext uri="{FF2B5EF4-FFF2-40B4-BE49-F238E27FC236}">
                <a16:creationId xmlns:a16="http://schemas.microsoft.com/office/drawing/2014/main" id="{8967C6AC-D1DB-4AF4-A89B-6B8584868B4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1557656" y="780437"/>
            <a:ext cx="596177" cy="817200"/>
          </a:xfrm>
          <a:prstGeom prst="rect">
            <a:avLst/>
          </a:prstGeom>
          <a:ln/>
        </p:spPr>
      </p:pic>
      <p:pic>
        <p:nvPicPr>
          <p:cNvPr id="9" name="image2.png">
            <a:extLst>
              <a:ext uri="{FF2B5EF4-FFF2-40B4-BE49-F238E27FC236}">
                <a16:creationId xmlns:a16="http://schemas.microsoft.com/office/drawing/2014/main" id="{2A99BAAC-8F10-49C9-887C-4A6CAD9172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1933351" y="993797"/>
            <a:ext cx="592871" cy="817200"/>
          </a:xfrm>
          <a:prstGeom prst="rect">
            <a:avLst/>
          </a:prstGeom>
          <a:ln/>
        </p:spPr>
      </p:pic>
      <p:pic>
        <p:nvPicPr>
          <p:cNvPr id="10" name="image2.png">
            <a:extLst>
              <a:ext uri="{FF2B5EF4-FFF2-40B4-BE49-F238E27FC236}">
                <a16:creationId xmlns:a16="http://schemas.microsoft.com/office/drawing/2014/main" id="{B36F40A8-6F7D-4FF4-8CF6-056591C9A2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1616710" y="1390658"/>
            <a:ext cx="591414" cy="817200"/>
          </a:xfrm>
          <a:prstGeom prst="rect">
            <a:avLst/>
          </a:prstGeom>
          <a:ln/>
        </p:spPr>
      </p:pic>
      <p:sp>
        <p:nvSpPr>
          <p:cNvPr id="54" name="Tekstvak 2">
            <a:extLst>
              <a:ext uri="{FF2B5EF4-FFF2-40B4-BE49-F238E27FC236}">
                <a16:creationId xmlns:a16="http://schemas.microsoft.com/office/drawing/2014/main" id="{0E7D81BE-F98D-4CA2-AE4D-030856ABD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1146" y="2104976"/>
            <a:ext cx="8836194" cy="9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nl-NL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		    2			 3	           4</a:t>
            </a:r>
            <a:endParaRPr lang="nl-BE" sz="15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83544579-77FC-4A79-9A12-252D59AC48CF}"/>
              </a:ext>
            </a:extLst>
          </p:cNvPr>
          <p:cNvCxnSpPr/>
          <p:nvPr/>
        </p:nvCxnSpPr>
        <p:spPr>
          <a:xfrm>
            <a:off x="3790765" y="2334831"/>
            <a:ext cx="0" cy="295626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Rechte verbindingslijn 55">
            <a:extLst>
              <a:ext uri="{FF2B5EF4-FFF2-40B4-BE49-F238E27FC236}">
                <a16:creationId xmlns:a16="http://schemas.microsoft.com/office/drawing/2014/main" id="{753D987D-0D07-4DEA-A50D-C3B09E47628A}"/>
              </a:ext>
            </a:extLst>
          </p:cNvPr>
          <p:cNvCxnSpPr/>
          <p:nvPr/>
        </p:nvCxnSpPr>
        <p:spPr>
          <a:xfrm>
            <a:off x="6109317" y="2362944"/>
            <a:ext cx="0" cy="295626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Rechte verbindingslijn 56">
            <a:extLst>
              <a:ext uri="{FF2B5EF4-FFF2-40B4-BE49-F238E27FC236}">
                <a16:creationId xmlns:a16="http://schemas.microsoft.com/office/drawing/2014/main" id="{7238A313-F471-4F1C-98F4-6165E6446C8C}"/>
              </a:ext>
            </a:extLst>
          </p:cNvPr>
          <p:cNvCxnSpPr/>
          <p:nvPr/>
        </p:nvCxnSpPr>
        <p:spPr>
          <a:xfrm>
            <a:off x="8418997" y="2355546"/>
            <a:ext cx="0" cy="295626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9E4C2D8F-DDB0-453A-A059-2FCB60A3FF67}"/>
              </a:ext>
            </a:extLst>
          </p:cNvPr>
          <p:cNvGrpSpPr/>
          <p:nvPr/>
        </p:nvGrpSpPr>
        <p:grpSpPr>
          <a:xfrm>
            <a:off x="270626" y="1213196"/>
            <a:ext cx="831099" cy="831273"/>
            <a:chOff x="270626" y="761076"/>
            <a:chExt cx="831099" cy="83127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62" name="Ovaal 161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693FFB60-5294-47F0-85DE-20F709CDC8FC}"/>
                </a:ext>
              </a:extLst>
            </p:cNvPr>
            <p:cNvSpPr/>
            <p:nvPr/>
          </p:nvSpPr>
          <p:spPr>
            <a:xfrm>
              <a:off x="270626" y="761076"/>
              <a:ext cx="831099" cy="831273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61" name="Pijl: rechts 16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FC2CC865-0D98-45F9-98DB-93F12AF2A45C}"/>
                </a:ext>
              </a:extLst>
            </p:cNvPr>
            <p:cNvSpPr/>
            <p:nvPr/>
          </p:nvSpPr>
          <p:spPr>
            <a:xfrm>
              <a:off x="466090" y="1003300"/>
              <a:ext cx="416560" cy="345440"/>
            </a:xfrm>
            <a:prstGeom prst="rightArrow">
              <a:avLst>
                <a:gd name="adj1" fmla="val 10000"/>
                <a:gd name="adj2" fmla="val 46923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chemeClr val="tx1"/>
                </a:solidFill>
              </a:endParaRPr>
            </a:p>
          </p:txBody>
        </p:sp>
      </p:grpSp>
      <p:grpSp>
        <p:nvGrpSpPr>
          <p:cNvPr id="163" name="Groep 162">
            <a:extLst>
              <a:ext uri="{FF2B5EF4-FFF2-40B4-BE49-F238E27FC236}">
                <a16:creationId xmlns:a16="http://schemas.microsoft.com/office/drawing/2014/main" id="{B6497D7B-FF97-48C9-9AE8-9BC76DFC252D}"/>
              </a:ext>
            </a:extLst>
          </p:cNvPr>
          <p:cNvGrpSpPr/>
          <p:nvPr/>
        </p:nvGrpSpPr>
        <p:grpSpPr>
          <a:xfrm flipH="1">
            <a:off x="270626" y="293716"/>
            <a:ext cx="831099" cy="831273"/>
            <a:chOff x="270626" y="761076"/>
            <a:chExt cx="831099" cy="83127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65" name="Ovaal 164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3EE0C56E-0080-494E-8BA9-E9698F6D8D04}"/>
                </a:ext>
              </a:extLst>
            </p:cNvPr>
            <p:cNvSpPr/>
            <p:nvPr/>
          </p:nvSpPr>
          <p:spPr>
            <a:xfrm>
              <a:off x="270626" y="761076"/>
              <a:ext cx="831099" cy="831273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64" name="Pijl: rechts 163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80C0431C-BF07-4085-B5BD-C649E35A27DE}"/>
                </a:ext>
              </a:extLst>
            </p:cNvPr>
            <p:cNvSpPr/>
            <p:nvPr/>
          </p:nvSpPr>
          <p:spPr>
            <a:xfrm>
              <a:off x="466090" y="1003300"/>
              <a:ext cx="416560" cy="345440"/>
            </a:xfrm>
            <a:prstGeom prst="rightArrow">
              <a:avLst>
                <a:gd name="adj1" fmla="val 10000"/>
                <a:gd name="adj2" fmla="val 46923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chemeClr val="tx1"/>
                </a:solidFill>
              </a:endParaRPr>
            </a:p>
          </p:txBody>
        </p:sp>
      </p:grpSp>
      <p:grpSp>
        <p:nvGrpSpPr>
          <p:cNvPr id="166" name="Groep 165">
            <a:extLst>
              <a:ext uri="{FF2B5EF4-FFF2-40B4-BE49-F238E27FC236}">
                <a16:creationId xmlns:a16="http://schemas.microsoft.com/office/drawing/2014/main" id="{11ACFA00-2A27-43E9-A181-F66A76364E21}"/>
              </a:ext>
            </a:extLst>
          </p:cNvPr>
          <p:cNvGrpSpPr>
            <a:grpSpLocks noChangeAspect="1"/>
          </p:cNvGrpSpPr>
          <p:nvPr/>
        </p:nvGrpSpPr>
        <p:grpSpPr>
          <a:xfrm>
            <a:off x="1564641" y="5221553"/>
            <a:ext cx="585662" cy="817317"/>
            <a:chOff x="154814" y="94750"/>
            <a:chExt cx="772366" cy="1076828"/>
          </a:xfrm>
        </p:grpSpPr>
        <p:pic>
          <p:nvPicPr>
            <p:cNvPr id="167" name="image2.png">
              <a:extLst>
                <a:ext uri="{FF2B5EF4-FFF2-40B4-BE49-F238E27FC236}">
                  <a16:creationId xmlns:a16="http://schemas.microsoft.com/office/drawing/2014/main" id="{03F002C7-E00A-44C5-8787-1936633E2C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8" name="Afbeelding 167">
              <a:extLst>
                <a:ext uri="{FF2B5EF4-FFF2-40B4-BE49-F238E27FC236}">
                  <a16:creationId xmlns:a16="http://schemas.microsoft.com/office/drawing/2014/main" id="{70870481-A8CD-4249-A2A0-8263086AF4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9" name="Afbeelding 168">
              <a:extLst>
                <a:ext uri="{FF2B5EF4-FFF2-40B4-BE49-F238E27FC236}">
                  <a16:creationId xmlns:a16="http://schemas.microsoft.com/office/drawing/2014/main" id="{11B45A6D-C736-4A22-993E-834A6D843B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0" name="Afbeelding 169">
              <a:extLst>
                <a:ext uri="{FF2B5EF4-FFF2-40B4-BE49-F238E27FC236}">
                  <a16:creationId xmlns:a16="http://schemas.microsoft.com/office/drawing/2014/main" id="{EA4E3460-05CA-4C25-A829-10A80E6670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71" name="Groep 170">
            <a:extLst>
              <a:ext uri="{FF2B5EF4-FFF2-40B4-BE49-F238E27FC236}">
                <a16:creationId xmlns:a16="http://schemas.microsoft.com/office/drawing/2014/main" id="{8E7EE6E4-25FB-4AB4-83D1-09DAD85B9DC2}"/>
              </a:ext>
            </a:extLst>
          </p:cNvPr>
          <p:cNvGrpSpPr>
            <a:grpSpLocks noChangeAspect="1"/>
          </p:cNvGrpSpPr>
          <p:nvPr/>
        </p:nvGrpSpPr>
        <p:grpSpPr>
          <a:xfrm>
            <a:off x="1884680" y="5434913"/>
            <a:ext cx="585662" cy="817317"/>
            <a:chOff x="154993" y="99049"/>
            <a:chExt cx="772366" cy="1076827"/>
          </a:xfrm>
        </p:grpSpPr>
        <p:pic>
          <p:nvPicPr>
            <p:cNvPr id="172" name="image2.png">
              <a:extLst>
                <a:ext uri="{FF2B5EF4-FFF2-40B4-BE49-F238E27FC236}">
                  <a16:creationId xmlns:a16="http://schemas.microsoft.com/office/drawing/2014/main" id="{3398AA0B-30DD-4408-8E65-FE7012BFAF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3" name="Afbeelding 172">
              <a:extLst>
                <a:ext uri="{FF2B5EF4-FFF2-40B4-BE49-F238E27FC236}">
                  <a16:creationId xmlns:a16="http://schemas.microsoft.com/office/drawing/2014/main" id="{5A62C1B7-9E7A-4627-BF13-ED295E81AE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74" name="Groep 173">
            <a:extLst>
              <a:ext uri="{FF2B5EF4-FFF2-40B4-BE49-F238E27FC236}">
                <a16:creationId xmlns:a16="http://schemas.microsoft.com/office/drawing/2014/main" id="{E2363B51-9A2F-4C61-BE4A-D035BF2B3267}"/>
              </a:ext>
            </a:extLst>
          </p:cNvPr>
          <p:cNvGrpSpPr>
            <a:grpSpLocks noChangeAspect="1"/>
          </p:cNvGrpSpPr>
          <p:nvPr/>
        </p:nvGrpSpPr>
        <p:grpSpPr>
          <a:xfrm>
            <a:off x="1564641" y="5831774"/>
            <a:ext cx="591609" cy="817260"/>
            <a:chOff x="1537609" y="5128444"/>
            <a:chExt cx="779145" cy="1076325"/>
          </a:xfrm>
        </p:grpSpPr>
        <p:pic>
          <p:nvPicPr>
            <p:cNvPr id="175" name="image2.png">
              <a:extLst>
                <a:ext uri="{FF2B5EF4-FFF2-40B4-BE49-F238E27FC236}">
                  <a16:creationId xmlns:a16="http://schemas.microsoft.com/office/drawing/2014/main" id="{0FA19B37-00F6-49EC-9C7C-E3EE005568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6" name="Afbeelding 175">
              <a:extLst>
                <a:ext uri="{FF2B5EF4-FFF2-40B4-BE49-F238E27FC236}">
                  <a16:creationId xmlns:a16="http://schemas.microsoft.com/office/drawing/2014/main" id="{FDFD89C6-C17D-431C-8F5D-6ACFD28225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87" name="image2.png">
            <a:extLst>
              <a:ext uri="{FF2B5EF4-FFF2-40B4-BE49-F238E27FC236}">
                <a16:creationId xmlns:a16="http://schemas.microsoft.com/office/drawing/2014/main" id="{4510C0D8-6456-4CE3-B5BA-089F60F528C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2816861" y="175917"/>
            <a:ext cx="599377" cy="817200"/>
          </a:xfrm>
          <a:prstGeom prst="rect">
            <a:avLst/>
          </a:prstGeom>
          <a:ln/>
        </p:spPr>
      </p:pic>
      <p:pic>
        <p:nvPicPr>
          <p:cNvPr id="288" name="image2.png">
            <a:extLst>
              <a:ext uri="{FF2B5EF4-FFF2-40B4-BE49-F238E27FC236}">
                <a16:creationId xmlns:a16="http://schemas.microsoft.com/office/drawing/2014/main" id="{15A52DFC-D622-48AC-869D-4A18DCF1D0B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3153533" y="375943"/>
            <a:ext cx="605224" cy="817200"/>
          </a:xfrm>
          <a:prstGeom prst="rect">
            <a:avLst/>
          </a:prstGeom>
          <a:ln/>
        </p:spPr>
      </p:pic>
      <p:pic>
        <p:nvPicPr>
          <p:cNvPr id="289" name="image2.png">
            <a:extLst>
              <a:ext uri="{FF2B5EF4-FFF2-40B4-BE49-F238E27FC236}">
                <a16:creationId xmlns:a16="http://schemas.microsoft.com/office/drawing/2014/main" id="{F2AAB2E2-79AC-457D-8DCB-C3760BD833D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2790191" y="779802"/>
            <a:ext cx="596177" cy="817200"/>
          </a:xfrm>
          <a:prstGeom prst="rect">
            <a:avLst/>
          </a:prstGeom>
          <a:ln/>
        </p:spPr>
      </p:pic>
      <p:pic>
        <p:nvPicPr>
          <p:cNvPr id="290" name="image2.png">
            <a:extLst>
              <a:ext uri="{FF2B5EF4-FFF2-40B4-BE49-F238E27FC236}">
                <a16:creationId xmlns:a16="http://schemas.microsoft.com/office/drawing/2014/main" id="{9F42208E-FBFF-42E3-930C-33C239F92F7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3165886" y="993162"/>
            <a:ext cx="592871" cy="817200"/>
          </a:xfrm>
          <a:prstGeom prst="rect">
            <a:avLst/>
          </a:prstGeom>
          <a:ln/>
        </p:spPr>
      </p:pic>
      <p:pic>
        <p:nvPicPr>
          <p:cNvPr id="291" name="image2.png">
            <a:extLst>
              <a:ext uri="{FF2B5EF4-FFF2-40B4-BE49-F238E27FC236}">
                <a16:creationId xmlns:a16="http://schemas.microsoft.com/office/drawing/2014/main" id="{358568D2-343E-4144-911F-C7FAF411F8F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2849245" y="1390023"/>
            <a:ext cx="591414" cy="817200"/>
          </a:xfrm>
          <a:prstGeom prst="rect">
            <a:avLst/>
          </a:prstGeom>
          <a:ln/>
        </p:spPr>
      </p:pic>
      <p:grpSp>
        <p:nvGrpSpPr>
          <p:cNvPr id="292" name="Groep 291">
            <a:extLst>
              <a:ext uri="{FF2B5EF4-FFF2-40B4-BE49-F238E27FC236}">
                <a16:creationId xmlns:a16="http://schemas.microsoft.com/office/drawing/2014/main" id="{6BFA05BC-20BB-4A9C-8129-F83804C46C09}"/>
              </a:ext>
            </a:extLst>
          </p:cNvPr>
          <p:cNvGrpSpPr>
            <a:grpSpLocks noChangeAspect="1"/>
          </p:cNvGrpSpPr>
          <p:nvPr/>
        </p:nvGrpSpPr>
        <p:grpSpPr>
          <a:xfrm>
            <a:off x="2797176" y="5220918"/>
            <a:ext cx="585662" cy="817317"/>
            <a:chOff x="154814" y="94750"/>
            <a:chExt cx="772366" cy="1076828"/>
          </a:xfrm>
        </p:grpSpPr>
        <p:pic>
          <p:nvPicPr>
            <p:cNvPr id="293" name="image2.png">
              <a:extLst>
                <a:ext uri="{FF2B5EF4-FFF2-40B4-BE49-F238E27FC236}">
                  <a16:creationId xmlns:a16="http://schemas.microsoft.com/office/drawing/2014/main" id="{EC3CBE05-66D1-4E69-960A-973F051D17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4" name="Afbeelding 293">
              <a:extLst>
                <a:ext uri="{FF2B5EF4-FFF2-40B4-BE49-F238E27FC236}">
                  <a16:creationId xmlns:a16="http://schemas.microsoft.com/office/drawing/2014/main" id="{C99B0B44-8B75-4F45-A7B3-80821BBBAE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5" name="Afbeelding 294">
              <a:extLst>
                <a:ext uri="{FF2B5EF4-FFF2-40B4-BE49-F238E27FC236}">
                  <a16:creationId xmlns:a16="http://schemas.microsoft.com/office/drawing/2014/main" id="{6664FCA8-4C91-4FD9-BA45-BA61101672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6" name="Afbeelding 295">
              <a:extLst>
                <a:ext uri="{FF2B5EF4-FFF2-40B4-BE49-F238E27FC236}">
                  <a16:creationId xmlns:a16="http://schemas.microsoft.com/office/drawing/2014/main" id="{8959D814-EBD7-4893-A5DA-51B5BC5728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97" name="Groep 296">
            <a:extLst>
              <a:ext uri="{FF2B5EF4-FFF2-40B4-BE49-F238E27FC236}">
                <a16:creationId xmlns:a16="http://schemas.microsoft.com/office/drawing/2014/main" id="{E0B5B285-0350-4FA4-B211-89ECC24FAB22}"/>
              </a:ext>
            </a:extLst>
          </p:cNvPr>
          <p:cNvGrpSpPr>
            <a:grpSpLocks noChangeAspect="1"/>
          </p:cNvGrpSpPr>
          <p:nvPr/>
        </p:nvGrpSpPr>
        <p:grpSpPr>
          <a:xfrm>
            <a:off x="3117215" y="5434278"/>
            <a:ext cx="585662" cy="817317"/>
            <a:chOff x="154993" y="99049"/>
            <a:chExt cx="772366" cy="1076827"/>
          </a:xfrm>
        </p:grpSpPr>
        <p:pic>
          <p:nvPicPr>
            <p:cNvPr id="298" name="image2.png">
              <a:extLst>
                <a:ext uri="{FF2B5EF4-FFF2-40B4-BE49-F238E27FC236}">
                  <a16:creationId xmlns:a16="http://schemas.microsoft.com/office/drawing/2014/main" id="{E8925FD7-7D56-436E-86C9-5CFE1199DD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9" name="Afbeelding 298">
              <a:extLst>
                <a:ext uri="{FF2B5EF4-FFF2-40B4-BE49-F238E27FC236}">
                  <a16:creationId xmlns:a16="http://schemas.microsoft.com/office/drawing/2014/main" id="{E57ADDCF-D27D-4A96-903B-76A9DFBBF5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00" name="Groep 299">
            <a:extLst>
              <a:ext uri="{FF2B5EF4-FFF2-40B4-BE49-F238E27FC236}">
                <a16:creationId xmlns:a16="http://schemas.microsoft.com/office/drawing/2014/main" id="{026D5B49-5F4D-46D7-8DC8-7D9A2C3A70B5}"/>
              </a:ext>
            </a:extLst>
          </p:cNvPr>
          <p:cNvGrpSpPr>
            <a:grpSpLocks noChangeAspect="1"/>
          </p:cNvGrpSpPr>
          <p:nvPr/>
        </p:nvGrpSpPr>
        <p:grpSpPr>
          <a:xfrm>
            <a:off x="2797176" y="5831139"/>
            <a:ext cx="591609" cy="817260"/>
            <a:chOff x="1537609" y="5128444"/>
            <a:chExt cx="779145" cy="1076325"/>
          </a:xfrm>
        </p:grpSpPr>
        <p:pic>
          <p:nvPicPr>
            <p:cNvPr id="301" name="image2.png">
              <a:extLst>
                <a:ext uri="{FF2B5EF4-FFF2-40B4-BE49-F238E27FC236}">
                  <a16:creationId xmlns:a16="http://schemas.microsoft.com/office/drawing/2014/main" id="{128B98C3-74B2-456B-9680-A0587D0123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02" name="Afbeelding 301">
              <a:extLst>
                <a:ext uri="{FF2B5EF4-FFF2-40B4-BE49-F238E27FC236}">
                  <a16:creationId xmlns:a16="http://schemas.microsoft.com/office/drawing/2014/main" id="{125EA52B-DBFC-40A1-8622-92590BCE41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03" name="image2.png">
            <a:extLst>
              <a:ext uri="{FF2B5EF4-FFF2-40B4-BE49-F238E27FC236}">
                <a16:creationId xmlns:a16="http://schemas.microsoft.com/office/drawing/2014/main" id="{435AB3BD-F392-489A-AD3F-31D5A16219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3939016" y="175917"/>
            <a:ext cx="599377" cy="817200"/>
          </a:xfrm>
          <a:prstGeom prst="rect">
            <a:avLst/>
          </a:prstGeom>
          <a:ln/>
        </p:spPr>
      </p:pic>
      <p:pic>
        <p:nvPicPr>
          <p:cNvPr id="304" name="image2.png">
            <a:extLst>
              <a:ext uri="{FF2B5EF4-FFF2-40B4-BE49-F238E27FC236}">
                <a16:creationId xmlns:a16="http://schemas.microsoft.com/office/drawing/2014/main" id="{4D5B8067-52C4-450E-85F3-74F4FD13B9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4275688" y="375943"/>
            <a:ext cx="605224" cy="817200"/>
          </a:xfrm>
          <a:prstGeom prst="rect">
            <a:avLst/>
          </a:prstGeom>
          <a:ln/>
        </p:spPr>
      </p:pic>
      <p:pic>
        <p:nvPicPr>
          <p:cNvPr id="305" name="image2.png">
            <a:extLst>
              <a:ext uri="{FF2B5EF4-FFF2-40B4-BE49-F238E27FC236}">
                <a16:creationId xmlns:a16="http://schemas.microsoft.com/office/drawing/2014/main" id="{BE01827D-96F2-41F3-A98E-C87221E5932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3912346" y="779802"/>
            <a:ext cx="596177" cy="817200"/>
          </a:xfrm>
          <a:prstGeom prst="rect">
            <a:avLst/>
          </a:prstGeom>
          <a:ln/>
        </p:spPr>
      </p:pic>
      <p:pic>
        <p:nvPicPr>
          <p:cNvPr id="306" name="image2.png">
            <a:extLst>
              <a:ext uri="{FF2B5EF4-FFF2-40B4-BE49-F238E27FC236}">
                <a16:creationId xmlns:a16="http://schemas.microsoft.com/office/drawing/2014/main" id="{D141439D-EC78-421A-B50E-84A485F204B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4288041" y="993162"/>
            <a:ext cx="592871" cy="817200"/>
          </a:xfrm>
          <a:prstGeom prst="rect">
            <a:avLst/>
          </a:prstGeom>
          <a:ln/>
        </p:spPr>
      </p:pic>
      <p:pic>
        <p:nvPicPr>
          <p:cNvPr id="307" name="image2.png">
            <a:extLst>
              <a:ext uri="{FF2B5EF4-FFF2-40B4-BE49-F238E27FC236}">
                <a16:creationId xmlns:a16="http://schemas.microsoft.com/office/drawing/2014/main" id="{7C487835-CC2B-4048-9C8F-538789B9B2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3971400" y="1390023"/>
            <a:ext cx="591414" cy="817200"/>
          </a:xfrm>
          <a:prstGeom prst="rect">
            <a:avLst/>
          </a:prstGeom>
          <a:ln/>
        </p:spPr>
      </p:pic>
      <p:grpSp>
        <p:nvGrpSpPr>
          <p:cNvPr id="308" name="Groep 307">
            <a:extLst>
              <a:ext uri="{FF2B5EF4-FFF2-40B4-BE49-F238E27FC236}">
                <a16:creationId xmlns:a16="http://schemas.microsoft.com/office/drawing/2014/main" id="{541AD392-B846-4AEC-A539-7086871C4A08}"/>
              </a:ext>
            </a:extLst>
          </p:cNvPr>
          <p:cNvGrpSpPr>
            <a:grpSpLocks noChangeAspect="1"/>
          </p:cNvGrpSpPr>
          <p:nvPr/>
        </p:nvGrpSpPr>
        <p:grpSpPr>
          <a:xfrm>
            <a:off x="3919331" y="5220918"/>
            <a:ext cx="585662" cy="817317"/>
            <a:chOff x="154814" y="94750"/>
            <a:chExt cx="772366" cy="1076828"/>
          </a:xfrm>
        </p:grpSpPr>
        <p:pic>
          <p:nvPicPr>
            <p:cNvPr id="309" name="image2.png">
              <a:extLst>
                <a:ext uri="{FF2B5EF4-FFF2-40B4-BE49-F238E27FC236}">
                  <a16:creationId xmlns:a16="http://schemas.microsoft.com/office/drawing/2014/main" id="{4B96E69C-9006-44FE-8F0D-EF8DF9E20F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0" name="Afbeelding 309">
              <a:extLst>
                <a:ext uri="{FF2B5EF4-FFF2-40B4-BE49-F238E27FC236}">
                  <a16:creationId xmlns:a16="http://schemas.microsoft.com/office/drawing/2014/main" id="{243D419A-0CBC-41E4-A954-3DE19C31A8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1" name="Afbeelding 310">
              <a:extLst>
                <a:ext uri="{FF2B5EF4-FFF2-40B4-BE49-F238E27FC236}">
                  <a16:creationId xmlns:a16="http://schemas.microsoft.com/office/drawing/2014/main" id="{1E09E73D-E7E7-4EF9-AE42-EFF5231D11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2" name="Afbeelding 311">
              <a:extLst>
                <a:ext uri="{FF2B5EF4-FFF2-40B4-BE49-F238E27FC236}">
                  <a16:creationId xmlns:a16="http://schemas.microsoft.com/office/drawing/2014/main" id="{21E6E29F-C9F8-463F-B33F-3C4098D1B4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13" name="Groep 312">
            <a:extLst>
              <a:ext uri="{FF2B5EF4-FFF2-40B4-BE49-F238E27FC236}">
                <a16:creationId xmlns:a16="http://schemas.microsoft.com/office/drawing/2014/main" id="{4A068555-FADA-4CF6-89A4-4AF5FED87CA5}"/>
              </a:ext>
            </a:extLst>
          </p:cNvPr>
          <p:cNvGrpSpPr>
            <a:grpSpLocks noChangeAspect="1"/>
          </p:cNvGrpSpPr>
          <p:nvPr/>
        </p:nvGrpSpPr>
        <p:grpSpPr>
          <a:xfrm>
            <a:off x="4239370" y="5434278"/>
            <a:ext cx="585662" cy="817317"/>
            <a:chOff x="154993" y="99049"/>
            <a:chExt cx="772366" cy="1076827"/>
          </a:xfrm>
        </p:grpSpPr>
        <p:pic>
          <p:nvPicPr>
            <p:cNvPr id="314" name="image2.png">
              <a:extLst>
                <a:ext uri="{FF2B5EF4-FFF2-40B4-BE49-F238E27FC236}">
                  <a16:creationId xmlns:a16="http://schemas.microsoft.com/office/drawing/2014/main" id="{832F2C21-08EF-428D-8449-EE6F4ABBA7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5" name="Afbeelding 314">
              <a:extLst>
                <a:ext uri="{FF2B5EF4-FFF2-40B4-BE49-F238E27FC236}">
                  <a16:creationId xmlns:a16="http://schemas.microsoft.com/office/drawing/2014/main" id="{A4F82134-5CB7-4961-8D9A-0E321D88E5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16" name="Groep 315">
            <a:extLst>
              <a:ext uri="{FF2B5EF4-FFF2-40B4-BE49-F238E27FC236}">
                <a16:creationId xmlns:a16="http://schemas.microsoft.com/office/drawing/2014/main" id="{35690C3D-C58C-4128-8F2D-F5E4031DE85D}"/>
              </a:ext>
            </a:extLst>
          </p:cNvPr>
          <p:cNvGrpSpPr>
            <a:grpSpLocks noChangeAspect="1"/>
          </p:cNvGrpSpPr>
          <p:nvPr/>
        </p:nvGrpSpPr>
        <p:grpSpPr>
          <a:xfrm>
            <a:off x="3919331" y="5831139"/>
            <a:ext cx="591609" cy="817260"/>
            <a:chOff x="1537609" y="5128444"/>
            <a:chExt cx="779145" cy="1076325"/>
          </a:xfrm>
        </p:grpSpPr>
        <p:pic>
          <p:nvPicPr>
            <p:cNvPr id="317" name="image2.png">
              <a:extLst>
                <a:ext uri="{FF2B5EF4-FFF2-40B4-BE49-F238E27FC236}">
                  <a16:creationId xmlns:a16="http://schemas.microsoft.com/office/drawing/2014/main" id="{E60C2011-B111-41F2-AF77-6697D58815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8" name="Afbeelding 317">
              <a:extLst>
                <a:ext uri="{FF2B5EF4-FFF2-40B4-BE49-F238E27FC236}">
                  <a16:creationId xmlns:a16="http://schemas.microsoft.com/office/drawing/2014/main" id="{D60C57E0-81F7-4575-84C2-EFD6FB9971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19" name="image2.png">
            <a:extLst>
              <a:ext uri="{FF2B5EF4-FFF2-40B4-BE49-F238E27FC236}">
                <a16:creationId xmlns:a16="http://schemas.microsoft.com/office/drawing/2014/main" id="{CEA43D24-4303-4B9B-8DEC-5930009C09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5100431" y="175282"/>
            <a:ext cx="599377" cy="817200"/>
          </a:xfrm>
          <a:prstGeom prst="rect">
            <a:avLst/>
          </a:prstGeom>
          <a:ln/>
        </p:spPr>
      </p:pic>
      <p:pic>
        <p:nvPicPr>
          <p:cNvPr id="320" name="image2.png">
            <a:extLst>
              <a:ext uri="{FF2B5EF4-FFF2-40B4-BE49-F238E27FC236}">
                <a16:creationId xmlns:a16="http://schemas.microsoft.com/office/drawing/2014/main" id="{D6B9E8F8-0646-484B-8B83-0FB971C6BC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5437103" y="375308"/>
            <a:ext cx="605224" cy="817200"/>
          </a:xfrm>
          <a:prstGeom prst="rect">
            <a:avLst/>
          </a:prstGeom>
          <a:ln/>
        </p:spPr>
      </p:pic>
      <p:pic>
        <p:nvPicPr>
          <p:cNvPr id="321" name="image2.png">
            <a:extLst>
              <a:ext uri="{FF2B5EF4-FFF2-40B4-BE49-F238E27FC236}">
                <a16:creationId xmlns:a16="http://schemas.microsoft.com/office/drawing/2014/main" id="{0D0DE939-59A4-4E4F-8337-40172F8456F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5073761" y="779167"/>
            <a:ext cx="596177" cy="817200"/>
          </a:xfrm>
          <a:prstGeom prst="rect">
            <a:avLst/>
          </a:prstGeom>
          <a:ln/>
        </p:spPr>
      </p:pic>
      <p:pic>
        <p:nvPicPr>
          <p:cNvPr id="322" name="image2.png">
            <a:extLst>
              <a:ext uri="{FF2B5EF4-FFF2-40B4-BE49-F238E27FC236}">
                <a16:creationId xmlns:a16="http://schemas.microsoft.com/office/drawing/2014/main" id="{E03FA321-8BC9-4C0A-859E-CCB4BCCBB2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5449456" y="992527"/>
            <a:ext cx="592871" cy="817200"/>
          </a:xfrm>
          <a:prstGeom prst="rect">
            <a:avLst/>
          </a:prstGeom>
          <a:ln/>
        </p:spPr>
      </p:pic>
      <p:pic>
        <p:nvPicPr>
          <p:cNvPr id="323" name="image2.png">
            <a:extLst>
              <a:ext uri="{FF2B5EF4-FFF2-40B4-BE49-F238E27FC236}">
                <a16:creationId xmlns:a16="http://schemas.microsoft.com/office/drawing/2014/main" id="{17E6BC89-42CB-4BC2-BA70-72D30556DB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5132815" y="1389388"/>
            <a:ext cx="591414" cy="817200"/>
          </a:xfrm>
          <a:prstGeom prst="rect">
            <a:avLst/>
          </a:prstGeom>
          <a:ln/>
        </p:spPr>
      </p:pic>
      <p:grpSp>
        <p:nvGrpSpPr>
          <p:cNvPr id="324" name="Groep 323">
            <a:extLst>
              <a:ext uri="{FF2B5EF4-FFF2-40B4-BE49-F238E27FC236}">
                <a16:creationId xmlns:a16="http://schemas.microsoft.com/office/drawing/2014/main" id="{A379F89A-B787-421B-A620-A17E04C36D5D}"/>
              </a:ext>
            </a:extLst>
          </p:cNvPr>
          <p:cNvGrpSpPr>
            <a:grpSpLocks noChangeAspect="1"/>
          </p:cNvGrpSpPr>
          <p:nvPr/>
        </p:nvGrpSpPr>
        <p:grpSpPr>
          <a:xfrm>
            <a:off x="5080746" y="5220283"/>
            <a:ext cx="585662" cy="817317"/>
            <a:chOff x="154814" y="94750"/>
            <a:chExt cx="772366" cy="1076828"/>
          </a:xfrm>
        </p:grpSpPr>
        <p:pic>
          <p:nvPicPr>
            <p:cNvPr id="325" name="image2.png">
              <a:extLst>
                <a:ext uri="{FF2B5EF4-FFF2-40B4-BE49-F238E27FC236}">
                  <a16:creationId xmlns:a16="http://schemas.microsoft.com/office/drawing/2014/main" id="{BD165A02-3761-4330-B31D-BD5AF91DA8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6" name="Afbeelding 325">
              <a:extLst>
                <a:ext uri="{FF2B5EF4-FFF2-40B4-BE49-F238E27FC236}">
                  <a16:creationId xmlns:a16="http://schemas.microsoft.com/office/drawing/2014/main" id="{C28AE537-184C-46BF-8B9C-8505A53B27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7" name="Afbeelding 326">
              <a:extLst>
                <a:ext uri="{FF2B5EF4-FFF2-40B4-BE49-F238E27FC236}">
                  <a16:creationId xmlns:a16="http://schemas.microsoft.com/office/drawing/2014/main" id="{A05640B8-095C-4F6E-84F5-A89A689C54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8" name="Afbeelding 327">
              <a:extLst>
                <a:ext uri="{FF2B5EF4-FFF2-40B4-BE49-F238E27FC236}">
                  <a16:creationId xmlns:a16="http://schemas.microsoft.com/office/drawing/2014/main" id="{748F529A-654E-4A5B-B00C-39DE717BC5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29" name="Groep 328">
            <a:extLst>
              <a:ext uri="{FF2B5EF4-FFF2-40B4-BE49-F238E27FC236}">
                <a16:creationId xmlns:a16="http://schemas.microsoft.com/office/drawing/2014/main" id="{F7F8F77F-8B99-4436-9255-F44970BD3DFF}"/>
              </a:ext>
            </a:extLst>
          </p:cNvPr>
          <p:cNvGrpSpPr>
            <a:grpSpLocks noChangeAspect="1"/>
          </p:cNvGrpSpPr>
          <p:nvPr/>
        </p:nvGrpSpPr>
        <p:grpSpPr>
          <a:xfrm>
            <a:off x="5400785" y="5433643"/>
            <a:ext cx="585662" cy="817317"/>
            <a:chOff x="154993" y="99049"/>
            <a:chExt cx="772366" cy="1076827"/>
          </a:xfrm>
        </p:grpSpPr>
        <p:pic>
          <p:nvPicPr>
            <p:cNvPr id="330" name="image2.png">
              <a:extLst>
                <a:ext uri="{FF2B5EF4-FFF2-40B4-BE49-F238E27FC236}">
                  <a16:creationId xmlns:a16="http://schemas.microsoft.com/office/drawing/2014/main" id="{28E211E0-D1F3-44A9-A0D4-40C8E577BE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1" name="Afbeelding 330">
              <a:extLst>
                <a:ext uri="{FF2B5EF4-FFF2-40B4-BE49-F238E27FC236}">
                  <a16:creationId xmlns:a16="http://schemas.microsoft.com/office/drawing/2014/main" id="{94D3210F-920D-4AEC-ACC1-D036FE0259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32" name="Groep 331">
            <a:extLst>
              <a:ext uri="{FF2B5EF4-FFF2-40B4-BE49-F238E27FC236}">
                <a16:creationId xmlns:a16="http://schemas.microsoft.com/office/drawing/2014/main" id="{E754DCB7-A04B-4F53-BF15-3EABB5A99523}"/>
              </a:ext>
            </a:extLst>
          </p:cNvPr>
          <p:cNvGrpSpPr>
            <a:grpSpLocks noChangeAspect="1"/>
          </p:cNvGrpSpPr>
          <p:nvPr/>
        </p:nvGrpSpPr>
        <p:grpSpPr>
          <a:xfrm>
            <a:off x="5080746" y="5830504"/>
            <a:ext cx="591609" cy="817260"/>
            <a:chOff x="1537609" y="5128444"/>
            <a:chExt cx="779145" cy="1076325"/>
          </a:xfrm>
        </p:grpSpPr>
        <p:pic>
          <p:nvPicPr>
            <p:cNvPr id="333" name="image2.png">
              <a:extLst>
                <a:ext uri="{FF2B5EF4-FFF2-40B4-BE49-F238E27FC236}">
                  <a16:creationId xmlns:a16="http://schemas.microsoft.com/office/drawing/2014/main" id="{D189A5FE-E7DF-43B1-84DC-FC1462E735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4" name="Afbeelding 333">
              <a:extLst>
                <a:ext uri="{FF2B5EF4-FFF2-40B4-BE49-F238E27FC236}">
                  <a16:creationId xmlns:a16="http://schemas.microsoft.com/office/drawing/2014/main" id="{66C353E8-5EE2-4A27-829B-5D2B5742A5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35" name="image2.png">
            <a:extLst>
              <a:ext uri="{FF2B5EF4-FFF2-40B4-BE49-F238E27FC236}">
                <a16:creationId xmlns:a16="http://schemas.microsoft.com/office/drawing/2014/main" id="{27C16FA6-C69F-4E3D-8E5A-9749EA7DBA3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6245826" y="174647"/>
            <a:ext cx="599377" cy="817200"/>
          </a:xfrm>
          <a:prstGeom prst="rect">
            <a:avLst/>
          </a:prstGeom>
          <a:ln/>
        </p:spPr>
      </p:pic>
      <p:pic>
        <p:nvPicPr>
          <p:cNvPr id="336" name="image2.png">
            <a:extLst>
              <a:ext uri="{FF2B5EF4-FFF2-40B4-BE49-F238E27FC236}">
                <a16:creationId xmlns:a16="http://schemas.microsoft.com/office/drawing/2014/main" id="{061BAB50-E2F1-4698-9797-A89BFF6584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6582498" y="374673"/>
            <a:ext cx="605224" cy="817200"/>
          </a:xfrm>
          <a:prstGeom prst="rect">
            <a:avLst/>
          </a:prstGeom>
          <a:ln/>
        </p:spPr>
      </p:pic>
      <p:pic>
        <p:nvPicPr>
          <p:cNvPr id="337" name="image2.png">
            <a:extLst>
              <a:ext uri="{FF2B5EF4-FFF2-40B4-BE49-F238E27FC236}">
                <a16:creationId xmlns:a16="http://schemas.microsoft.com/office/drawing/2014/main" id="{1BBEB593-9997-4F85-B927-A936D81A5A0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6219156" y="778532"/>
            <a:ext cx="596177" cy="817200"/>
          </a:xfrm>
          <a:prstGeom prst="rect">
            <a:avLst/>
          </a:prstGeom>
          <a:ln/>
        </p:spPr>
      </p:pic>
      <p:pic>
        <p:nvPicPr>
          <p:cNvPr id="338" name="image2.png">
            <a:extLst>
              <a:ext uri="{FF2B5EF4-FFF2-40B4-BE49-F238E27FC236}">
                <a16:creationId xmlns:a16="http://schemas.microsoft.com/office/drawing/2014/main" id="{DDD49E99-5476-4B16-B706-5282B9CA8B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6594851" y="991892"/>
            <a:ext cx="592871" cy="817200"/>
          </a:xfrm>
          <a:prstGeom prst="rect">
            <a:avLst/>
          </a:prstGeom>
          <a:ln/>
        </p:spPr>
      </p:pic>
      <p:pic>
        <p:nvPicPr>
          <p:cNvPr id="339" name="image2.png">
            <a:extLst>
              <a:ext uri="{FF2B5EF4-FFF2-40B4-BE49-F238E27FC236}">
                <a16:creationId xmlns:a16="http://schemas.microsoft.com/office/drawing/2014/main" id="{869E2B2C-45FE-42E5-A38F-FAE6AA1BF6C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6278210" y="1388753"/>
            <a:ext cx="591414" cy="817200"/>
          </a:xfrm>
          <a:prstGeom prst="rect">
            <a:avLst/>
          </a:prstGeom>
          <a:ln/>
        </p:spPr>
      </p:pic>
      <p:grpSp>
        <p:nvGrpSpPr>
          <p:cNvPr id="340" name="Groep 339">
            <a:extLst>
              <a:ext uri="{FF2B5EF4-FFF2-40B4-BE49-F238E27FC236}">
                <a16:creationId xmlns:a16="http://schemas.microsoft.com/office/drawing/2014/main" id="{0F1464A3-3947-46A2-8EB1-B17A93E350ED}"/>
              </a:ext>
            </a:extLst>
          </p:cNvPr>
          <p:cNvGrpSpPr>
            <a:grpSpLocks noChangeAspect="1"/>
          </p:cNvGrpSpPr>
          <p:nvPr/>
        </p:nvGrpSpPr>
        <p:grpSpPr>
          <a:xfrm>
            <a:off x="6226141" y="5219648"/>
            <a:ext cx="585662" cy="817317"/>
            <a:chOff x="154814" y="94750"/>
            <a:chExt cx="772366" cy="1076828"/>
          </a:xfrm>
        </p:grpSpPr>
        <p:pic>
          <p:nvPicPr>
            <p:cNvPr id="341" name="image2.png">
              <a:extLst>
                <a:ext uri="{FF2B5EF4-FFF2-40B4-BE49-F238E27FC236}">
                  <a16:creationId xmlns:a16="http://schemas.microsoft.com/office/drawing/2014/main" id="{2EE08B35-FCAA-48B4-AA6D-317D6A9587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2" name="Afbeelding 341">
              <a:extLst>
                <a:ext uri="{FF2B5EF4-FFF2-40B4-BE49-F238E27FC236}">
                  <a16:creationId xmlns:a16="http://schemas.microsoft.com/office/drawing/2014/main" id="{3B192F8D-ED94-4B70-B1F9-2FA9F138D1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3" name="Afbeelding 342">
              <a:extLst>
                <a:ext uri="{FF2B5EF4-FFF2-40B4-BE49-F238E27FC236}">
                  <a16:creationId xmlns:a16="http://schemas.microsoft.com/office/drawing/2014/main" id="{800C8332-3022-449F-9352-CF5EEE4A77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4" name="Afbeelding 343">
              <a:extLst>
                <a:ext uri="{FF2B5EF4-FFF2-40B4-BE49-F238E27FC236}">
                  <a16:creationId xmlns:a16="http://schemas.microsoft.com/office/drawing/2014/main" id="{187B8652-25C4-44DC-BA87-A187334159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45" name="Groep 344">
            <a:extLst>
              <a:ext uri="{FF2B5EF4-FFF2-40B4-BE49-F238E27FC236}">
                <a16:creationId xmlns:a16="http://schemas.microsoft.com/office/drawing/2014/main" id="{158EFFD6-BC42-49E3-99B1-125A0D978E8B}"/>
              </a:ext>
            </a:extLst>
          </p:cNvPr>
          <p:cNvGrpSpPr>
            <a:grpSpLocks noChangeAspect="1"/>
          </p:cNvGrpSpPr>
          <p:nvPr/>
        </p:nvGrpSpPr>
        <p:grpSpPr>
          <a:xfrm>
            <a:off x="6546180" y="5433008"/>
            <a:ext cx="585662" cy="817317"/>
            <a:chOff x="154993" y="99049"/>
            <a:chExt cx="772366" cy="1076827"/>
          </a:xfrm>
        </p:grpSpPr>
        <p:pic>
          <p:nvPicPr>
            <p:cNvPr id="346" name="image2.png">
              <a:extLst>
                <a:ext uri="{FF2B5EF4-FFF2-40B4-BE49-F238E27FC236}">
                  <a16:creationId xmlns:a16="http://schemas.microsoft.com/office/drawing/2014/main" id="{9C36F5A0-FE5C-44C6-B120-EEF97ED48F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7" name="Afbeelding 346">
              <a:extLst>
                <a:ext uri="{FF2B5EF4-FFF2-40B4-BE49-F238E27FC236}">
                  <a16:creationId xmlns:a16="http://schemas.microsoft.com/office/drawing/2014/main" id="{3C834526-9560-4F47-9C51-4FD9F5DEFE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48" name="Groep 347">
            <a:extLst>
              <a:ext uri="{FF2B5EF4-FFF2-40B4-BE49-F238E27FC236}">
                <a16:creationId xmlns:a16="http://schemas.microsoft.com/office/drawing/2014/main" id="{32B88F77-1BB5-48AB-9E40-7E0486BE3868}"/>
              </a:ext>
            </a:extLst>
          </p:cNvPr>
          <p:cNvGrpSpPr>
            <a:grpSpLocks noChangeAspect="1"/>
          </p:cNvGrpSpPr>
          <p:nvPr/>
        </p:nvGrpSpPr>
        <p:grpSpPr>
          <a:xfrm>
            <a:off x="6226141" y="5829869"/>
            <a:ext cx="591609" cy="817260"/>
            <a:chOff x="1537609" y="5128444"/>
            <a:chExt cx="779145" cy="1076325"/>
          </a:xfrm>
        </p:grpSpPr>
        <p:pic>
          <p:nvPicPr>
            <p:cNvPr id="349" name="image2.png">
              <a:extLst>
                <a:ext uri="{FF2B5EF4-FFF2-40B4-BE49-F238E27FC236}">
                  <a16:creationId xmlns:a16="http://schemas.microsoft.com/office/drawing/2014/main" id="{779A34F8-8812-43DF-AB96-691729B8AF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0" name="Afbeelding 349">
              <a:extLst>
                <a:ext uri="{FF2B5EF4-FFF2-40B4-BE49-F238E27FC236}">
                  <a16:creationId xmlns:a16="http://schemas.microsoft.com/office/drawing/2014/main" id="{61D7FB09-DA19-43C0-823D-54D8B4D262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51" name="image2.png">
            <a:extLst>
              <a:ext uri="{FF2B5EF4-FFF2-40B4-BE49-F238E27FC236}">
                <a16:creationId xmlns:a16="http://schemas.microsoft.com/office/drawing/2014/main" id="{F76EA816-1D04-4DBD-8903-0D95217E17B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7385761" y="174012"/>
            <a:ext cx="599377" cy="817200"/>
          </a:xfrm>
          <a:prstGeom prst="rect">
            <a:avLst/>
          </a:prstGeom>
          <a:ln/>
        </p:spPr>
      </p:pic>
      <p:pic>
        <p:nvPicPr>
          <p:cNvPr id="352" name="image2.png">
            <a:extLst>
              <a:ext uri="{FF2B5EF4-FFF2-40B4-BE49-F238E27FC236}">
                <a16:creationId xmlns:a16="http://schemas.microsoft.com/office/drawing/2014/main" id="{C36F00C9-4DF2-4FD7-B3C2-98F882299CE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7722433" y="374038"/>
            <a:ext cx="605224" cy="817200"/>
          </a:xfrm>
          <a:prstGeom prst="rect">
            <a:avLst/>
          </a:prstGeom>
          <a:ln/>
        </p:spPr>
      </p:pic>
      <p:pic>
        <p:nvPicPr>
          <p:cNvPr id="353" name="image2.png">
            <a:extLst>
              <a:ext uri="{FF2B5EF4-FFF2-40B4-BE49-F238E27FC236}">
                <a16:creationId xmlns:a16="http://schemas.microsoft.com/office/drawing/2014/main" id="{F3B56F57-7000-4E4E-93BA-8013FA15CA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7359091" y="777897"/>
            <a:ext cx="596177" cy="817200"/>
          </a:xfrm>
          <a:prstGeom prst="rect">
            <a:avLst/>
          </a:prstGeom>
          <a:ln/>
        </p:spPr>
      </p:pic>
      <p:pic>
        <p:nvPicPr>
          <p:cNvPr id="354" name="image2.png">
            <a:extLst>
              <a:ext uri="{FF2B5EF4-FFF2-40B4-BE49-F238E27FC236}">
                <a16:creationId xmlns:a16="http://schemas.microsoft.com/office/drawing/2014/main" id="{D8890A55-04D1-47EC-BE58-9D225DA9327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7734786" y="991257"/>
            <a:ext cx="592871" cy="817200"/>
          </a:xfrm>
          <a:prstGeom prst="rect">
            <a:avLst/>
          </a:prstGeom>
          <a:ln/>
        </p:spPr>
      </p:pic>
      <p:pic>
        <p:nvPicPr>
          <p:cNvPr id="355" name="image2.png">
            <a:extLst>
              <a:ext uri="{FF2B5EF4-FFF2-40B4-BE49-F238E27FC236}">
                <a16:creationId xmlns:a16="http://schemas.microsoft.com/office/drawing/2014/main" id="{EF0254E7-D203-4882-BC46-C842E5193CB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7418145" y="1388118"/>
            <a:ext cx="591414" cy="817200"/>
          </a:xfrm>
          <a:prstGeom prst="rect">
            <a:avLst/>
          </a:prstGeom>
          <a:ln/>
        </p:spPr>
      </p:pic>
      <p:grpSp>
        <p:nvGrpSpPr>
          <p:cNvPr id="356" name="Groep 355">
            <a:extLst>
              <a:ext uri="{FF2B5EF4-FFF2-40B4-BE49-F238E27FC236}">
                <a16:creationId xmlns:a16="http://schemas.microsoft.com/office/drawing/2014/main" id="{4A4ED889-490B-4F52-92A4-84EE61D8DB64}"/>
              </a:ext>
            </a:extLst>
          </p:cNvPr>
          <p:cNvGrpSpPr>
            <a:grpSpLocks noChangeAspect="1"/>
          </p:cNvGrpSpPr>
          <p:nvPr/>
        </p:nvGrpSpPr>
        <p:grpSpPr>
          <a:xfrm>
            <a:off x="7366076" y="5219013"/>
            <a:ext cx="585662" cy="817317"/>
            <a:chOff x="154814" y="94750"/>
            <a:chExt cx="772366" cy="1076828"/>
          </a:xfrm>
        </p:grpSpPr>
        <p:pic>
          <p:nvPicPr>
            <p:cNvPr id="357" name="image2.png">
              <a:extLst>
                <a:ext uri="{FF2B5EF4-FFF2-40B4-BE49-F238E27FC236}">
                  <a16:creationId xmlns:a16="http://schemas.microsoft.com/office/drawing/2014/main" id="{0993A538-A249-4B39-9610-B0AC632954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8" name="Afbeelding 357">
              <a:extLst>
                <a:ext uri="{FF2B5EF4-FFF2-40B4-BE49-F238E27FC236}">
                  <a16:creationId xmlns:a16="http://schemas.microsoft.com/office/drawing/2014/main" id="{0D64CC2F-963F-4F94-99A4-C80163F55B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9" name="Afbeelding 358">
              <a:extLst>
                <a:ext uri="{FF2B5EF4-FFF2-40B4-BE49-F238E27FC236}">
                  <a16:creationId xmlns:a16="http://schemas.microsoft.com/office/drawing/2014/main" id="{B2846802-DE0A-4709-B45C-531E76536D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0" name="Afbeelding 359">
              <a:extLst>
                <a:ext uri="{FF2B5EF4-FFF2-40B4-BE49-F238E27FC236}">
                  <a16:creationId xmlns:a16="http://schemas.microsoft.com/office/drawing/2014/main" id="{2F85B78C-63F3-493D-99B4-D4292FE2B1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61" name="Groep 360">
            <a:extLst>
              <a:ext uri="{FF2B5EF4-FFF2-40B4-BE49-F238E27FC236}">
                <a16:creationId xmlns:a16="http://schemas.microsoft.com/office/drawing/2014/main" id="{5B47E172-DBEB-40EA-AA68-89949ED9B972}"/>
              </a:ext>
            </a:extLst>
          </p:cNvPr>
          <p:cNvGrpSpPr>
            <a:grpSpLocks noChangeAspect="1"/>
          </p:cNvGrpSpPr>
          <p:nvPr/>
        </p:nvGrpSpPr>
        <p:grpSpPr>
          <a:xfrm>
            <a:off x="7686115" y="5432373"/>
            <a:ext cx="585662" cy="817317"/>
            <a:chOff x="154993" y="99049"/>
            <a:chExt cx="772366" cy="1076827"/>
          </a:xfrm>
        </p:grpSpPr>
        <p:pic>
          <p:nvPicPr>
            <p:cNvPr id="362" name="image2.png">
              <a:extLst>
                <a:ext uri="{FF2B5EF4-FFF2-40B4-BE49-F238E27FC236}">
                  <a16:creationId xmlns:a16="http://schemas.microsoft.com/office/drawing/2014/main" id="{B090AEBC-EA7A-454D-94DE-EB1CCA5958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3" name="Afbeelding 362">
              <a:extLst>
                <a:ext uri="{FF2B5EF4-FFF2-40B4-BE49-F238E27FC236}">
                  <a16:creationId xmlns:a16="http://schemas.microsoft.com/office/drawing/2014/main" id="{B2F79012-603A-4DD4-BAFB-3BCB484D0E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64" name="Groep 363">
            <a:extLst>
              <a:ext uri="{FF2B5EF4-FFF2-40B4-BE49-F238E27FC236}">
                <a16:creationId xmlns:a16="http://schemas.microsoft.com/office/drawing/2014/main" id="{5D1DEAC3-AC33-4617-8EEF-962D5415AD95}"/>
              </a:ext>
            </a:extLst>
          </p:cNvPr>
          <p:cNvGrpSpPr>
            <a:grpSpLocks noChangeAspect="1"/>
          </p:cNvGrpSpPr>
          <p:nvPr/>
        </p:nvGrpSpPr>
        <p:grpSpPr>
          <a:xfrm>
            <a:off x="7366076" y="5829234"/>
            <a:ext cx="591609" cy="817260"/>
            <a:chOff x="1537609" y="5128444"/>
            <a:chExt cx="779145" cy="1076325"/>
          </a:xfrm>
        </p:grpSpPr>
        <p:pic>
          <p:nvPicPr>
            <p:cNvPr id="365" name="image2.png">
              <a:extLst>
                <a:ext uri="{FF2B5EF4-FFF2-40B4-BE49-F238E27FC236}">
                  <a16:creationId xmlns:a16="http://schemas.microsoft.com/office/drawing/2014/main" id="{F338A7C2-E693-40BE-8A2D-36C7D5B183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6" name="Afbeelding 365">
              <a:extLst>
                <a:ext uri="{FF2B5EF4-FFF2-40B4-BE49-F238E27FC236}">
                  <a16:creationId xmlns:a16="http://schemas.microsoft.com/office/drawing/2014/main" id="{969782BB-E681-4F12-930B-BCC468C6E1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67" name="image2.png">
            <a:extLst>
              <a:ext uri="{FF2B5EF4-FFF2-40B4-BE49-F238E27FC236}">
                <a16:creationId xmlns:a16="http://schemas.microsoft.com/office/drawing/2014/main" id="{51A32C26-1CDB-4F54-AD6C-33A75BC233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8507916" y="174012"/>
            <a:ext cx="599377" cy="817200"/>
          </a:xfrm>
          <a:prstGeom prst="rect">
            <a:avLst/>
          </a:prstGeom>
          <a:ln/>
        </p:spPr>
      </p:pic>
      <p:pic>
        <p:nvPicPr>
          <p:cNvPr id="368" name="image2.png">
            <a:extLst>
              <a:ext uri="{FF2B5EF4-FFF2-40B4-BE49-F238E27FC236}">
                <a16:creationId xmlns:a16="http://schemas.microsoft.com/office/drawing/2014/main" id="{07CEB486-2030-4A1D-9EBD-3191DE64D9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8844588" y="374038"/>
            <a:ext cx="605224" cy="817200"/>
          </a:xfrm>
          <a:prstGeom prst="rect">
            <a:avLst/>
          </a:prstGeom>
          <a:ln/>
        </p:spPr>
      </p:pic>
      <p:pic>
        <p:nvPicPr>
          <p:cNvPr id="369" name="image2.png">
            <a:extLst>
              <a:ext uri="{FF2B5EF4-FFF2-40B4-BE49-F238E27FC236}">
                <a16:creationId xmlns:a16="http://schemas.microsoft.com/office/drawing/2014/main" id="{9CD527A4-7232-4C36-812E-4C7A5989015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8481246" y="777897"/>
            <a:ext cx="596177" cy="817200"/>
          </a:xfrm>
          <a:prstGeom prst="rect">
            <a:avLst/>
          </a:prstGeom>
          <a:ln/>
        </p:spPr>
      </p:pic>
      <p:pic>
        <p:nvPicPr>
          <p:cNvPr id="370" name="image2.png">
            <a:extLst>
              <a:ext uri="{FF2B5EF4-FFF2-40B4-BE49-F238E27FC236}">
                <a16:creationId xmlns:a16="http://schemas.microsoft.com/office/drawing/2014/main" id="{20A29BBE-6C59-4ED4-B3DC-7C59A97A48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8856941" y="991257"/>
            <a:ext cx="592871" cy="817200"/>
          </a:xfrm>
          <a:prstGeom prst="rect">
            <a:avLst/>
          </a:prstGeom>
          <a:ln/>
        </p:spPr>
      </p:pic>
      <p:pic>
        <p:nvPicPr>
          <p:cNvPr id="371" name="image2.png">
            <a:extLst>
              <a:ext uri="{FF2B5EF4-FFF2-40B4-BE49-F238E27FC236}">
                <a16:creationId xmlns:a16="http://schemas.microsoft.com/office/drawing/2014/main" id="{B2896FCB-583E-418F-B360-68B3A4892E6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8540300" y="1388118"/>
            <a:ext cx="591414" cy="817200"/>
          </a:xfrm>
          <a:prstGeom prst="rect">
            <a:avLst/>
          </a:prstGeom>
          <a:ln/>
        </p:spPr>
      </p:pic>
      <p:grpSp>
        <p:nvGrpSpPr>
          <p:cNvPr id="372" name="Groep 371">
            <a:extLst>
              <a:ext uri="{FF2B5EF4-FFF2-40B4-BE49-F238E27FC236}">
                <a16:creationId xmlns:a16="http://schemas.microsoft.com/office/drawing/2014/main" id="{C68F30C1-B103-47D8-B8FE-C8AB1DFE0564}"/>
              </a:ext>
            </a:extLst>
          </p:cNvPr>
          <p:cNvGrpSpPr>
            <a:grpSpLocks noChangeAspect="1"/>
          </p:cNvGrpSpPr>
          <p:nvPr/>
        </p:nvGrpSpPr>
        <p:grpSpPr>
          <a:xfrm>
            <a:off x="8488231" y="5219013"/>
            <a:ext cx="585662" cy="817317"/>
            <a:chOff x="154814" y="94750"/>
            <a:chExt cx="772366" cy="1076828"/>
          </a:xfrm>
        </p:grpSpPr>
        <p:pic>
          <p:nvPicPr>
            <p:cNvPr id="373" name="image2.png">
              <a:extLst>
                <a:ext uri="{FF2B5EF4-FFF2-40B4-BE49-F238E27FC236}">
                  <a16:creationId xmlns:a16="http://schemas.microsoft.com/office/drawing/2014/main" id="{E93478B5-325F-4565-A9C4-D13D4043D4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4" name="Afbeelding 373">
              <a:extLst>
                <a:ext uri="{FF2B5EF4-FFF2-40B4-BE49-F238E27FC236}">
                  <a16:creationId xmlns:a16="http://schemas.microsoft.com/office/drawing/2014/main" id="{D97CFF17-5F9E-460E-9E3E-25D025562B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5" name="Afbeelding 374">
              <a:extLst>
                <a:ext uri="{FF2B5EF4-FFF2-40B4-BE49-F238E27FC236}">
                  <a16:creationId xmlns:a16="http://schemas.microsoft.com/office/drawing/2014/main" id="{879DC6F4-9A40-4A8F-9B24-D6449B3BF7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6" name="Afbeelding 375">
              <a:extLst>
                <a:ext uri="{FF2B5EF4-FFF2-40B4-BE49-F238E27FC236}">
                  <a16:creationId xmlns:a16="http://schemas.microsoft.com/office/drawing/2014/main" id="{7A875B18-807A-48AE-9F88-B26610B2E0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77" name="Groep 376">
            <a:extLst>
              <a:ext uri="{FF2B5EF4-FFF2-40B4-BE49-F238E27FC236}">
                <a16:creationId xmlns:a16="http://schemas.microsoft.com/office/drawing/2014/main" id="{558A3799-0980-4F79-99E7-1E3CA98F079A}"/>
              </a:ext>
            </a:extLst>
          </p:cNvPr>
          <p:cNvGrpSpPr>
            <a:grpSpLocks noChangeAspect="1"/>
          </p:cNvGrpSpPr>
          <p:nvPr/>
        </p:nvGrpSpPr>
        <p:grpSpPr>
          <a:xfrm>
            <a:off x="8808270" y="5432373"/>
            <a:ext cx="585662" cy="817317"/>
            <a:chOff x="154993" y="99049"/>
            <a:chExt cx="772366" cy="1076827"/>
          </a:xfrm>
        </p:grpSpPr>
        <p:pic>
          <p:nvPicPr>
            <p:cNvPr id="378" name="image2.png">
              <a:extLst>
                <a:ext uri="{FF2B5EF4-FFF2-40B4-BE49-F238E27FC236}">
                  <a16:creationId xmlns:a16="http://schemas.microsoft.com/office/drawing/2014/main" id="{10F29319-F3AB-4B60-9F6F-83373FBEA4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9" name="Afbeelding 378">
              <a:extLst>
                <a:ext uri="{FF2B5EF4-FFF2-40B4-BE49-F238E27FC236}">
                  <a16:creationId xmlns:a16="http://schemas.microsoft.com/office/drawing/2014/main" id="{E761189D-F0C3-467F-8190-97D8EAC036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80" name="Groep 379">
            <a:extLst>
              <a:ext uri="{FF2B5EF4-FFF2-40B4-BE49-F238E27FC236}">
                <a16:creationId xmlns:a16="http://schemas.microsoft.com/office/drawing/2014/main" id="{B002C205-E1F6-49A0-8AF5-8EE3240BE6F0}"/>
              </a:ext>
            </a:extLst>
          </p:cNvPr>
          <p:cNvGrpSpPr>
            <a:grpSpLocks noChangeAspect="1"/>
          </p:cNvGrpSpPr>
          <p:nvPr/>
        </p:nvGrpSpPr>
        <p:grpSpPr>
          <a:xfrm>
            <a:off x="8488231" y="5829234"/>
            <a:ext cx="591609" cy="817260"/>
            <a:chOff x="1537609" y="5128444"/>
            <a:chExt cx="779145" cy="1076325"/>
          </a:xfrm>
        </p:grpSpPr>
        <p:pic>
          <p:nvPicPr>
            <p:cNvPr id="381" name="image2.png">
              <a:extLst>
                <a:ext uri="{FF2B5EF4-FFF2-40B4-BE49-F238E27FC236}">
                  <a16:creationId xmlns:a16="http://schemas.microsoft.com/office/drawing/2014/main" id="{13A6AB10-2117-409E-B183-709278184B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82" name="Afbeelding 381">
              <a:extLst>
                <a:ext uri="{FF2B5EF4-FFF2-40B4-BE49-F238E27FC236}">
                  <a16:creationId xmlns:a16="http://schemas.microsoft.com/office/drawing/2014/main" id="{3CCB13D7-C811-42D9-996A-97DAFE23E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83" name="image2.png">
            <a:extLst>
              <a:ext uri="{FF2B5EF4-FFF2-40B4-BE49-F238E27FC236}">
                <a16:creationId xmlns:a16="http://schemas.microsoft.com/office/drawing/2014/main" id="{C431A907-A2C9-4EED-B0F1-0A486096B3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9669331" y="173377"/>
            <a:ext cx="599377" cy="817200"/>
          </a:xfrm>
          <a:prstGeom prst="rect">
            <a:avLst/>
          </a:prstGeom>
          <a:ln/>
        </p:spPr>
      </p:pic>
      <p:pic>
        <p:nvPicPr>
          <p:cNvPr id="384" name="image2.png">
            <a:extLst>
              <a:ext uri="{FF2B5EF4-FFF2-40B4-BE49-F238E27FC236}">
                <a16:creationId xmlns:a16="http://schemas.microsoft.com/office/drawing/2014/main" id="{AFEA229E-63CC-4B0F-8AD3-7CB3800DF8E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10006003" y="373403"/>
            <a:ext cx="605224" cy="817200"/>
          </a:xfrm>
          <a:prstGeom prst="rect">
            <a:avLst/>
          </a:prstGeom>
          <a:ln/>
        </p:spPr>
      </p:pic>
      <p:pic>
        <p:nvPicPr>
          <p:cNvPr id="385" name="image2.png">
            <a:extLst>
              <a:ext uri="{FF2B5EF4-FFF2-40B4-BE49-F238E27FC236}">
                <a16:creationId xmlns:a16="http://schemas.microsoft.com/office/drawing/2014/main" id="{BE35A132-BF43-49EA-AEEA-CA6ED23BB2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9642661" y="777262"/>
            <a:ext cx="596177" cy="817200"/>
          </a:xfrm>
          <a:prstGeom prst="rect">
            <a:avLst/>
          </a:prstGeom>
          <a:ln/>
        </p:spPr>
      </p:pic>
      <p:pic>
        <p:nvPicPr>
          <p:cNvPr id="386" name="image2.png">
            <a:extLst>
              <a:ext uri="{FF2B5EF4-FFF2-40B4-BE49-F238E27FC236}">
                <a16:creationId xmlns:a16="http://schemas.microsoft.com/office/drawing/2014/main" id="{0A4BA547-EC44-4454-BAF3-556027F562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10018356" y="990622"/>
            <a:ext cx="592871" cy="817200"/>
          </a:xfrm>
          <a:prstGeom prst="rect">
            <a:avLst/>
          </a:prstGeom>
          <a:ln/>
        </p:spPr>
      </p:pic>
      <p:pic>
        <p:nvPicPr>
          <p:cNvPr id="387" name="image2.png">
            <a:extLst>
              <a:ext uri="{FF2B5EF4-FFF2-40B4-BE49-F238E27FC236}">
                <a16:creationId xmlns:a16="http://schemas.microsoft.com/office/drawing/2014/main" id="{2A411B85-0386-4BFB-B981-5A773E668C8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9701715" y="1387483"/>
            <a:ext cx="591414" cy="817200"/>
          </a:xfrm>
          <a:prstGeom prst="rect">
            <a:avLst/>
          </a:prstGeom>
          <a:ln/>
        </p:spPr>
      </p:pic>
      <p:grpSp>
        <p:nvGrpSpPr>
          <p:cNvPr id="388" name="Groep 387">
            <a:extLst>
              <a:ext uri="{FF2B5EF4-FFF2-40B4-BE49-F238E27FC236}">
                <a16:creationId xmlns:a16="http://schemas.microsoft.com/office/drawing/2014/main" id="{2CA6F57E-D211-4ADB-8B48-DA58C4D87F23}"/>
              </a:ext>
            </a:extLst>
          </p:cNvPr>
          <p:cNvGrpSpPr>
            <a:grpSpLocks noChangeAspect="1"/>
          </p:cNvGrpSpPr>
          <p:nvPr/>
        </p:nvGrpSpPr>
        <p:grpSpPr>
          <a:xfrm>
            <a:off x="9649646" y="5218378"/>
            <a:ext cx="585662" cy="817317"/>
            <a:chOff x="154814" y="94750"/>
            <a:chExt cx="772366" cy="1076828"/>
          </a:xfrm>
        </p:grpSpPr>
        <p:pic>
          <p:nvPicPr>
            <p:cNvPr id="389" name="image2.png">
              <a:extLst>
                <a:ext uri="{FF2B5EF4-FFF2-40B4-BE49-F238E27FC236}">
                  <a16:creationId xmlns:a16="http://schemas.microsoft.com/office/drawing/2014/main" id="{CA7754E2-CE25-4906-B875-457C76E644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0" name="Afbeelding 389">
              <a:extLst>
                <a:ext uri="{FF2B5EF4-FFF2-40B4-BE49-F238E27FC236}">
                  <a16:creationId xmlns:a16="http://schemas.microsoft.com/office/drawing/2014/main" id="{ACF0D2C1-90A5-4AB0-AE7F-AD45B82D67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1" name="Afbeelding 390">
              <a:extLst>
                <a:ext uri="{FF2B5EF4-FFF2-40B4-BE49-F238E27FC236}">
                  <a16:creationId xmlns:a16="http://schemas.microsoft.com/office/drawing/2014/main" id="{F7B14CC7-F37F-4FC4-9A44-2E8DF30C99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2" name="Afbeelding 391">
              <a:extLst>
                <a:ext uri="{FF2B5EF4-FFF2-40B4-BE49-F238E27FC236}">
                  <a16:creationId xmlns:a16="http://schemas.microsoft.com/office/drawing/2014/main" id="{D50A0C66-3C65-4F7D-B03E-499E7C9B85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93" name="Groep 392">
            <a:extLst>
              <a:ext uri="{FF2B5EF4-FFF2-40B4-BE49-F238E27FC236}">
                <a16:creationId xmlns:a16="http://schemas.microsoft.com/office/drawing/2014/main" id="{72894BF3-C504-4C62-BCD6-BEC60D0C1829}"/>
              </a:ext>
            </a:extLst>
          </p:cNvPr>
          <p:cNvGrpSpPr>
            <a:grpSpLocks noChangeAspect="1"/>
          </p:cNvGrpSpPr>
          <p:nvPr/>
        </p:nvGrpSpPr>
        <p:grpSpPr>
          <a:xfrm>
            <a:off x="9969685" y="5431738"/>
            <a:ext cx="585662" cy="817317"/>
            <a:chOff x="154993" y="99049"/>
            <a:chExt cx="772366" cy="1076827"/>
          </a:xfrm>
        </p:grpSpPr>
        <p:pic>
          <p:nvPicPr>
            <p:cNvPr id="394" name="image2.png">
              <a:extLst>
                <a:ext uri="{FF2B5EF4-FFF2-40B4-BE49-F238E27FC236}">
                  <a16:creationId xmlns:a16="http://schemas.microsoft.com/office/drawing/2014/main" id="{DDEDE792-4E40-47A8-9DB1-168D2C4210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5" name="Afbeelding 394">
              <a:extLst>
                <a:ext uri="{FF2B5EF4-FFF2-40B4-BE49-F238E27FC236}">
                  <a16:creationId xmlns:a16="http://schemas.microsoft.com/office/drawing/2014/main" id="{F95BC471-DC08-41A3-ACBF-9BD6F08682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96" name="Groep 395">
            <a:extLst>
              <a:ext uri="{FF2B5EF4-FFF2-40B4-BE49-F238E27FC236}">
                <a16:creationId xmlns:a16="http://schemas.microsoft.com/office/drawing/2014/main" id="{C66B58BD-A273-4497-8F73-9EF56DF3C256}"/>
              </a:ext>
            </a:extLst>
          </p:cNvPr>
          <p:cNvGrpSpPr>
            <a:grpSpLocks noChangeAspect="1"/>
          </p:cNvGrpSpPr>
          <p:nvPr/>
        </p:nvGrpSpPr>
        <p:grpSpPr>
          <a:xfrm>
            <a:off x="9649646" y="5828599"/>
            <a:ext cx="591609" cy="817260"/>
            <a:chOff x="1537609" y="5128444"/>
            <a:chExt cx="779145" cy="1076325"/>
          </a:xfrm>
        </p:grpSpPr>
        <p:pic>
          <p:nvPicPr>
            <p:cNvPr id="397" name="image2.png">
              <a:extLst>
                <a:ext uri="{FF2B5EF4-FFF2-40B4-BE49-F238E27FC236}">
                  <a16:creationId xmlns:a16="http://schemas.microsoft.com/office/drawing/2014/main" id="{58F27AD3-2A8E-4B4F-A3BB-394599F1E1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8" name="Afbeelding 397">
              <a:extLst>
                <a:ext uri="{FF2B5EF4-FFF2-40B4-BE49-F238E27FC236}">
                  <a16:creationId xmlns:a16="http://schemas.microsoft.com/office/drawing/2014/main" id="{B2B89EDC-EFD8-43A0-B1D6-3E76F8E5C7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44" name="Ovaal 143">
            <a:extLst>
              <a:ext uri="{FF2B5EF4-FFF2-40B4-BE49-F238E27FC236}">
                <a16:creationId xmlns:a16="http://schemas.microsoft.com/office/drawing/2014/main" id="{77799180-ACEA-4D99-B797-8EA0644CFED1}"/>
              </a:ext>
            </a:extLst>
          </p:cNvPr>
          <p:cNvSpPr/>
          <p:nvPr/>
        </p:nvSpPr>
        <p:spPr>
          <a:xfrm>
            <a:off x="11174203" y="3358693"/>
            <a:ext cx="831099" cy="83127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00B4E24-B642-4845-B955-F7C3C55702BA}" type="slidenum">
              <a:rPr lang="nl-BE" sz="3000" b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22</a:t>
            </a:fld>
            <a:endParaRPr lang="nl-BE" sz="3000" b="1" dirty="0">
              <a:ln w="95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4944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8148E-6 L 0.00977 0.208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8.33333E-7 1.48148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" y="-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0.01627 0.2666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2.91667E-6 -2.96296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" y="-1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7 L 0.01433 0.2976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" y="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3.54167E-6 1.25767E-1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-0.01575 0.3567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6.25E-7 1.48148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0.01198 0.3858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7 L 3.95833E-6 1.11111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" y="-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0.01368 -0.2659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8 -0.26597 L -2.91667E-6 4.07407E-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1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33333E-6 L -0.01224 -0.208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-1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-2.5E-6 -4.81481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" y="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33333E-6 L 0.01394 -0.1768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-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-3.125E-6 1.11111E-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48148E-6 L 0.00977 0.2087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2.70833E-6 1.48148E-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85185E-6 L -0.01627 0.2666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4.375E-6 1.85185E-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85185E-6 L 0.01432 0.2976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2 0.29768 L 4.79167E-6 1.85185E-6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85185E-6 L -0.01575 0.35671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3.54167E-6 -1.85185E-6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81481E-6 L 0.01198 0.38587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7 L 1.04167E-6 4.81481E-6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01367 -0.26597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16667E-6 -2.22222E-6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-0.01224 -0.2081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2.5E-6 -1.85185E-6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0.01393 -0.17685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3 -0.17685 L 4.58333E-6 -3.33333E-6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48148E-6 L 0.00977 0.2087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5.55112E-17 1.48148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-0.01627 0.26666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1.66667E-6 1.85185E-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0.01433 0.29768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2.5E-6 1.85185E-6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5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-0.01575 0.35671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8.33333E-7 -1.85185E-6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4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81481E-6 L 0.01198 0.38587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7 L 3.75E-6 4.81481E-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3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L 0.01368 -0.26597 " pathEditMode="relative" rAng="0" ptsTypes="AA">
                                      <p:cBhvr>
                                        <p:cTn id="195" dur="2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8 -0.26597 L -3.125E-6 -2.22222E-6 " pathEditMode="relative" rAng="0" ptsTypes="AA">
                                      <p:cBhvr>
                                        <p:cTn id="199" dur="2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6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85185E-6 L -0.01223 -0.2081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3 -0.2081 L -4.58333E-6 -1.85185E-6 " pathEditMode="relative" rAng="0" ptsTypes="AA">
                                      <p:cBhvr>
                                        <p:cTn id="208" dur="2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33333E-6 L 0.01394 -0.17685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-2.70833E-6 -3.33333E-6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96296E-6 L 0.00977 0.20879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2.29167E-6 2.96296E-6 " pathEditMode="relative" rAng="0" ptsTypes="AA">
                                      <p:cBhvr>
                                        <p:cTn id="226" dur="2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33333E-6 L -0.01627 0.26666 " pathEditMode="relative" rAng="0" ptsTypes="AA">
                                      <p:cBhvr>
                                        <p:cTn id="231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3.95833E-6 3.33333E-6 " pathEditMode="relative" rAng="0" ptsTypes="AA">
                                      <p:cBhvr>
                                        <p:cTn id="235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3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0.01433 0.29768 " pathEditMode="relative" rAng="0" ptsTypes="AA">
                                      <p:cBhvr>
                                        <p:cTn id="240" dur="2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5E-6 1.85185E-6 " pathEditMode="relative" rAng="0" ptsTypes="AA">
                                      <p:cBhvr>
                                        <p:cTn id="244" dur="2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1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3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-0.01575 0.35671 " pathEditMode="relative" rAng="0" ptsTypes="AA">
                                      <p:cBhvr>
                                        <p:cTn id="249" dur="2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3.125E-6 -3.7037E-7 " pathEditMode="relative" rAng="0" ptsTypes="AA">
                                      <p:cBhvr>
                                        <p:cTn id="253" dur="2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0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3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0.01198 0.38588 " pathEditMode="relative" rAng="0" ptsTypes="AA">
                                      <p:cBhvr>
                                        <p:cTn id="258" dur="2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1.45833E-6 -3.7037E-6 " pathEditMode="relative" rAng="0" ptsTypes="AA">
                                      <p:cBhvr>
                                        <p:cTn id="262" dur="2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9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3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22222E-6 L 0.01367 -0.26597 " pathEditMode="relative" rAng="0" ptsTypes="AA">
                                      <p:cBhvr>
                                        <p:cTn id="267" dur="2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58333E-6 -2.22222E-6 " pathEditMode="relative" rAng="0" ptsTypes="AA">
                                      <p:cBhvr>
                                        <p:cTn id="271" dur="2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2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3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85185E-6 L -0.01224 -0.2081 " pathEditMode="relative" rAng="0" ptsTypes="AA">
                                      <p:cBhvr>
                                        <p:cTn id="276" dur="2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2.91667E-6 -1.85185E-6 " pathEditMode="relative" rAng="0" ptsTypes="AA">
                                      <p:cBhvr>
                                        <p:cTn id="280" dur="2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9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3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01394 -0.17685 " pathEditMode="relative" rAng="0" ptsTypes="AA">
                                      <p:cBhvr>
                                        <p:cTn id="285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5E-6 -1.85185E-6 " pathEditMode="relative" rAng="0" ptsTypes="AA">
                                      <p:cBhvr>
                                        <p:cTn id="289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4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0.00977 0.20879 " pathEditMode="relative" rAng="0" ptsTypes="AA">
                                      <p:cBhvr>
                                        <p:cTn id="294" dur="2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2.70833E-6 2.96296E-6 " pathEditMode="relative" rAng="0" ptsTypes="AA">
                                      <p:cBhvr>
                                        <p:cTn id="298" dur="2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9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33333E-6 L -0.01627 0.26666 " pathEditMode="relative" rAng="0" ptsTypes="AA">
                                      <p:cBhvr>
                                        <p:cTn id="303" dur="2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4.375E-6 3.33333E-6 " pathEditMode="relative" rAng="0" ptsTypes="AA">
                                      <p:cBhvr>
                                        <p:cTn id="307" dur="2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33333E-6 L 0.01432 0.29768 " pathEditMode="relative" rAng="0" ptsTypes="AA">
                                      <p:cBhvr>
                                        <p:cTn id="312" dur="2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2 0.29768 L 4.79167E-6 3.33333E-6 " pathEditMode="relative" rAng="0" ptsTypes="AA">
                                      <p:cBhvr>
                                        <p:cTn id="316" dur="2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L -0.01575 0.35671 " pathEditMode="relative" rAng="0" ptsTypes="AA">
                                      <p:cBhvr>
                                        <p:cTn id="321" dur="2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3.54167E-6 -3.7037E-7 " pathEditMode="relative" rAng="0" ptsTypes="AA">
                                      <p:cBhvr>
                                        <p:cTn id="325" dur="2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6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3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6 L 0.01198 0.38588 " pathEditMode="relative" rAng="0" ptsTypes="AA">
                                      <p:cBhvr>
                                        <p:cTn id="330" dur="2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1.04167E-6 -3.7037E-6 " pathEditMode="relative" rAng="0" ptsTypes="AA">
                                      <p:cBhvr>
                                        <p:cTn id="334" dur="2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5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3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0.01367 -0.26597 " pathEditMode="relative" rAng="0" ptsTypes="AA">
                                      <p:cBhvr>
                                        <p:cTn id="339" dur="2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16667E-6 -7.40741E-7 " pathEditMode="relative" rAng="0" ptsTypes="AA">
                                      <p:cBhvr>
                                        <p:cTn id="343" dur="2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3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-0.01224 -0.2081 " pathEditMode="relative" rAng="0" ptsTypes="AA">
                                      <p:cBhvr>
                                        <p:cTn id="348" dur="2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2.5E-6 -3.7037E-7 " pathEditMode="relative" rAng="0" ptsTypes="AA">
                                      <p:cBhvr>
                                        <p:cTn id="352" dur="2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5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85185E-6 L 0.01393 -0.17685 " pathEditMode="relative" rAng="0" ptsTypes="AA">
                                      <p:cBhvr>
                                        <p:cTn id="357" dur="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3 -0.17685 L 4.58333E-6 -1.85185E-6 " pathEditMode="relative" rAng="0" ptsTypes="AA">
                                      <p:cBhvr>
                                        <p:cTn id="361" dur="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0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3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44444E-6 L 0.00977 0.20879 " pathEditMode="relative" rAng="0" ptsTypes="AA">
                                      <p:cBhvr>
                                        <p:cTn id="366" dur="2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2.29167E-6 4.44444E-6 " pathEditMode="relative" rAng="0" ptsTypes="AA">
                                      <p:cBhvr>
                                        <p:cTn id="370" dur="2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5"/>
                  </p:tgtEl>
                </p:cond>
              </p:nextCondLst>
            </p:seq>
            <p:seq concurrent="1" nextAc="seek">
              <p:cTn id="371" restart="whenNotActive" fill="hold" evtFilter="cancelBubble" nodeType="interactiveSeq">
                <p:stCondLst>
                  <p:cond evt="onClick" delay="0">
                    <p:tgtEl>
                      <p:spTgt spid="3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2" fill="hold">
                      <p:stCondLst>
                        <p:cond delay="0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81481E-6 L -0.01627 0.26666 " pathEditMode="relative" rAng="0" ptsTypes="AA">
                                      <p:cBhvr>
                                        <p:cTn id="375" dur="2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3.95833E-6 4.81481E-6 " pathEditMode="relative" rAng="0" ptsTypes="AA">
                                      <p:cBhvr>
                                        <p:cTn id="379" dur="2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4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3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33333E-6 L 0.01433 0.29768 " pathEditMode="relative" rAng="0" ptsTypes="AA">
                                      <p:cBhvr>
                                        <p:cTn id="384" dur="2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4.79167E-6 3.33333E-6 " pathEditMode="relative" rAng="0" ptsTypes="AA">
                                      <p:cBhvr>
                                        <p:cTn id="388" dur="2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3"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3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-0.01575 0.35671 " pathEditMode="relative" rAng="0" ptsTypes="AA">
                                      <p:cBhvr>
                                        <p:cTn id="393" dur="2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3.125E-6 -3.7037E-7 " pathEditMode="relative" rAng="0" ptsTypes="AA">
                                      <p:cBhvr>
                                        <p:cTn id="397" dur="2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2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3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>
                      <p:stCondLst>
                        <p:cond delay="0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0.01198 0.38588 " pathEditMode="relative" rAng="0" ptsTypes="AA">
                                      <p:cBhvr>
                                        <p:cTn id="402" dur="2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1.45833E-6 -3.7037E-6 " pathEditMode="relative" rAng="0" ptsTypes="AA">
                                      <p:cBhvr>
                                        <p:cTn id="406" dur="2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1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3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7.40741E-7 L 0.01367 -0.26597 " pathEditMode="relative" rAng="0" ptsTypes="AA">
                                      <p:cBhvr>
                                        <p:cTn id="411" dur="2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58333E-6 -7.40741E-7 " pathEditMode="relative" rAng="0" ptsTypes="AA">
                                      <p:cBhvr>
                                        <p:cTn id="415" dur="2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4"/>
                  </p:tgtEl>
                </p:cond>
              </p:nextCondLst>
            </p:seq>
            <p:seq concurrent="1" nextAc="seek">
              <p:cTn id="416" restart="whenNotActive" fill="hold" evtFilter="cancelBubble" nodeType="interactiveSeq">
                <p:stCondLst>
                  <p:cond evt="onClick" delay="0">
                    <p:tgtEl>
                      <p:spTgt spid="3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7" fill="hold">
                      <p:stCondLst>
                        <p:cond delay="0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-0.01224 -0.2081 " pathEditMode="relative" rAng="0" ptsTypes="AA">
                                      <p:cBhvr>
                                        <p:cTn id="420" dur="2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2.91667E-6 -3.7037E-7 " pathEditMode="relative" rAng="0" ptsTypes="AA">
                                      <p:cBhvr>
                                        <p:cTn id="424" dur="2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1"/>
                  </p:tgtEl>
                </p:cond>
              </p:nextCondLst>
            </p:seq>
            <p:seq concurrent="1" nextAc="seek">
              <p:cTn id="425" restart="whenNotActive" fill="hold" evtFilter="cancelBubble" nodeType="interactiveSeq">
                <p:stCondLst>
                  <p:cond evt="onClick" delay="0">
                    <p:tgtEl>
                      <p:spTgt spid="3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6" fill="hold">
                      <p:stCondLst>
                        <p:cond delay="0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01394 -0.17685 " pathEditMode="relative" rAng="0" ptsTypes="AA">
                                      <p:cBhvr>
                                        <p:cTn id="429" dur="2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fill="hold">
                      <p:stCondLst>
                        <p:cond delay="indefinite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5E-6 -1.85185E-6 " pathEditMode="relative" rAng="0" ptsTypes="AA">
                                      <p:cBhvr>
                                        <p:cTn id="433" dur="2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6"/>
                  </p:tgtEl>
                </p:cond>
              </p:nextCondLst>
            </p:seq>
            <p:seq concurrent="1" nextAc="seek">
              <p:cTn id="434" restart="whenNotActive" fill="hold" evtFilter="cancelBubble" nodeType="interactiveSeq">
                <p:stCondLst>
                  <p:cond evt="onClick" delay="0">
                    <p:tgtEl>
                      <p:spTgt spid="3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5" fill="hold">
                      <p:stCondLst>
                        <p:cond delay="0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44444E-6 L 0.00977 0.20879 " pathEditMode="relative" rAng="0" ptsTypes="AA">
                                      <p:cBhvr>
                                        <p:cTn id="438" dur="2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4.16667E-7 4.44444E-6 " pathEditMode="relative" rAng="0" ptsTypes="AA">
                                      <p:cBhvr>
                                        <p:cTn id="442" dur="2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1"/>
                  </p:tgtEl>
                </p:cond>
              </p:nextCondLst>
            </p:seq>
            <p:seq concurrent="1" nextAc="seek">
              <p:cTn id="443" restart="whenNotActive" fill="hold" evtFilter="cancelBubble" nodeType="interactiveSeq">
                <p:stCondLst>
                  <p:cond evt="onClick" delay="0">
                    <p:tgtEl>
                      <p:spTgt spid="3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4" fill="hold">
                      <p:stCondLst>
                        <p:cond delay="0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81481E-6 L -0.01627 0.26666 " pathEditMode="relative" rAng="0" ptsTypes="AA">
                                      <p:cBhvr>
                                        <p:cTn id="447" dur="2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8" fill="hold">
                      <p:stCondLst>
                        <p:cond delay="indefinite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1.25E-6 4.81481E-6 " pathEditMode="relative" rAng="0" ptsTypes="AA">
                                      <p:cBhvr>
                                        <p:cTn id="451" dur="2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0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3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33333E-6 L 0.01433 0.29768 " pathEditMode="relative" rAng="0" ptsTypes="AA">
                                      <p:cBhvr>
                                        <p:cTn id="456" dur="2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7" fill="hold">
                      <p:stCondLst>
                        <p:cond delay="indefinite"/>
                      </p:stCondLst>
                      <p:childTnLst>
                        <p:par>
                          <p:cTn id="458" fill="hold">
                            <p:stCondLst>
                              <p:cond delay="0"/>
                            </p:stCondLst>
                            <p:childTnLst>
                              <p:par>
                                <p:cTn id="4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2.08333E-6 3.33333E-6 " pathEditMode="relative" rAng="0" ptsTypes="AA">
                                      <p:cBhvr>
                                        <p:cTn id="460" dur="2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9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0.01575 0.35671 " pathEditMode="relative" rAng="0" ptsTypes="AA">
                                      <p:cBhvr>
                                        <p:cTn id="465" dur="2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6" fill="hold">
                      <p:stCondLst>
                        <p:cond delay="indefinite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4.16667E-7 -3.7037E-7 " pathEditMode="relative" rAng="0" ptsTypes="AA">
                                      <p:cBhvr>
                                        <p:cTn id="469" dur="2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"/>
                  </p:tgtEl>
                </p:cond>
              </p:nextCondLst>
            </p:seq>
            <p:seq concurrent="1" nextAc="seek">
              <p:cTn id="470" restart="whenNotActive" fill="hold" evtFilter="cancelBubble" nodeType="interactiveSeq">
                <p:stCondLst>
                  <p:cond evt="onClick" delay="0">
                    <p:tgtEl>
                      <p:spTgt spid="3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1" fill="hold">
                      <p:stCondLst>
                        <p:cond delay="0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0.01198 0.38588 " pathEditMode="relative" rAng="0" ptsTypes="AA">
                                      <p:cBhvr>
                                        <p:cTn id="474" dur="2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4.16667E-6 -3.7037E-6 " pathEditMode="relative" rAng="0" ptsTypes="AA">
                                      <p:cBhvr>
                                        <p:cTn id="478" dur="2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7"/>
                  </p:tgtEl>
                </p:cond>
              </p:nextCondLst>
            </p:seq>
            <p:seq concurrent="1" nextAc="seek">
              <p:cTn id="479" restart="whenNotActive" fill="hold" evtFilter="cancelBubble" nodeType="interactiveSeq">
                <p:stCondLst>
                  <p:cond evt="onClick" delay="0">
                    <p:tgtEl>
                      <p:spTgt spid="3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0" fill="hold">
                      <p:stCondLst>
                        <p:cond delay="0"/>
                      </p:stCondLst>
                      <p:childTnLst>
                        <p:par>
                          <p:cTn id="481" fill="hold">
                            <p:stCondLst>
                              <p:cond delay="0"/>
                            </p:stCondLst>
                            <p:childTnLst>
                              <p:par>
                                <p:cTn id="4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7.40741E-7 L 0.01367 -0.26597 " pathEditMode="relative" rAng="0" ptsTypes="AA">
                                      <p:cBhvr>
                                        <p:cTn id="483" dur="2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4" fill="hold">
                      <p:stCondLst>
                        <p:cond delay="indefinite"/>
                      </p:stCondLst>
                      <p:childTnLst>
                        <p:par>
                          <p:cTn id="485" fill="hold">
                            <p:stCondLst>
                              <p:cond delay="0"/>
                            </p:stCondLst>
                            <p:childTnLst>
                              <p:par>
                                <p:cTn id="4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-2.70833E-6 -7.40741E-7 " pathEditMode="relative" rAng="0" ptsTypes="AA">
                                      <p:cBhvr>
                                        <p:cTn id="487" dur="2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0"/>
                  </p:tgtEl>
                </p:cond>
              </p:nextCondLst>
            </p:seq>
            <p:seq concurrent="1" nextAc="seek">
              <p:cTn id="488" restart="whenNotActive" fill="hold" evtFilter="cancelBubble" nodeType="interactiveSeq">
                <p:stCondLst>
                  <p:cond evt="onClick" delay="0">
                    <p:tgtEl>
                      <p:spTgt spid="3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9" fill="hold">
                      <p:stCondLst>
                        <p:cond delay="0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7 L -0.01224 -0.2081 " pathEditMode="relative" rAng="0" ptsTypes="AA">
                                      <p:cBhvr>
                                        <p:cTn id="492" dur="2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3" fill="hold">
                      <p:stCondLst>
                        <p:cond delay="indefinite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-4.375E-6 -3.7037E-7 " pathEditMode="relative" rAng="0" ptsTypes="AA">
                                      <p:cBhvr>
                                        <p:cTn id="496" dur="2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7"/>
                  </p:tgtEl>
                </p:cond>
              </p:nextCondLst>
            </p:seq>
            <p:seq concurrent="1" nextAc="seek">
              <p:cTn id="497" restart="whenNotActive" fill="hold" evtFilter="cancelBubble" nodeType="interactiveSeq">
                <p:stCondLst>
                  <p:cond evt="onClick" delay="0">
                    <p:tgtEl>
                      <p:spTgt spid="3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8" fill="hold">
                      <p:stCondLst>
                        <p:cond delay="0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0.01393 -0.17685 " pathEditMode="relative" rAng="0" ptsTypes="AA">
                                      <p:cBhvr>
                                        <p:cTn id="501" dur="2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2" fill="hold">
                      <p:stCondLst>
                        <p:cond delay="indefinite"/>
                      </p:stCondLst>
                      <p:childTnLst>
                        <p:par>
                          <p:cTn id="503" fill="hold">
                            <p:stCondLst>
                              <p:cond delay="0"/>
                            </p:stCondLst>
                            <p:childTnLst>
                              <p:par>
                                <p:cTn id="5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3 -0.17685 L -2.29167E-6 -1.85185E-6 " pathEditMode="relative" rAng="0" ptsTypes="AA">
                                      <p:cBhvr>
                                        <p:cTn id="505" dur="2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2"/>
                  </p:tgtEl>
                </p:cond>
              </p:nextCondLst>
            </p:seq>
            <p:seq concurrent="1" nextAc="seek">
              <p:cTn id="506" restart="whenNotActive" fill="hold" evtFilter="cancelBubble" nodeType="interactiveSeq">
                <p:stCondLst>
                  <p:cond evt="onClick" delay="0">
                    <p:tgtEl>
                      <p:spTgt spid="3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7" fill="hold">
                      <p:stCondLst>
                        <p:cond delay="0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0.00977 0.20879 " pathEditMode="relative" rAng="0" ptsTypes="AA">
                                      <p:cBhvr>
                                        <p:cTn id="510" dur="20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1" fill="hold">
                      <p:stCondLst>
                        <p:cond delay="indefinite"/>
                      </p:stCondLst>
                      <p:childTnLst>
                        <p:par>
                          <p:cTn id="512" fill="hold">
                            <p:stCondLst>
                              <p:cond delay="0"/>
                            </p:stCondLst>
                            <p:childTnLst>
                              <p:par>
                                <p:cTn id="5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1.875E-6 4.44444E-6 " pathEditMode="relative" rAng="0" ptsTypes="AA">
                                      <p:cBhvr>
                                        <p:cTn id="514" dur="20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7"/>
                  </p:tgtEl>
                </p:cond>
              </p:nextCondLst>
            </p:seq>
            <p:seq concurrent="1" nextAc="seek">
              <p:cTn id="515" restart="whenNotActive" fill="hold" evtFilter="cancelBubble" nodeType="interactiveSeq">
                <p:stCondLst>
                  <p:cond evt="onClick" delay="0">
                    <p:tgtEl>
                      <p:spTgt spid="3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6" fill="hold">
                      <p:stCondLst>
                        <p:cond delay="0"/>
                      </p:stCondLst>
                      <p:childTnLst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01627 0.26666 " pathEditMode="relative" rAng="0" ptsTypes="AA">
                                      <p:cBhvr>
                                        <p:cTn id="519" dur="2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0" fill="hold">
                      <p:stCondLst>
                        <p:cond delay="indefinite"/>
                      </p:stCondLst>
                      <p:childTnLst>
                        <p:par>
                          <p:cTn id="521" fill="hold">
                            <p:stCondLst>
                              <p:cond delay="0"/>
                            </p:stCondLst>
                            <p:childTnLst>
                              <p:par>
                                <p:cTn id="5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3.54167E-6 4.81481E-6 " pathEditMode="relative" rAng="0" ptsTypes="AA">
                                      <p:cBhvr>
                                        <p:cTn id="523" dur="2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6"/>
                  </p:tgtEl>
                </p:cond>
              </p:nextCondLst>
            </p:seq>
            <p:seq concurrent="1" nextAc="seek">
              <p:cTn id="524" restart="whenNotActive" fill="hold" evtFilter="cancelBubble" nodeType="interactiveSeq">
                <p:stCondLst>
                  <p:cond evt="onClick" delay="0">
                    <p:tgtEl>
                      <p:spTgt spid="3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5" fill="hold">
                      <p:stCondLst>
                        <p:cond delay="0"/>
                      </p:stCondLst>
                      <p:childTnLst>
                        <p:par>
                          <p:cTn id="526" fill="hold">
                            <p:stCondLst>
                              <p:cond delay="0"/>
                            </p:stCondLst>
                            <p:childTnLst>
                              <p:par>
                                <p:cTn id="5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0.01433 0.29768 " pathEditMode="relative" rAng="0" ptsTypes="AA">
                                      <p:cBhvr>
                                        <p:cTn id="528" dur="2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9" fill="hold">
                      <p:stCondLst>
                        <p:cond delay="indefinite"/>
                      </p:stCondLst>
                      <p:childTnLst>
                        <p:par>
                          <p:cTn id="530" fill="hold">
                            <p:stCondLst>
                              <p:cond delay="0"/>
                            </p:stCondLst>
                            <p:childTnLst>
                              <p:par>
                                <p:cTn id="5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4.58333E-6 3.33333E-6 " pathEditMode="relative" rAng="0" ptsTypes="AA">
                                      <p:cBhvr>
                                        <p:cTn id="532" dur="2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5"/>
                  </p:tgtEl>
                </p:cond>
              </p:nextCondLst>
            </p:seq>
            <p:seq concurrent="1" nextAc="seek">
              <p:cTn id="533" restart="whenNotActive" fill="hold" evtFilter="cancelBubble" nodeType="interactiveSeq">
                <p:stCondLst>
                  <p:cond evt="onClick" delay="0">
                    <p:tgtEl>
                      <p:spTgt spid="3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4" fill="hold">
                      <p:stCondLst>
                        <p:cond delay="0"/>
                      </p:stCondLst>
                      <p:childTnLst>
                        <p:par>
                          <p:cTn id="535" fill="hold">
                            <p:stCondLst>
                              <p:cond delay="0"/>
                            </p:stCondLst>
                            <p:childTnLst>
                              <p:par>
                                <p:cTn id="5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-0.01575 0.35671 " pathEditMode="relative" rAng="0" ptsTypes="AA">
                                      <p:cBhvr>
                                        <p:cTn id="537" dur="2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2.70833E-6 1.11111E-6 " pathEditMode="relative" rAng="0" ptsTypes="AA">
                                      <p:cBhvr>
                                        <p:cTn id="541" dur="2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4"/>
                  </p:tgtEl>
                </p:cond>
              </p:nextCondLst>
            </p:seq>
            <p:seq concurrent="1" nextAc="seek">
              <p:cTn id="542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3" fill="hold">
                      <p:stCondLst>
                        <p:cond delay="0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0.01198 0.38588 " pathEditMode="relative" rAng="0" ptsTypes="AA">
                                      <p:cBhvr>
                                        <p:cTn id="546" dur="2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7" fill="hold">
                      <p:stCondLst>
                        <p:cond delay="indefinite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1.875E-6 -2.22222E-6 " pathEditMode="relative" rAng="0" ptsTypes="AA">
                                      <p:cBhvr>
                                        <p:cTn id="550" dur="2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551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2" fill="hold">
                      <p:stCondLst>
                        <p:cond delay="0"/>
                      </p:stCondLst>
                      <p:childTnLst>
                        <p:par>
                          <p:cTn id="553" fill="hold">
                            <p:stCondLst>
                              <p:cond delay="0"/>
                            </p:stCondLst>
                            <p:childTnLst>
                              <p:par>
                                <p:cTn id="5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0.01367 -0.26597 " pathEditMode="relative" rAng="0" ptsTypes="AA">
                                      <p:cBhvr>
                                        <p:cTn id="555" dur="2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6" fill="hold">
                      <p:stCondLst>
                        <p:cond delay="indefinite"/>
                      </p:stCondLst>
                      <p:childTnLst>
                        <p:par>
                          <p:cTn id="557" fill="hold">
                            <p:stCondLst>
                              <p:cond delay="0"/>
                            </p:stCondLst>
                            <p:childTnLst>
                              <p:par>
                                <p:cTn id="5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79167E-6 -7.40741E-7 " pathEditMode="relative" rAng="0" ptsTypes="AA">
                                      <p:cBhvr>
                                        <p:cTn id="559" dur="2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560" restart="whenNotActive" fill="hold" evtFilter="cancelBubble" nodeType="interactiveSeq">
                <p:stCondLst>
                  <p:cond evt="onClick" delay="0">
                    <p:tgtEl>
                      <p:spTgt spid="3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1" fill="hold">
                      <p:stCondLst>
                        <p:cond delay="0"/>
                      </p:stCondLst>
                      <p:childTnLst>
                        <p:par>
                          <p:cTn id="562" fill="hold">
                            <p:stCondLst>
                              <p:cond delay="0"/>
                            </p:stCondLst>
                            <p:childTnLst>
                              <p:par>
                                <p:cTn id="5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-0.01224 -0.2081 " pathEditMode="relative" rAng="0" ptsTypes="AA">
                                      <p:cBhvr>
                                        <p:cTn id="564" dur="2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5" fill="hold">
                      <p:stCondLst>
                        <p:cond delay="indefinite"/>
                      </p:stCondLst>
                      <p:childTnLst>
                        <p:par>
                          <p:cTn id="566" fill="hold">
                            <p:stCondLst>
                              <p:cond delay="0"/>
                            </p:stCondLst>
                            <p:childTnLst>
                              <p:par>
                                <p:cTn id="5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3.33333E-6 -3.7037E-7 " pathEditMode="relative" rAng="0" ptsTypes="AA">
                                      <p:cBhvr>
                                        <p:cTn id="568" dur="2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3"/>
                  </p:tgtEl>
                </p:cond>
              </p:nextCondLst>
            </p:seq>
            <p:seq concurrent="1" nextAc="seek">
              <p:cTn id="569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0" fill="hold">
                      <p:stCondLst>
                        <p:cond delay="0"/>
                      </p:stCondLst>
                      <p:childTnLst>
                        <p:par>
                          <p:cTn id="571" fill="hold">
                            <p:stCondLst>
                              <p:cond delay="0"/>
                            </p:stCondLst>
                            <p:childTnLst>
                              <p:par>
                                <p:cTn id="5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7 L 0.01394 -0.17685 " pathEditMode="relative" rAng="0" ptsTypes="AA">
                                      <p:cBhvr>
                                        <p:cTn id="573" dur="20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4" fill="hold">
                      <p:stCondLst>
                        <p:cond delay="indefinite"/>
                      </p:stCondLst>
                      <p:childTnLst>
                        <p:par>
                          <p:cTn id="575" fill="hold">
                            <p:stCondLst>
                              <p:cond delay="0"/>
                            </p:stCondLst>
                            <p:childTnLst>
                              <p:par>
                                <p:cTn id="5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-4.79167E-6 -3.7037E-7 " pathEditMode="relative" rAng="0" ptsTypes="AA">
                                      <p:cBhvr>
                                        <p:cTn id="577" dur="20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 descr="Afbeelding met tekst, helm&#10;&#10;Automatisch gegenereerde beschrijving">
            <a:extLst>
              <a:ext uri="{FF2B5EF4-FFF2-40B4-BE49-F238E27FC236}">
                <a16:creationId xmlns:a16="http://schemas.microsoft.com/office/drawing/2014/main" id="{29DAA645-1020-4EE5-A9BE-F53092A90C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95"/>
          <a:stretch/>
        </p:blipFill>
        <p:spPr>
          <a:xfrm>
            <a:off x="0" y="-22523"/>
            <a:ext cx="12192000" cy="6880523"/>
          </a:xfrm>
          <a:prstGeom prst="rect">
            <a:avLst/>
          </a:prstGeom>
        </p:spPr>
      </p:pic>
      <p:grpSp>
        <p:nvGrpSpPr>
          <p:cNvPr id="14" name="Groep 13">
            <a:extLst>
              <a:ext uri="{FF2B5EF4-FFF2-40B4-BE49-F238E27FC236}">
                <a16:creationId xmlns:a16="http://schemas.microsoft.com/office/drawing/2014/main" id="{8A5A44A1-DD83-43F2-ADA4-2B09BC21F527}"/>
              </a:ext>
            </a:extLst>
          </p:cNvPr>
          <p:cNvGrpSpPr/>
          <p:nvPr/>
        </p:nvGrpSpPr>
        <p:grpSpPr>
          <a:xfrm>
            <a:off x="1240171" y="2495685"/>
            <a:ext cx="9726930" cy="2660015"/>
            <a:chOff x="1240171" y="2495685"/>
            <a:chExt cx="9726930" cy="2660015"/>
          </a:xfrm>
        </p:grpSpPr>
        <p:pic>
          <p:nvPicPr>
            <p:cNvPr id="4" name="image3.png">
              <a:extLst>
                <a:ext uri="{FF2B5EF4-FFF2-40B4-BE49-F238E27FC236}">
                  <a16:creationId xmlns:a16="http://schemas.microsoft.com/office/drawing/2014/main" id="{39899C1C-75BB-4451-89BA-31C0851CAC6A}"/>
                </a:ext>
              </a:extLst>
            </p:cNvPr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3000" b="64400" l="1000" r="91200">
                          <a14:foregroundMark x1="2300" y1="34800" x2="53000" y2="37600"/>
                          <a14:foregroundMark x1="53000" y1="37600" x2="61000" y2="37200"/>
                          <a14:foregroundMark x1="63000" y1="35400" x2="62900" y2="57600"/>
                          <a14:foregroundMark x1="6100" y1="59300" x2="5500" y2="47000"/>
                          <a14:foregroundMark x1="52100" y1="33700" x2="32500" y2="33800"/>
                          <a14:foregroundMark x1="65400" y1="33500" x2="50700" y2="33500"/>
                          <a14:foregroundMark x1="65300" y1="40000" x2="65100" y2="50400"/>
                          <a14:foregroundMark x1="66500" y1="36600" x2="67200" y2="45000"/>
                          <a14:foregroundMark x1="68700" y1="34300" x2="68900" y2="40300"/>
                          <a14:foregroundMark x1="74100" y1="33500" x2="82300" y2="34000"/>
                          <a14:foregroundMark x1="82300" y1="34000" x2="82600" y2="34600"/>
                          <a14:foregroundMark x1="77100" y1="33300" x2="78100" y2="34000"/>
                          <a14:foregroundMark x1="84600" y1="34900" x2="91200" y2="34100"/>
                          <a14:foregroundMark x1="71100" y1="33200" x2="72300" y2="33200"/>
                          <a14:foregroundMark x1="21700" y1="33600" x2="11500" y2="33000"/>
                          <a14:foregroundMark x1="8300" y1="33000" x2="4200" y2="33200"/>
                          <a14:foregroundMark x1="1000" y1="34000" x2="1300" y2="43000"/>
                        </a14:backgroundRemoval>
                      </a14:imgEffect>
                    </a14:imgLayer>
                  </a14:imgProps>
                </a:ext>
              </a:extLst>
            </a:blip>
            <a:srcRect t="32113" r="34329" b="31946"/>
            <a:stretch>
              <a:fillRect/>
            </a:stretch>
          </p:blipFill>
          <p:spPr>
            <a:xfrm>
              <a:off x="1240171" y="2495685"/>
              <a:ext cx="4857750" cy="266001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99" name="image3.png">
              <a:extLst>
                <a:ext uri="{FF2B5EF4-FFF2-40B4-BE49-F238E27FC236}">
                  <a16:creationId xmlns:a16="http://schemas.microsoft.com/office/drawing/2014/main" id="{67CBC4E2-1B59-4629-867E-A12099518D46}"/>
                </a:ext>
              </a:extLst>
            </p:cNvPr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3000" b="64400" l="1000" r="91200">
                          <a14:foregroundMark x1="2300" y1="34800" x2="53000" y2="37600"/>
                          <a14:foregroundMark x1="53000" y1="37600" x2="61000" y2="37200"/>
                          <a14:foregroundMark x1="63000" y1="35400" x2="62900" y2="57600"/>
                          <a14:foregroundMark x1="6100" y1="59300" x2="5500" y2="47000"/>
                          <a14:foregroundMark x1="52100" y1="33700" x2="32500" y2="33800"/>
                          <a14:foregroundMark x1="65400" y1="33500" x2="50700" y2="33500"/>
                          <a14:foregroundMark x1="65300" y1="40000" x2="65100" y2="50400"/>
                          <a14:foregroundMark x1="66500" y1="36600" x2="67200" y2="45000"/>
                          <a14:foregroundMark x1="68700" y1="34300" x2="68900" y2="40300"/>
                          <a14:foregroundMark x1="74100" y1="33500" x2="82300" y2="34000"/>
                          <a14:foregroundMark x1="82300" y1="34000" x2="82600" y2="34600"/>
                          <a14:foregroundMark x1="77100" y1="33300" x2="78100" y2="34000"/>
                          <a14:foregroundMark x1="84600" y1="34900" x2="91200" y2="34100"/>
                          <a14:foregroundMark x1="71100" y1="33200" x2="72300" y2="33200"/>
                          <a14:foregroundMark x1="21700" y1="33600" x2="11500" y2="33000"/>
                          <a14:foregroundMark x1="8300" y1="33000" x2="4200" y2="33200"/>
                          <a14:foregroundMark x1="1000" y1="34000" x2="1300" y2="43000"/>
                        </a14:backgroundRemoval>
                      </a14:imgEffect>
                    </a14:imgLayer>
                  </a14:imgProps>
                </a:ext>
              </a:extLst>
            </a:blip>
            <a:srcRect t="32113" r="34329" b="31946"/>
            <a:stretch>
              <a:fillRect/>
            </a:stretch>
          </p:blipFill>
          <p:spPr>
            <a:xfrm flipH="1">
              <a:off x="6109351" y="2495685"/>
              <a:ext cx="4857750" cy="266001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7" name="image2.png">
            <a:extLst>
              <a:ext uri="{FF2B5EF4-FFF2-40B4-BE49-F238E27FC236}">
                <a16:creationId xmlns:a16="http://schemas.microsoft.com/office/drawing/2014/main" id="{121F6520-93A3-4C1D-ABDD-457CA10769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1584326" y="176552"/>
            <a:ext cx="599377" cy="817200"/>
          </a:xfrm>
          <a:prstGeom prst="rect">
            <a:avLst/>
          </a:prstGeom>
          <a:ln/>
        </p:spPr>
      </p:pic>
      <p:pic>
        <p:nvPicPr>
          <p:cNvPr id="11" name="image2.png">
            <a:extLst>
              <a:ext uri="{FF2B5EF4-FFF2-40B4-BE49-F238E27FC236}">
                <a16:creationId xmlns:a16="http://schemas.microsoft.com/office/drawing/2014/main" id="{275B2516-48DB-4CC3-8DC9-CDD4FB39F5A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1920998" y="376578"/>
            <a:ext cx="605224" cy="817200"/>
          </a:xfrm>
          <a:prstGeom prst="rect">
            <a:avLst/>
          </a:prstGeom>
          <a:ln/>
        </p:spPr>
      </p:pic>
      <p:pic>
        <p:nvPicPr>
          <p:cNvPr id="8" name="image2.png">
            <a:extLst>
              <a:ext uri="{FF2B5EF4-FFF2-40B4-BE49-F238E27FC236}">
                <a16:creationId xmlns:a16="http://schemas.microsoft.com/office/drawing/2014/main" id="{8967C6AC-D1DB-4AF4-A89B-6B8584868B4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1557656" y="780437"/>
            <a:ext cx="596177" cy="817200"/>
          </a:xfrm>
          <a:prstGeom prst="rect">
            <a:avLst/>
          </a:prstGeom>
          <a:ln/>
        </p:spPr>
      </p:pic>
      <p:pic>
        <p:nvPicPr>
          <p:cNvPr id="9" name="image2.png">
            <a:extLst>
              <a:ext uri="{FF2B5EF4-FFF2-40B4-BE49-F238E27FC236}">
                <a16:creationId xmlns:a16="http://schemas.microsoft.com/office/drawing/2014/main" id="{2A99BAAC-8F10-49C9-887C-4A6CAD9172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1933351" y="993797"/>
            <a:ext cx="592871" cy="817200"/>
          </a:xfrm>
          <a:prstGeom prst="rect">
            <a:avLst/>
          </a:prstGeom>
          <a:ln/>
        </p:spPr>
      </p:pic>
      <p:pic>
        <p:nvPicPr>
          <p:cNvPr id="10" name="image2.png">
            <a:extLst>
              <a:ext uri="{FF2B5EF4-FFF2-40B4-BE49-F238E27FC236}">
                <a16:creationId xmlns:a16="http://schemas.microsoft.com/office/drawing/2014/main" id="{B36F40A8-6F7D-4FF4-8CF6-056591C9A2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1616710" y="1390658"/>
            <a:ext cx="591414" cy="817200"/>
          </a:xfrm>
          <a:prstGeom prst="rect">
            <a:avLst/>
          </a:prstGeom>
          <a:ln/>
        </p:spPr>
      </p:pic>
      <p:sp>
        <p:nvSpPr>
          <p:cNvPr id="54" name="Tekstvak 2">
            <a:extLst>
              <a:ext uri="{FF2B5EF4-FFF2-40B4-BE49-F238E27FC236}">
                <a16:creationId xmlns:a16="http://schemas.microsoft.com/office/drawing/2014/main" id="{0E7D81BE-F98D-4CA2-AE4D-030856ABD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1146" y="2104976"/>
            <a:ext cx="8836194" cy="9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nl-NL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		    2			 3	           4</a:t>
            </a:r>
            <a:endParaRPr lang="nl-BE" sz="15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83544579-77FC-4A79-9A12-252D59AC48CF}"/>
              </a:ext>
            </a:extLst>
          </p:cNvPr>
          <p:cNvCxnSpPr/>
          <p:nvPr/>
        </p:nvCxnSpPr>
        <p:spPr>
          <a:xfrm>
            <a:off x="3790765" y="2334831"/>
            <a:ext cx="0" cy="295626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Rechte verbindingslijn 55">
            <a:extLst>
              <a:ext uri="{FF2B5EF4-FFF2-40B4-BE49-F238E27FC236}">
                <a16:creationId xmlns:a16="http://schemas.microsoft.com/office/drawing/2014/main" id="{753D987D-0D07-4DEA-A50D-C3B09E47628A}"/>
              </a:ext>
            </a:extLst>
          </p:cNvPr>
          <p:cNvCxnSpPr/>
          <p:nvPr/>
        </p:nvCxnSpPr>
        <p:spPr>
          <a:xfrm>
            <a:off x="6109317" y="2362944"/>
            <a:ext cx="0" cy="295626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Rechte verbindingslijn 56">
            <a:extLst>
              <a:ext uri="{FF2B5EF4-FFF2-40B4-BE49-F238E27FC236}">
                <a16:creationId xmlns:a16="http://schemas.microsoft.com/office/drawing/2014/main" id="{7238A313-F471-4F1C-98F4-6165E6446C8C}"/>
              </a:ext>
            </a:extLst>
          </p:cNvPr>
          <p:cNvCxnSpPr/>
          <p:nvPr/>
        </p:nvCxnSpPr>
        <p:spPr>
          <a:xfrm>
            <a:off x="8418997" y="2355546"/>
            <a:ext cx="0" cy="295626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9E4C2D8F-DDB0-453A-A059-2FCB60A3FF67}"/>
              </a:ext>
            </a:extLst>
          </p:cNvPr>
          <p:cNvGrpSpPr/>
          <p:nvPr/>
        </p:nvGrpSpPr>
        <p:grpSpPr>
          <a:xfrm>
            <a:off x="270626" y="1213196"/>
            <a:ext cx="831099" cy="831273"/>
            <a:chOff x="270626" y="761076"/>
            <a:chExt cx="831099" cy="83127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62" name="Ovaal 161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693FFB60-5294-47F0-85DE-20F709CDC8FC}"/>
                </a:ext>
              </a:extLst>
            </p:cNvPr>
            <p:cNvSpPr/>
            <p:nvPr/>
          </p:nvSpPr>
          <p:spPr>
            <a:xfrm>
              <a:off x="270626" y="761076"/>
              <a:ext cx="831099" cy="831273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61" name="Pijl: rechts 16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FC2CC865-0D98-45F9-98DB-93F12AF2A45C}"/>
                </a:ext>
              </a:extLst>
            </p:cNvPr>
            <p:cNvSpPr/>
            <p:nvPr/>
          </p:nvSpPr>
          <p:spPr>
            <a:xfrm>
              <a:off x="466090" y="1003300"/>
              <a:ext cx="416560" cy="345440"/>
            </a:xfrm>
            <a:prstGeom prst="rightArrow">
              <a:avLst>
                <a:gd name="adj1" fmla="val 10000"/>
                <a:gd name="adj2" fmla="val 46923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chemeClr val="tx1"/>
                </a:solidFill>
              </a:endParaRPr>
            </a:p>
          </p:txBody>
        </p:sp>
      </p:grpSp>
      <p:grpSp>
        <p:nvGrpSpPr>
          <p:cNvPr id="163" name="Groep 162">
            <a:extLst>
              <a:ext uri="{FF2B5EF4-FFF2-40B4-BE49-F238E27FC236}">
                <a16:creationId xmlns:a16="http://schemas.microsoft.com/office/drawing/2014/main" id="{B6497D7B-FF97-48C9-9AE8-9BC76DFC252D}"/>
              </a:ext>
            </a:extLst>
          </p:cNvPr>
          <p:cNvGrpSpPr/>
          <p:nvPr/>
        </p:nvGrpSpPr>
        <p:grpSpPr>
          <a:xfrm flipH="1">
            <a:off x="270626" y="293716"/>
            <a:ext cx="831099" cy="831273"/>
            <a:chOff x="270626" y="761076"/>
            <a:chExt cx="831099" cy="83127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65" name="Ovaal 164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3EE0C56E-0080-494E-8BA9-E9698F6D8D04}"/>
                </a:ext>
              </a:extLst>
            </p:cNvPr>
            <p:cNvSpPr/>
            <p:nvPr/>
          </p:nvSpPr>
          <p:spPr>
            <a:xfrm>
              <a:off x="270626" y="761076"/>
              <a:ext cx="831099" cy="831273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64" name="Pijl: rechts 163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80C0431C-BF07-4085-B5BD-C649E35A27DE}"/>
                </a:ext>
              </a:extLst>
            </p:cNvPr>
            <p:cNvSpPr/>
            <p:nvPr/>
          </p:nvSpPr>
          <p:spPr>
            <a:xfrm>
              <a:off x="466090" y="1003300"/>
              <a:ext cx="416560" cy="345440"/>
            </a:xfrm>
            <a:prstGeom prst="rightArrow">
              <a:avLst>
                <a:gd name="adj1" fmla="val 10000"/>
                <a:gd name="adj2" fmla="val 46923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chemeClr val="tx1"/>
                </a:solidFill>
              </a:endParaRPr>
            </a:p>
          </p:txBody>
        </p:sp>
      </p:grpSp>
      <p:grpSp>
        <p:nvGrpSpPr>
          <p:cNvPr id="166" name="Groep 165">
            <a:extLst>
              <a:ext uri="{FF2B5EF4-FFF2-40B4-BE49-F238E27FC236}">
                <a16:creationId xmlns:a16="http://schemas.microsoft.com/office/drawing/2014/main" id="{11ACFA00-2A27-43E9-A181-F66A76364E21}"/>
              </a:ext>
            </a:extLst>
          </p:cNvPr>
          <p:cNvGrpSpPr>
            <a:grpSpLocks noChangeAspect="1"/>
          </p:cNvGrpSpPr>
          <p:nvPr/>
        </p:nvGrpSpPr>
        <p:grpSpPr>
          <a:xfrm>
            <a:off x="1564641" y="5221553"/>
            <a:ext cx="585662" cy="817317"/>
            <a:chOff x="154814" y="94750"/>
            <a:chExt cx="772366" cy="1076828"/>
          </a:xfrm>
        </p:grpSpPr>
        <p:pic>
          <p:nvPicPr>
            <p:cNvPr id="167" name="image2.png">
              <a:extLst>
                <a:ext uri="{FF2B5EF4-FFF2-40B4-BE49-F238E27FC236}">
                  <a16:creationId xmlns:a16="http://schemas.microsoft.com/office/drawing/2014/main" id="{03F002C7-E00A-44C5-8787-1936633E2C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8" name="Afbeelding 167">
              <a:extLst>
                <a:ext uri="{FF2B5EF4-FFF2-40B4-BE49-F238E27FC236}">
                  <a16:creationId xmlns:a16="http://schemas.microsoft.com/office/drawing/2014/main" id="{70870481-A8CD-4249-A2A0-8263086AF4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9" name="Afbeelding 168">
              <a:extLst>
                <a:ext uri="{FF2B5EF4-FFF2-40B4-BE49-F238E27FC236}">
                  <a16:creationId xmlns:a16="http://schemas.microsoft.com/office/drawing/2014/main" id="{11B45A6D-C736-4A22-993E-834A6D843B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0" name="Afbeelding 169">
              <a:extLst>
                <a:ext uri="{FF2B5EF4-FFF2-40B4-BE49-F238E27FC236}">
                  <a16:creationId xmlns:a16="http://schemas.microsoft.com/office/drawing/2014/main" id="{EA4E3460-05CA-4C25-A829-10A80E6670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71" name="Groep 170">
            <a:extLst>
              <a:ext uri="{FF2B5EF4-FFF2-40B4-BE49-F238E27FC236}">
                <a16:creationId xmlns:a16="http://schemas.microsoft.com/office/drawing/2014/main" id="{8E7EE6E4-25FB-4AB4-83D1-09DAD85B9DC2}"/>
              </a:ext>
            </a:extLst>
          </p:cNvPr>
          <p:cNvGrpSpPr>
            <a:grpSpLocks noChangeAspect="1"/>
          </p:cNvGrpSpPr>
          <p:nvPr/>
        </p:nvGrpSpPr>
        <p:grpSpPr>
          <a:xfrm>
            <a:off x="1884680" y="5434913"/>
            <a:ext cx="585662" cy="817317"/>
            <a:chOff x="154993" y="99049"/>
            <a:chExt cx="772366" cy="1076827"/>
          </a:xfrm>
        </p:grpSpPr>
        <p:pic>
          <p:nvPicPr>
            <p:cNvPr id="172" name="image2.png">
              <a:extLst>
                <a:ext uri="{FF2B5EF4-FFF2-40B4-BE49-F238E27FC236}">
                  <a16:creationId xmlns:a16="http://schemas.microsoft.com/office/drawing/2014/main" id="{3398AA0B-30DD-4408-8E65-FE7012BFAF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3" name="Afbeelding 172">
              <a:extLst>
                <a:ext uri="{FF2B5EF4-FFF2-40B4-BE49-F238E27FC236}">
                  <a16:creationId xmlns:a16="http://schemas.microsoft.com/office/drawing/2014/main" id="{5A62C1B7-9E7A-4627-BF13-ED295E81AE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74" name="Groep 173">
            <a:extLst>
              <a:ext uri="{FF2B5EF4-FFF2-40B4-BE49-F238E27FC236}">
                <a16:creationId xmlns:a16="http://schemas.microsoft.com/office/drawing/2014/main" id="{E2363B51-9A2F-4C61-BE4A-D035BF2B3267}"/>
              </a:ext>
            </a:extLst>
          </p:cNvPr>
          <p:cNvGrpSpPr>
            <a:grpSpLocks noChangeAspect="1"/>
          </p:cNvGrpSpPr>
          <p:nvPr/>
        </p:nvGrpSpPr>
        <p:grpSpPr>
          <a:xfrm>
            <a:off x="1564641" y="5831774"/>
            <a:ext cx="591609" cy="817260"/>
            <a:chOff x="1537609" y="5128444"/>
            <a:chExt cx="779145" cy="1076325"/>
          </a:xfrm>
        </p:grpSpPr>
        <p:pic>
          <p:nvPicPr>
            <p:cNvPr id="175" name="image2.png">
              <a:extLst>
                <a:ext uri="{FF2B5EF4-FFF2-40B4-BE49-F238E27FC236}">
                  <a16:creationId xmlns:a16="http://schemas.microsoft.com/office/drawing/2014/main" id="{0FA19B37-00F6-49EC-9C7C-E3EE005568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6" name="Afbeelding 175">
              <a:extLst>
                <a:ext uri="{FF2B5EF4-FFF2-40B4-BE49-F238E27FC236}">
                  <a16:creationId xmlns:a16="http://schemas.microsoft.com/office/drawing/2014/main" id="{FDFD89C6-C17D-431C-8F5D-6ACFD28225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87" name="image2.png">
            <a:extLst>
              <a:ext uri="{FF2B5EF4-FFF2-40B4-BE49-F238E27FC236}">
                <a16:creationId xmlns:a16="http://schemas.microsoft.com/office/drawing/2014/main" id="{4510C0D8-6456-4CE3-B5BA-089F60F528C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2816861" y="175917"/>
            <a:ext cx="599377" cy="817200"/>
          </a:xfrm>
          <a:prstGeom prst="rect">
            <a:avLst/>
          </a:prstGeom>
          <a:ln/>
        </p:spPr>
      </p:pic>
      <p:pic>
        <p:nvPicPr>
          <p:cNvPr id="288" name="image2.png">
            <a:extLst>
              <a:ext uri="{FF2B5EF4-FFF2-40B4-BE49-F238E27FC236}">
                <a16:creationId xmlns:a16="http://schemas.microsoft.com/office/drawing/2014/main" id="{15A52DFC-D622-48AC-869D-4A18DCF1D0B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3153533" y="375943"/>
            <a:ext cx="605224" cy="817200"/>
          </a:xfrm>
          <a:prstGeom prst="rect">
            <a:avLst/>
          </a:prstGeom>
          <a:ln/>
        </p:spPr>
      </p:pic>
      <p:pic>
        <p:nvPicPr>
          <p:cNvPr id="289" name="image2.png">
            <a:extLst>
              <a:ext uri="{FF2B5EF4-FFF2-40B4-BE49-F238E27FC236}">
                <a16:creationId xmlns:a16="http://schemas.microsoft.com/office/drawing/2014/main" id="{F2AAB2E2-79AC-457D-8DCB-C3760BD833D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2790191" y="779802"/>
            <a:ext cx="596177" cy="817200"/>
          </a:xfrm>
          <a:prstGeom prst="rect">
            <a:avLst/>
          </a:prstGeom>
          <a:ln/>
        </p:spPr>
      </p:pic>
      <p:pic>
        <p:nvPicPr>
          <p:cNvPr id="290" name="image2.png">
            <a:extLst>
              <a:ext uri="{FF2B5EF4-FFF2-40B4-BE49-F238E27FC236}">
                <a16:creationId xmlns:a16="http://schemas.microsoft.com/office/drawing/2014/main" id="{9F42208E-FBFF-42E3-930C-33C239F92F7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3165886" y="993162"/>
            <a:ext cx="592871" cy="817200"/>
          </a:xfrm>
          <a:prstGeom prst="rect">
            <a:avLst/>
          </a:prstGeom>
          <a:ln/>
        </p:spPr>
      </p:pic>
      <p:pic>
        <p:nvPicPr>
          <p:cNvPr id="291" name="image2.png">
            <a:extLst>
              <a:ext uri="{FF2B5EF4-FFF2-40B4-BE49-F238E27FC236}">
                <a16:creationId xmlns:a16="http://schemas.microsoft.com/office/drawing/2014/main" id="{358568D2-343E-4144-911F-C7FAF411F8F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2849245" y="1390023"/>
            <a:ext cx="591414" cy="817200"/>
          </a:xfrm>
          <a:prstGeom prst="rect">
            <a:avLst/>
          </a:prstGeom>
          <a:ln/>
        </p:spPr>
      </p:pic>
      <p:grpSp>
        <p:nvGrpSpPr>
          <p:cNvPr id="292" name="Groep 291">
            <a:extLst>
              <a:ext uri="{FF2B5EF4-FFF2-40B4-BE49-F238E27FC236}">
                <a16:creationId xmlns:a16="http://schemas.microsoft.com/office/drawing/2014/main" id="{6BFA05BC-20BB-4A9C-8129-F83804C46C09}"/>
              </a:ext>
            </a:extLst>
          </p:cNvPr>
          <p:cNvGrpSpPr>
            <a:grpSpLocks noChangeAspect="1"/>
          </p:cNvGrpSpPr>
          <p:nvPr/>
        </p:nvGrpSpPr>
        <p:grpSpPr>
          <a:xfrm>
            <a:off x="2797176" y="5220918"/>
            <a:ext cx="585662" cy="817317"/>
            <a:chOff x="154814" y="94750"/>
            <a:chExt cx="772366" cy="1076828"/>
          </a:xfrm>
        </p:grpSpPr>
        <p:pic>
          <p:nvPicPr>
            <p:cNvPr id="293" name="image2.png">
              <a:extLst>
                <a:ext uri="{FF2B5EF4-FFF2-40B4-BE49-F238E27FC236}">
                  <a16:creationId xmlns:a16="http://schemas.microsoft.com/office/drawing/2014/main" id="{EC3CBE05-66D1-4E69-960A-973F051D17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4" name="Afbeelding 293">
              <a:extLst>
                <a:ext uri="{FF2B5EF4-FFF2-40B4-BE49-F238E27FC236}">
                  <a16:creationId xmlns:a16="http://schemas.microsoft.com/office/drawing/2014/main" id="{C99B0B44-8B75-4F45-A7B3-80821BBBAE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5" name="Afbeelding 294">
              <a:extLst>
                <a:ext uri="{FF2B5EF4-FFF2-40B4-BE49-F238E27FC236}">
                  <a16:creationId xmlns:a16="http://schemas.microsoft.com/office/drawing/2014/main" id="{6664FCA8-4C91-4FD9-BA45-BA61101672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6" name="Afbeelding 295">
              <a:extLst>
                <a:ext uri="{FF2B5EF4-FFF2-40B4-BE49-F238E27FC236}">
                  <a16:creationId xmlns:a16="http://schemas.microsoft.com/office/drawing/2014/main" id="{8959D814-EBD7-4893-A5DA-51B5BC5728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97" name="Groep 296">
            <a:extLst>
              <a:ext uri="{FF2B5EF4-FFF2-40B4-BE49-F238E27FC236}">
                <a16:creationId xmlns:a16="http://schemas.microsoft.com/office/drawing/2014/main" id="{E0B5B285-0350-4FA4-B211-89ECC24FAB22}"/>
              </a:ext>
            </a:extLst>
          </p:cNvPr>
          <p:cNvGrpSpPr>
            <a:grpSpLocks noChangeAspect="1"/>
          </p:cNvGrpSpPr>
          <p:nvPr/>
        </p:nvGrpSpPr>
        <p:grpSpPr>
          <a:xfrm>
            <a:off x="3117215" y="5434278"/>
            <a:ext cx="585662" cy="817317"/>
            <a:chOff x="154993" y="99049"/>
            <a:chExt cx="772366" cy="1076827"/>
          </a:xfrm>
        </p:grpSpPr>
        <p:pic>
          <p:nvPicPr>
            <p:cNvPr id="298" name="image2.png">
              <a:extLst>
                <a:ext uri="{FF2B5EF4-FFF2-40B4-BE49-F238E27FC236}">
                  <a16:creationId xmlns:a16="http://schemas.microsoft.com/office/drawing/2014/main" id="{E8925FD7-7D56-436E-86C9-5CFE1199DD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9" name="Afbeelding 298">
              <a:extLst>
                <a:ext uri="{FF2B5EF4-FFF2-40B4-BE49-F238E27FC236}">
                  <a16:creationId xmlns:a16="http://schemas.microsoft.com/office/drawing/2014/main" id="{E57ADDCF-D27D-4A96-903B-76A9DFBBF5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00" name="Groep 299">
            <a:extLst>
              <a:ext uri="{FF2B5EF4-FFF2-40B4-BE49-F238E27FC236}">
                <a16:creationId xmlns:a16="http://schemas.microsoft.com/office/drawing/2014/main" id="{026D5B49-5F4D-46D7-8DC8-7D9A2C3A70B5}"/>
              </a:ext>
            </a:extLst>
          </p:cNvPr>
          <p:cNvGrpSpPr>
            <a:grpSpLocks noChangeAspect="1"/>
          </p:cNvGrpSpPr>
          <p:nvPr/>
        </p:nvGrpSpPr>
        <p:grpSpPr>
          <a:xfrm>
            <a:off x="2797176" y="5831139"/>
            <a:ext cx="591609" cy="817260"/>
            <a:chOff x="1537609" y="5128444"/>
            <a:chExt cx="779145" cy="1076325"/>
          </a:xfrm>
        </p:grpSpPr>
        <p:pic>
          <p:nvPicPr>
            <p:cNvPr id="301" name="image2.png">
              <a:extLst>
                <a:ext uri="{FF2B5EF4-FFF2-40B4-BE49-F238E27FC236}">
                  <a16:creationId xmlns:a16="http://schemas.microsoft.com/office/drawing/2014/main" id="{128B98C3-74B2-456B-9680-A0587D0123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02" name="Afbeelding 301">
              <a:extLst>
                <a:ext uri="{FF2B5EF4-FFF2-40B4-BE49-F238E27FC236}">
                  <a16:creationId xmlns:a16="http://schemas.microsoft.com/office/drawing/2014/main" id="{125EA52B-DBFC-40A1-8622-92590BCE41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03" name="image2.png">
            <a:extLst>
              <a:ext uri="{FF2B5EF4-FFF2-40B4-BE49-F238E27FC236}">
                <a16:creationId xmlns:a16="http://schemas.microsoft.com/office/drawing/2014/main" id="{435AB3BD-F392-489A-AD3F-31D5A16219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3939016" y="175917"/>
            <a:ext cx="599377" cy="817200"/>
          </a:xfrm>
          <a:prstGeom prst="rect">
            <a:avLst/>
          </a:prstGeom>
          <a:ln/>
        </p:spPr>
      </p:pic>
      <p:pic>
        <p:nvPicPr>
          <p:cNvPr id="304" name="image2.png">
            <a:extLst>
              <a:ext uri="{FF2B5EF4-FFF2-40B4-BE49-F238E27FC236}">
                <a16:creationId xmlns:a16="http://schemas.microsoft.com/office/drawing/2014/main" id="{4D5B8067-52C4-450E-85F3-74F4FD13B9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4275688" y="375943"/>
            <a:ext cx="605224" cy="817200"/>
          </a:xfrm>
          <a:prstGeom prst="rect">
            <a:avLst/>
          </a:prstGeom>
          <a:ln/>
        </p:spPr>
      </p:pic>
      <p:pic>
        <p:nvPicPr>
          <p:cNvPr id="305" name="image2.png">
            <a:extLst>
              <a:ext uri="{FF2B5EF4-FFF2-40B4-BE49-F238E27FC236}">
                <a16:creationId xmlns:a16="http://schemas.microsoft.com/office/drawing/2014/main" id="{BE01827D-96F2-41F3-A98E-C87221E5932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3912346" y="779802"/>
            <a:ext cx="596177" cy="817200"/>
          </a:xfrm>
          <a:prstGeom prst="rect">
            <a:avLst/>
          </a:prstGeom>
          <a:ln/>
        </p:spPr>
      </p:pic>
      <p:pic>
        <p:nvPicPr>
          <p:cNvPr id="306" name="image2.png">
            <a:extLst>
              <a:ext uri="{FF2B5EF4-FFF2-40B4-BE49-F238E27FC236}">
                <a16:creationId xmlns:a16="http://schemas.microsoft.com/office/drawing/2014/main" id="{D141439D-EC78-421A-B50E-84A485F204B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4288041" y="993162"/>
            <a:ext cx="592871" cy="817200"/>
          </a:xfrm>
          <a:prstGeom prst="rect">
            <a:avLst/>
          </a:prstGeom>
          <a:ln/>
        </p:spPr>
      </p:pic>
      <p:pic>
        <p:nvPicPr>
          <p:cNvPr id="307" name="image2.png">
            <a:extLst>
              <a:ext uri="{FF2B5EF4-FFF2-40B4-BE49-F238E27FC236}">
                <a16:creationId xmlns:a16="http://schemas.microsoft.com/office/drawing/2014/main" id="{7C487835-CC2B-4048-9C8F-538789B9B2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3971400" y="1390023"/>
            <a:ext cx="591414" cy="817200"/>
          </a:xfrm>
          <a:prstGeom prst="rect">
            <a:avLst/>
          </a:prstGeom>
          <a:ln/>
        </p:spPr>
      </p:pic>
      <p:grpSp>
        <p:nvGrpSpPr>
          <p:cNvPr id="308" name="Groep 307">
            <a:extLst>
              <a:ext uri="{FF2B5EF4-FFF2-40B4-BE49-F238E27FC236}">
                <a16:creationId xmlns:a16="http://schemas.microsoft.com/office/drawing/2014/main" id="{541AD392-B846-4AEC-A539-7086871C4A08}"/>
              </a:ext>
            </a:extLst>
          </p:cNvPr>
          <p:cNvGrpSpPr>
            <a:grpSpLocks noChangeAspect="1"/>
          </p:cNvGrpSpPr>
          <p:nvPr/>
        </p:nvGrpSpPr>
        <p:grpSpPr>
          <a:xfrm>
            <a:off x="3919331" y="5220918"/>
            <a:ext cx="585662" cy="817317"/>
            <a:chOff x="154814" y="94750"/>
            <a:chExt cx="772366" cy="1076828"/>
          </a:xfrm>
        </p:grpSpPr>
        <p:pic>
          <p:nvPicPr>
            <p:cNvPr id="309" name="image2.png">
              <a:extLst>
                <a:ext uri="{FF2B5EF4-FFF2-40B4-BE49-F238E27FC236}">
                  <a16:creationId xmlns:a16="http://schemas.microsoft.com/office/drawing/2014/main" id="{4B96E69C-9006-44FE-8F0D-EF8DF9E20F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0" name="Afbeelding 309">
              <a:extLst>
                <a:ext uri="{FF2B5EF4-FFF2-40B4-BE49-F238E27FC236}">
                  <a16:creationId xmlns:a16="http://schemas.microsoft.com/office/drawing/2014/main" id="{243D419A-0CBC-41E4-A954-3DE19C31A8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1" name="Afbeelding 310">
              <a:extLst>
                <a:ext uri="{FF2B5EF4-FFF2-40B4-BE49-F238E27FC236}">
                  <a16:creationId xmlns:a16="http://schemas.microsoft.com/office/drawing/2014/main" id="{1E09E73D-E7E7-4EF9-AE42-EFF5231D11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2" name="Afbeelding 311">
              <a:extLst>
                <a:ext uri="{FF2B5EF4-FFF2-40B4-BE49-F238E27FC236}">
                  <a16:creationId xmlns:a16="http://schemas.microsoft.com/office/drawing/2014/main" id="{21E6E29F-C9F8-463F-B33F-3C4098D1B4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13" name="Groep 312">
            <a:extLst>
              <a:ext uri="{FF2B5EF4-FFF2-40B4-BE49-F238E27FC236}">
                <a16:creationId xmlns:a16="http://schemas.microsoft.com/office/drawing/2014/main" id="{4A068555-FADA-4CF6-89A4-4AF5FED87CA5}"/>
              </a:ext>
            </a:extLst>
          </p:cNvPr>
          <p:cNvGrpSpPr>
            <a:grpSpLocks noChangeAspect="1"/>
          </p:cNvGrpSpPr>
          <p:nvPr/>
        </p:nvGrpSpPr>
        <p:grpSpPr>
          <a:xfrm>
            <a:off x="4239370" y="5434278"/>
            <a:ext cx="585662" cy="817317"/>
            <a:chOff x="154993" y="99049"/>
            <a:chExt cx="772366" cy="1076827"/>
          </a:xfrm>
        </p:grpSpPr>
        <p:pic>
          <p:nvPicPr>
            <p:cNvPr id="314" name="image2.png">
              <a:extLst>
                <a:ext uri="{FF2B5EF4-FFF2-40B4-BE49-F238E27FC236}">
                  <a16:creationId xmlns:a16="http://schemas.microsoft.com/office/drawing/2014/main" id="{832F2C21-08EF-428D-8449-EE6F4ABBA7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5" name="Afbeelding 314">
              <a:extLst>
                <a:ext uri="{FF2B5EF4-FFF2-40B4-BE49-F238E27FC236}">
                  <a16:creationId xmlns:a16="http://schemas.microsoft.com/office/drawing/2014/main" id="{A4F82134-5CB7-4961-8D9A-0E321D88E5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16" name="Groep 315">
            <a:extLst>
              <a:ext uri="{FF2B5EF4-FFF2-40B4-BE49-F238E27FC236}">
                <a16:creationId xmlns:a16="http://schemas.microsoft.com/office/drawing/2014/main" id="{35690C3D-C58C-4128-8F2D-F5E4031DE85D}"/>
              </a:ext>
            </a:extLst>
          </p:cNvPr>
          <p:cNvGrpSpPr>
            <a:grpSpLocks noChangeAspect="1"/>
          </p:cNvGrpSpPr>
          <p:nvPr/>
        </p:nvGrpSpPr>
        <p:grpSpPr>
          <a:xfrm>
            <a:off x="3919331" y="5831139"/>
            <a:ext cx="591609" cy="817260"/>
            <a:chOff x="1537609" y="5128444"/>
            <a:chExt cx="779145" cy="1076325"/>
          </a:xfrm>
        </p:grpSpPr>
        <p:pic>
          <p:nvPicPr>
            <p:cNvPr id="317" name="image2.png">
              <a:extLst>
                <a:ext uri="{FF2B5EF4-FFF2-40B4-BE49-F238E27FC236}">
                  <a16:creationId xmlns:a16="http://schemas.microsoft.com/office/drawing/2014/main" id="{E60C2011-B111-41F2-AF77-6697D58815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8" name="Afbeelding 317">
              <a:extLst>
                <a:ext uri="{FF2B5EF4-FFF2-40B4-BE49-F238E27FC236}">
                  <a16:creationId xmlns:a16="http://schemas.microsoft.com/office/drawing/2014/main" id="{D60C57E0-81F7-4575-84C2-EFD6FB9971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19" name="image2.png">
            <a:extLst>
              <a:ext uri="{FF2B5EF4-FFF2-40B4-BE49-F238E27FC236}">
                <a16:creationId xmlns:a16="http://schemas.microsoft.com/office/drawing/2014/main" id="{CEA43D24-4303-4B9B-8DEC-5930009C09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5100431" y="175282"/>
            <a:ext cx="599377" cy="817200"/>
          </a:xfrm>
          <a:prstGeom prst="rect">
            <a:avLst/>
          </a:prstGeom>
          <a:ln/>
        </p:spPr>
      </p:pic>
      <p:pic>
        <p:nvPicPr>
          <p:cNvPr id="320" name="image2.png">
            <a:extLst>
              <a:ext uri="{FF2B5EF4-FFF2-40B4-BE49-F238E27FC236}">
                <a16:creationId xmlns:a16="http://schemas.microsoft.com/office/drawing/2014/main" id="{D6B9E8F8-0646-484B-8B83-0FB971C6BC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5437103" y="375308"/>
            <a:ext cx="605224" cy="817200"/>
          </a:xfrm>
          <a:prstGeom prst="rect">
            <a:avLst/>
          </a:prstGeom>
          <a:ln/>
        </p:spPr>
      </p:pic>
      <p:pic>
        <p:nvPicPr>
          <p:cNvPr id="321" name="image2.png">
            <a:extLst>
              <a:ext uri="{FF2B5EF4-FFF2-40B4-BE49-F238E27FC236}">
                <a16:creationId xmlns:a16="http://schemas.microsoft.com/office/drawing/2014/main" id="{0D0DE939-59A4-4E4F-8337-40172F8456F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5073761" y="779167"/>
            <a:ext cx="596177" cy="817200"/>
          </a:xfrm>
          <a:prstGeom prst="rect">
            <a:avLst/>
          </a:prstGeom>
          <a:ln/>
        </p:spPr>
      </p:pic>
      <p:pic>
        <p:nvPicPr>
          <p:cNvPr id="322" name="image2.png">
            <a:extLst>
              <a:ext uri="{FF2B5EF4-FFF2-40B4-BE49-F238E27FC236}">
                <a16:creationId xmlns:a16="http://schemas.microsoft.com/office/drawing/2014/main" id="{E03FA321-8BC9-4C0A-859E-CCB4BCCBB2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5449456" y="992527"/>
            <a:ext cx="592871" cy="817200"/>
          </a:xfrm>
          <a:prstGeom prst="rect">
            <a:avLst/>
          </a:prstGeom>
          <a:ln/>
        </p:spPr>
      </p:pic>
      <p:pic>
        <p:nvPicPr>
          <p:cNvPr id="323" name="image2.png">
            <a:extLst>
              <a:ext uri="{FF2B5EF4-FFF2-40B4-BE49-F238E27FC236}">
                <a16:creationId xmlns:a16="http://schemas.microsoft.com/office/drawing/2014/main" id="{17E6BC89-42CB-4BC2-BA70-72D30556DB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5132815" y="1389388"/>
            <a:ext cx="591414" cy="817200"/>
          </a:xfrm>
          <a:prstGeom prst="rect">
            <a:avLst/>
          </a:prstGeom>
          <a:ln/>
        </p:spPr>
      </p:pic>
      <p:grpSp>
        <p:nvGrpSpPr>
          <p:cNvPr id="324" name="Groep 323">
            <a:extLst>
              <a:ext uri="{FF2B5EF4-FFF2-40B4-BE49-F238E27FC236}">
                <a16:creationId xmlns:a16="http://schemas.microsoft.com/office/drawing/2014/main" id="{A379F89A-B787-421B-A620-A17E04C36D5D}"/>
              </a:ext>
            </a:extLst>
          </p:cNvPr>
          <p:cNvGrpSpPr>
            <a:grpSpLocks noChangeAspect="1"/>
          </p:cNvGrpSpPr>
          <p:nvPr/>
        </p:nvGrpSpPr>
        <p:grpSpPr>
          <a:xfrm>
            <a:off x="5080746" y="5220283"/>
            <a:ext cx="585662" cy="817317"/>
            <a:chOff x="154814" y="94750"/>
            <a:chExt cx="772366" cy="1076828"/>
          </a:xfrm>
        </p:grpSpPr>
        <p:pic>
          <p:nvPicPr>
            <p:cNvPr id="325" name="image2.png">
              <a:extLst>
                <a:ext uri="{FF2B5EF4-FFF2-40B4-BE49-F238E27FC236}">
                  <a16:creationId xmlns:a16="http://schemas.microsoft.com/office/drawing/2014/main" id="{BD165A02-3761-4330-B31D-BD5AF91DA8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6" name="Afbeelding 325">
              <a:extLst>
                <a:ext uri="{FF2B5EF4-FFF2-40B4-BE49-F238E27FC236}">
                  <a16:creationId xmlns:a16="http://schemas.microsoft.com/office/drawing/2014/main" id="{C28AE537-184C-46BF-8B9C-8505A53B27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7" name="Afbeelding 326">
              <a:extLst>
                <a:ext uri="{FF2B5EF4-FFF2-40B4-BE49-F238E27FC236}">
                  <a16:creationId xmlns:a16="http://schemas.microsoft.com/office/drawing/2014/main" id="{A05640B8-095C-4F6E-84F5-A89A689C54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8" name="Afbeelding 327">
              <a:extLst>
                <a:ext uri="{FF2B5EF4-FFF2-40B4-BE49-F238E27FC236}">
                  <a16:creationId xmlns:a16="http://schemas.microsoft.com/office/drawing/2014/main" id="{748F529A-654E-4A5B-B00C-39DE717BC5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29" name="Groep 328">
            <a:extLst>
              <a:ext uri="{FF2B5EF4-FFF2-40B4-BE49-F238E27FC236}">
                <a16:creationId xmlns:a16="http://schemas.microsoft.com/office/drawing/2014/main" id="{F7F8F77F-8B99-4436-9255-F44970BD3DFF}"/>
              </a:ext>
            </a:extLst>
          </p:cNvPr>
          <p:cNvGrpSpPr>
            <a:grpSpLocks noChangeAspect="1"/>
          </p:cNvGrpSpPr>
          <p:nvPr/>
        </p:nvGrpSpPr>
        <p:grpSpPr>
          <a:xfrm>
            <a:off x="5400785" y="5433643"/>
            <a:ext cx="585662" cy="817317"/>
            <a:chOff x="154993" y="99049"/>
            <a:chExt cx="772366" cy="1076827"/>
          </a:xfrm>
        </p:grpSpPr>
        <p:pic>
          <p:nvPicPr>
            <p:cNvPr id="330" name="image2.png">
              <a:extLst>
                <a:ext uri="{FF2B5EF4-FFF2-40B4-BE49-F238E27FC236}">
                  <a16:creationId xmlns:a16="http://schemas.microsoft.com/office/drawing/2014/main" id="{28E211E0-D1F3-44A9-A0D4-40C8E577BE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1" name="Afbeelding 330">
              <a:extLst>
                <a:ext uri="{FF2B5EF4-FFF2-40B4-BE49-F238E27FC236}">
                  <a16:creationId xmlns:a16="http://schemas.microsoft.com/office/drawing/2014/main" id="{94D3210F-920D-4AEC-ACC1-D036FE0259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32" name="Groep 331">
            <a:extLst>
              <a:ext uri="{FF2B5EF4-FFF2-40B4-BE49-F238E27FC236}">
                <a16:creationId xmlns:a16="http://schemas.microsoft.com/office/drawing/2014/main" id="{E754DCB7-A04B-4F53-BF15-3EABB5A99523}"/>
              </a:ext>
            </a:extLst>
          </p:cNvPr>
          <p:cNvGrpSpPr>
            <a:grpSpLocks noChangeAspect="1"/>
          </p:cNvGrpSpPr>
          <p:nvPr/>
        </p:nvGrpSpPr>
        <p:grpSpPr>
          <a:xfrm>
            <a:off x="5080746" y="5830504"/>
            <a:ext cx="591609" cy="817260"/>
            <a:chOff x="1537609" y="5128444"/>
            <a:chExt cx="779145" cy="1076325"/>
          </a:xfrm>
        </p:grpSpPr>
        <p:pic>
          <p:nvPicPr>
            <p:cNvPr id="333" name="image2.png">
              <a:extLst>
                <a:ext uri="{FF2B5EF4-FFF2-40B4-BE49-F238E27FC236}">
                  <a16:creationId xmlns:a16="http://schemas.microsoft.com/office/drawing/2014/main" id="{D189A5FE-E7DF-43B1-84DC-FC1462E735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4" name="Afbeelding 333">
              <a:extLst>
                <a:ext uri="{FF2B5EF4-FFF2-40B4-BE49-F238E27FC236}">
                  <a16:creationId xmlns:a16="http://schemas.microsoft.com/office/drawing/2014/main" id="{66C353E8-5EE2-4A27-829B-5D2B5742A5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35" name="image2.png">
            <a:extLst>
              <a:ext uri="{FF2B5EF4-FFF2-40B4-BE49-F238E27FC236}">
                <a16:creationId xmlns:a16="http://schemas.microsoft.com/office/drawing/2014/main" id="{27C16FA6-C69F-4E3D-8E5A-9749EA7DBA3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6245826" y="174647"/>
            <a:ext cx="599377" cy="817200"/>
          </a:xfrm>
          <a:prstGeom prst="rect">
            <a:avLst/>
          </a:prstGeom>
          <a:ln/>
        </p:spPr>
      </p:pic>
      <p:pic>
        <p:nvPicPr>
          <p:cNvPr id="336" name="image2.png">
            <a:extLst>
              <a:ext uri="{FF2B5EF4-FFF2-40B4-BE49-F238E27FC236}">
                <a16:creationId xmlns:a16="http://schemas.microsoft.com/office/drawing/2014/main" id="{061BAB50-E2F1-4698-9797-A89BFF6584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6582498" y="374673"/>
            <a:ext cx="605224" cy="817200"/>
          </a:xfrm>
          <a:prstGeom prst="rect">
            <a:avLst/>
          </a:prstGeom>
          <a:ln/>
        </p:spPr>
      </p:pic>
      <p:pic>
        <p:nvPicPr>
          <p:cNvPr id="337" name="image2.png">
            <a:extLst>
              <a:ext uri="{FF2B5EF4-FFF2-40B4-BE49-F238E27FC236}">
                <a16:creationId xmlns:a16="http://schemas.microsoft.com/office/drawing/2014/main" id="{1BBEB593-9997-4F85-B927-A936D81A5A0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6219156" y="778532"/>
            <a:ext cx="596177" cy="817200"/>
          </a:xfrm>
          <a:prstGeom prst="rect">
            <a:avLst/>
          </a:prstGeom>
          <a:ln/>
        </p:spPr>
      </p:pic>
      <p:pic>
        <p:nvPicPr>
          <p:cNvPr id="338" name="image2.png">
            <a:extLst>
              <a:ext uri="{FF2B5EF4-FFF2-40B4-BE49-F238E27FC236}">
                <a16:creationId xmlns:a16="http://schemas.microsoft.com/office/drawing/2014/main" id="{DDD49E99-5476-4B16-B706-5282B9CA8B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6594851" y="991892"/>
            <a:ext cx="592871" cy="817200"/>
          </a:xfrm>
          <a:prstGeom prst="rect">
            <a:avLst/>
          </a:prstGeom>
          <a:ln/>
        </p:spPr>
      </p:pic>
      <p:pic>
        <p:nvPicPr>
          <p:cNvPr id="339" name="image2.png">
            <a:extLst>
              <a:ext uri="{FF2B5EF4-FFF2-40B4-BE49-F238E27FC236}">
                <a16:creationId xmlns:a16="http://schemas.microsoft.com/office/drawing/2014/main" id="{869E2B2C-45FE-42E5-A38F-FAE6AA1BF6C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6278210" y="1388753"/>
            <a:ext cx="591414" cy="817200"/>
          </a:xfrm>
          <a:prstGeom prst="rect">
            <a:avLst/>
          </a:prstGeom>
          <a:ln/>
        </p:spPr>
      </p:pic>
      <p:grpSp>
        <p:nvGrpSpPr>
          <p:cNvPr id="340" name="Groep 339">
            <a:extLst>
              <a:ext uri="{FF2B5EF4-FFF2-40B4-BE49-F238E27FC236}">
                <a16:creationId xmlns:a16="http://schemas.microsoft.com/office/drawing/2014/main" id="{0F1464A3-3947-46A2-8EB1-B17A93E350ED}"/>
              </a:ext>
            </a:extLst>
          </p:cNvPr>
          <p:cNvGrpSpPr>
            <a:grpSpLocks noChangeAspect="1"/>
          </p:cNvGrpSpPr>
          <p:nvPr/>
        </p:nvGrpSpPr>
        <p:grpSpPr>
          <a:xfrm>
            <a:off x="6226141" y="5219648"/>
            <a:ext cx="585662" cy="817317"/>
            <a:chOff x="154814" y="94750"/>
            <a:chExt cx="772366" cy="1076828"/>
          </a:xfrm>
        </p:grpSpPr>
        <p:pic>
          <p:nvPicPr>
            <p:cNvPr id="341" name="image2.png">
              <a:extLst>
                <a:ext uri="{FF2B5EF4-FFF2-40B4-BE49-F238E27FC236}">
                  <a16:creationId xmlns:a16="http://schemas.microsoft.com/office/drawing/2014/main" id="{2EE08B35-FCAA-48B4-AA6D-317D6A9587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2" name="Afbeelding 341">
              <a:extLst>
                <a:ext uri="{FF2B5EF4-FFF2-40B4-BE49-F238E27FC236}">
                  <a16:creationId xmlns:a16="http://schemas.microsoft.com/office/drawing/2014/main" id="{3B192F8D-ED94-4B70-B1F9-2FA9F138D1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3" name="Afbeelding 342">
              <a:extLst>
                <a:ext uri="{FF2B5EF4-FFF2-40B4-BE49-F238E27FC236}">
                  <a16:creationId xmlns:a16="http://schemas.microsoft.com/office/drawing/2014/main" id="{800C8332-3022-449F-9352-CF5EEE4A77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4" name="Afbeelding 343">
              <a:extLst>
                <a:ext uri="{FF2B5EF4-FFF2-40B4-BE49-F238E27FC236}">
                  <a16:creationId xmlns:a16="http://schemas.microsoft.com/office/drawing/2014/main" id="{187B8652-25C4-44DC-BA87-A187334159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45" name="Groep 344">
            <a:extLst>
              <a:ext uri="{FF2B5EF4-FFF2-40B4-BE49-F238E27FC236}">
                <a16:creationId xmlns:a16="http://schemas.microsoft.com/office/drawing/2014/main" id="{158EFFD6-BC42-49E3-99B1-125A0D978E8B}"/>
              </a:ext>
            </a:extLst>
          </p:cNvPr>
          <p:cNvGrpSpPr>
            <a:grpSpLocks noChangeAspect="1"/>
          </p:cNvGrpSpPr>
          <p:nvPr/>
        </p:nvGrpSpPr>
        <p:grpSpPr>
          <a:xfrm>
            <a:off x="6546180" y="5433008"/>
            <a:ext cx="585662" cy="817317"/>
            <a:chOff x="154993" y="99049"/>
            <a:chExt cx="772366" cy="1076827"/>
          </a:xfrm>
        </p:grpSpPr>
        <p:pic>
          <p:nvPicPr>
            <p:cNvPr id="346" name="image2.png">
              <a:extLst>
                <a:ext uri="{FF2B5EF4-FFF2-40B4-BE49-F238E27FC236}">
                  <a16:creationId xmlns:a16="http://schemas.microsoft.com/office/drawing/2014/main" id="{9C36F5A0-FE5C-44C6-B120-EEF97ED48F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7" name="Afbeelding 346">
              <a:extLst>
                <a:ext uri="{FF2B5EF4-FFF2-40B4-BE49-F238E27FC236}">
                  <a16:creationId xmlns:a16="http://schemas.microsoft.com/office/drawing/2014/main" id="{3C834526-9560-4F47-9C51-4FD9F5DEFE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48" name="Groep 347">
            <a:extLst>
              <a:ext uri="{FF2B5EF4-FFF2-40B4-BE49-F238E27FC236}">
                <a16:creationId xmlns:a16="http://schemas.microsoft.com/office/drawing/2014/main" id="{32B88F77-1BB5-48AB-9E40-7E0486BE3868}"/>
              </a:ext>
            </a:extLst>
          </p:cNvPr>
          <p:cNvGrpSpPr>
            <a:grpSpLocks noChangeAspect="1"/>
          </p:cNvGrpSpPr>
          <p:nvPr/>
        </p:nvGrpSpPr>
        <p:grpSpPr>
          <a:xfrm>
            <a:off x="6226141" y="5829869"/>
            <a:ext cx="591609" cy="817260"/>
            <a:chOff x="1537609" y="5128444"/>
            <a:chExt cx="779145" cy="1076325"/>
          </a:xfrm>
        </p:grpSpPr>
        <p:pic>
          <p:nvPicPr>
            <p:cNvPr id="349" name="image2.png">
              <a:extLst>
                <a:ext uri="{FF2B5EF4-FFF2-40B4-BE49-F238E27FC236}">
                  <a16:creationId xmlns:a16="http://schemas.microsoft.com/office/drawing/2014/main" id="{779A34F8-8812-43DF-AB96-691729B8AF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0" name="Afbeelding 349">
              <a:extLst>
                <a:ext uri="{FF2B5EF4-FFF2-40B4-BE49-F238E27FC236}">
                  <a16:creationId xmlns:a16="http://schemas.microsoft.com/office/drawing/2014/main" id="{61D7FB09-DA19-43C0-823D-54D8B4D262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51" name="image2.png">
            <a:extLst>
              <a:ext uri="{FF2B5EF4-FFF2-40B4-BE49-F238E27FC236}">
                <a16:creationId xmlns:a16="http://schemas.microsoft.com/office/drawing/2014/main" id="{F76EA816-1D04-4DBD-8903-0D95217E17B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7385761" y="174012"/>
            <a:ext cx="599377" cy="817200"/>
          </a:xfrm>
          <a:prstGeom prst="rect">
            <a:avLst/>
          </a:prstGeom>
          <a:ln/>
        </p:spPr>
      </p:pic>
      <p:pic>
        <p:nvPicPr>
          <p:cNvPr id="352" name="image2.png">
            <a:extLst>
              <a:ext uri="{FF2B5EF4-FFF2-40B4-BE49-F238E27FC236}">
                <a16:creationId xmlns:a16="http://schemas.microsoft.com/office/drawing/2014/main" id="{C36F00C9-4DF2-4FD7-B3C2-98F882299CE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7722433" y="374038"/>
            <a:ext cx="605224" cy="817200"/>
          </a:xfrm>
          <a:prstGeom prst="rect">
            <a:avLst/>
          </a:prstGeom>
          <a:ln/>
        </p:spPr>
      </p:pic>
      <p:pic>
        <p:nvPicPr>
          <p:cNvPr id="353" name="image2.png">
            <a:extLst>
              <a:ext uri="{FF2B5EF4-FFF2-40B4-BE49-F238E27FC236}">
                <a16:creationId xmlns:a16="http://schemas.microsoft.com/office/drawing/2014/main" id="{F3B56F57-7000-4E4E-93BA-8013FA15CA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7359091" y="777897"/>
            <a:ext cx="596177" cy="817200"/>
          </a:xfrm>
          <a:prstGeom prst="rect">
            <a:avLst/>
          </a:prstGeom>
          <a:ln/>
        </p:spPr>
      </p:pic>
      <p:pic>
        <p:nvPicPr>
          <p:cNvPr id="354" name="image2.png">
            <a:extLst>
              <a:ext uri="{FF2B5EF4-FFF2-40B4-BE49-F238E27FC236}">
                <a16:creationId xmlns:a16="http://schemas.microsoft.com/office/drawing/2014/main" id="{D8890A55-04D1-47EC-BE58-9D225DA9327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7734786" y="991257"/>
            <a:ext cx="592871" cy="817200"/>
          </a:xfrm>
          <a:prstGeom prst="rect">
            <a:avLst/>
          </a:prstGeom>
          <a:ln/>
        </p:spPr>
      </p:pic>
      <p:pic>
        <p:nvPicPr>
          <p:cNvPr id="355" name="image2.png">
            <a:extLst>
              <a:ext uri="{FF2B5EF4-FFF2-40B4-BE49-F238E27FC236}">
                <a16:creationId xmlns:a16="http://schemas.microsoft.com/office/drawing/2014/main" id="{EF0254E7-D203-4882-BC46-C842E5193CB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7418145" y="1388118"/>
            <a:ext cx="591414" cy="817200"/>
          </a:xfrm>
          <a:prstGeom prst="rect">
            <a:avLst/>
          </a:prstGeom>
          <a:ln/>
        </p:spPr>
      </p:pic>
      <p:grpSp>
        <p:nvGrpSpPr>
          <p:cNvPr id="356" name="Groep 355">
            <a:extLst>
              <a:ext uri="{FF2B5EF4-FFF2-40B4-BE49-F238E27FC236}">
                <a16:creationId xmlns:a16="http://schemas.microsoft.com/office/drawing/2014/main" id="{4A4ED889-490B-4F52-92A4-84EE61D8DB64}"/>
              </a:ext>
            </a:extLst>
          </p:cNvPr>
          <p:cNvGrpSpPr>
            <a:grpSpLocks noChangeAspect="1"/>
          </p:cNvGrpSpPr>
          <p:nvPr/>
        </p:nvGrpSpPr>
        <p:grpSpPr>
          <a:xfrm>
            <a:off x="7366076" y="5219013"/>
            <a:ext cx="585662" cy="817317"/>
            <a:chOff x="154814" y="94750"/>
            <a:chExt cx="772366" cy="1076828"/>
          </a:xfrm>
        </p:grpSpPr>
        <p:pic>
          <p:nvPicPr>
            <p:cNvPr id="357" name="image2.png">
              <a:extLst>
                <a:ext uri="{FF2B5EF4-FFF2-40B4-BE49-F238E27FC236}">
                  <a16:creationId xmlns:a16="http://schemas.microsoft.com/office/drawing/2014/main" id="{0993A538-A249-4B39-9610-B0AC632954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8" name="Afbeelding 357">
              <a:extLst>
                <a:ext uri="{FF2B5EF4-FFF2-40B4-BE49-F238E27FC236}">
                  <a16:creationId xmlns:a16="http://schemas.microsoft.com/office/drawing/2014/main" id="{0D64CC2F-963F-4F94-99A4-C80163F55B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9" name="Afbeelding 358">
              <a:extLst>
                <a:ext uri="{FF2B5EF4-FFF2-40B4-BE49-F238E27FC236}">
                  <a16:creationId xmlns:a16="http://schemas.microsoft.com/office/drawing/2014/main" id="{B2846802-DE0A-4709-B45C-531E76536D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0" name="Afbeelding 359">
              <a:extLst>
                <a:ext uri="{FF2B5EF4-FFF2-40B4-BE49-F238E27FC236}">
                  <a16:creationId xmlns:a16="http://schemas.microsoft.com/office/drawing/2014/main" id="{2F85B78C-63F3-493D-99B4-D4292FE2B1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61" name="Groep 360">
            <a:extLst>
              <a:ext uri="{FF2B5EF4-FFF2-40B4-BE49-F238E27FC236}">
                <a16:creationId xmlns:a16="http://schemas.microsoft.com/office/drawing/2014/main" id="{5B47E172-DBEB-40EA-AA68-89949ED9B972}"/>
              </a:ext>
            </a:extLst>
          </p:cNvPr>
          <p:cNvGrpSpPr>
            <a:grpSpLocks noChangeAspect="1"/>
          </p:cNvGrpSpPr>
          <p:nvPr/>
        </p:nvGrpSpPr>
        <p:grpSpPr>
          <a:xfrm>
            <a:off x="7686115" y="5432373"/>
            <a:ext cx="585662" cy="817317"/>
            <a:chOff x="154993" y="99049"/>
            <a:chExt cx="772366" cy="1076827"/>
          </a:xfrm>
        </p:grpSpPr>
        <p:pic>
          <p:nvPicPr>
            <p:cNvPr id="362" name="image2.png">
              <a:extLst>
                <a:ext uri="{FF2B5EF4-FFF2-40B4-BE49-F238E27FC236}">
                  <a16:creationId xmlns:a16="http://schemas.microsoft.com/office/drawing/2014/main" id="{B090AEBC-EA7A-454D-94DE-EB1CCA5958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3" name="Afbeelding 362">
              <a:extLst>
                <a:ext uri="{FF2B5EF4-FFF2-40B4-BE49-F238E27FC236}">
                  <a16:creationId xmlns:a16="http://schemas.microsoft.com/office/drawing/2014/main" id="{B2F79012-603A-4DD4-BAFB-3BCB484D0E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64" name="Groep 363">
            <a:extLst>
              <a:ext uri="{FF2B5EF4-FFF2-40B4-BE49-F238E27FC236}">
                <a16:creationId xmlns:a16="http://schemas.microsoft.com/office/drawing/2014/main" id="{5D1DEAC3-AC33-4617-8EEF-962D5415AD95}"/>
              </a:ext>
            </a:extLst>
          </p:cNvPr>
          <p:cNvGrpSpPr>
            <a:grpSpLocks noChangeAspect="1"/>
          </p:cNvGrpSpPr>
          <p:nvPr/>
        </p:nvGrpSpPr>
        <p:grpSpPr>
          <a:xfrm>
            <a:off x="7366076" y="5829234"/>
            <a:ext cx="591609" cy="817260"/>
            <a:chOff x="1537609" y="5128444"/>
            <a:chExt cx="779145" cy="1076325"/>
          </a:xfrm>
        </p:grpSpPr>
        <p:pic>
          <p:nvPicPr>
            <p:cNvPr id="365" name="image2.png">
              <a:extLst>
                <a:ext uri="{FF2B5EF4-FFF2-40B4-BE49-F238E27FC236}">
                  <a16:creationId xmlns:a16="http://schemas.microsoft.com/office/drawing/2014/main" id="{F338A7C2-E693-40BE-8A2D-36C7D5B183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6" name="Afbeelding 365">
              <a:extLst>
                <a:ext uri="{FF2B5EF4-FFF2-40B4-BE49-F238E27FC236}">
                  <a16:creationId xmlns:a16="http://schemas.microsoft.com/office/drawing/2014/main" id="{969782BB-E681-4F12-930B-BCC468C6E1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67" name="image2.png">
            <a:extLst>
              <a:ext uri="{FF2B5EF4-FFF2-40B4-BE49-F238E27FC236}">
                <a16:creationId xmlns:a16="http://schemas.microsoft.com/office/drawing/2014/main" id="{51A32C26-1CDB-4F54-AD6C-33A75BC233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8507916" y="174012"/>
            <a:ext cx="599377" cy="817200"/>
          </a:xfrm>
          <a:prstGeom prst="rect">
            <a:avLst/>
          </a:prstGeom>
          <a:ln/>
        </p:spPr>
      </p:pic>
      <p:pic>
        <p:nvPicPr>
          <p:cNvPr id="368" name="image2.png">
            <a:extLst>
              <a:ext uri="{FF2B5EF4-FFF2-40B4-BE49-F238E27FC236}">
                <a16:creationId xmlns:a16="http://schemas.microsoft.com/office/drawing/2014/main" id="{07CEB486-2030-4A1D-9EBD-3191DE64D9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8844588" y="374038"/>
            <a:ext cx="605224" cy="817200"/>
          </a:xfrm>
          <a:prstGeom prst="rect">
            <a:avLst/>
          </a:prstGeom>
          <a:ln/>
        </p:spPr>
      </p:pic>
      <p:pic>
        <p:nvPicPr>
          <p:cNvPr id="369" name="image2.png">
            <a:extLst>
              <a:ext uri="{FF2B5EF4-FFF2-40B4-BE49-F238E27FC236}">
                <a16:creationId xmlns:a16="http://schemas.microsoft.com/office/drawing/2014/main" id="{9CD527A4-7232-4C36-812E-4C7A5989015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8481246" y="777897"/>
            <a:ext cx="596177" cy="817200"/>
          </a:xfrm>
          <a:prstGeom prst="rect">
            <a:avLst/>
          </a:prstGeom>
          <a:ln/>
        </p:spPr>
      </p:pic>
      <p:pic>
        <p:nvPicPr>
          <p:cNvPr id="370" name="image2.png">
            <a:extLst>
              <a:ext uri="{FF2B5EF4-FFF2-40B4-BE49-F238E27FC236}">
                <a16:creationId xmlns:a16="http://schemas.microsoft.com/office/drawing/2014/main" id="{20A29BBE-6C59-4ED4-B3DC-7C59A97A48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8856941" y="991257"/>
            <a:ext cx="592871" cy="817200"/>
          </a:xfrm>
          <a:prstGeom prst="rect">
            <a:avLst/>
          </a:prstGeom>
          <a:ln/>
        </p:spPr>
      </p:pic>
      <p:pic>
        <p:nvPicPr>
          <p:cNvPr id="371" name="image2.png">
            <a:extLst>
              <a:ext uri="{FF2B5EF4-FFF2-40B4-BE49-F238E27FC236}">
                <a16:creationId xmlns:a16="http://schemas.microsoft.com/office/drawing/2014/main" id="{B2896FCB-583E-418F-B360-68B3A4892E6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8540300" y="1388118"/>
            <a:ext cx="591414" cy="817200"/>
          </a:xfrm>
          <a:prstGeom prst="rect">
            <a:avLst/>
          </a:prstGeom>
          <a:ln/>
        </p:spPr>
      </p:pic>
      <p:grpSp>
        <p:nvGrpSpPr>
          <p:cNvPr id="372" name="Groep 371">
            <a:extLst>
              <a:ext uri="{FF2B5EF4-FFF2-40B4-BE49-F238E27FC236}">
                <a16:creationId xmlns:a16="http://schemas.microsoft.com/office/drawing/2014/main" id="{C68F30C1-B103-47D8-B8FE-C8AB1DFE0564}"/>
              </a:ext>
            </a:extLst>
          </p:cNvPr>
          <p:cNvGrpSpPr>
            <a:grpSpLocks noChangeAspect="1"/>
          </p:cNvGrpSpPr>
          <p:nvPr/>
        </p:nvGrpSpPr>
        <p:grpSpPr>
          <a:xfrm>
            <a:off x="8488231" y="5219013"/>
            <a:ext cx="585662" cy="817317"/>
            <a:chOff x="154814" y="94750"/>
            <a:chExt cx="772366" cy="1076828"/>
          </a:xfrm>
        </p:grpSpPr>
        <p:pic>
          <p:nvPicPr>
            <p:cNvPr id="373" name="image2.png">
              <a:extLst>
                <a:ext uri="{FF2B5EF4-FFF2-40B4-BE49-F238E27FC236}">
                  <a16:creationId xmlns:a16="http://schemas.microsoft.com/office/drawing/2014/main" id="{E93478B5-325F-4565-A9C4-D13D4043D4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4" name="Afbeelding 373">
              <a:extLst>
                <a:ext uri="{FF2B5EF4-FFF2-40B4-BE49-F238E27FC236}">
                  <a16:creationId xmlns:a16="http://schemas.microsoft.com/office/drawing/2014/main" id="{D97CFF17-5F9E-460E-9E3E-25D025562B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5" name="Afbeelding 374">
              <a:extLst>
                <a:ext uri="{FF2B5EF4-FFF2-40B4-BE49-F238E27FC236}">
                  <a16:creationId xmlns:a16="http://schemas.microsoft.com/office/drawing/2014/main" id="{879DC6F4-9A40-4A8F-9B24-D6449B3BF7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6" name="Afbeelding 375">
              <a:extLst>
                <a:ext uri="{FF2B5EF4-FFF2-40B4-BE49-F238E27FC236}">
                  <a16:creationId xmlns:a16="http://schemas.microsoft.com/office/drawing/2014/main" id="{7A875B18-807A-48AE-9F88-B26610B2E0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77" name="Groep 376">
            <a:extLst>
              <a:ext uri="{FF2B5EF4-FFF2-40B4-BE49-F238E27FC236}">
                <a16:creationId xmlns:a16="http://schemas.microsoft.com/office/drawing/2014/main" id="{558A3799-0980-4F79-99E7-1E3CA98F079A}"/>
              </a:ext>
            </a:extLst>
          </p:cNvPr>
          <p:cNvGrpSpPr>
            <a:grpSpLocks noChangeAspect="1"/>
          </p:cNvGrpSpPr>
          <p:nvPr/>
        </p:nvGrpSpPr>
        <p:grpSpPr>
          <a:xfrm>
            <a:off x="8808270" y="5432373"/>
            <a:ext cx="585662" cy="817317"/>
            <a:chOff x="154993" y="99049"/>
            <a:chExt cx="772366" cy="1076827"/>
          </a:xfrm>
        </p:grpSpPr>
        <p:pic>
          <p:nvPicPr>
            <p:cNvPr id="378" name="image2.png">
              <a:extLst>
                <a:ext uri="{FF2B5EF4-FFF2-40B4-BE49-F238E27FC236}">
                  <a16:creationId xmlns:a16="http://schemas.microsoft.com/office/drawing/2014/main" id="{10F29319-F3AB-4B60-9F6F-83373FBEA4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9" name="Afbeelding 378">
              <a:extLst>
                <a:ext uri="{FF2B5EF4-FFF2-40B4-BE49-F238E27FC236}">
                  <a16:creationId xmlns:a16="http://schemas.microsoft.com/office/drawing/2014/main" id="{E761189D-F0C3-467F-8190-97D8EAC036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80" name="Groep 379">
            <a:extLst>
              <a:ext uri="{FF2B5EF4-FFF2-40B4-BE49-F238E27FC236}">
                <a16:creationId xmlns:a16="http://schemas.microsoft.com/office/drawing/2014/main" id="{B002C205-E1F6-49A0-8AF5-8EE3240BE6F0}"/>
              </a:ext>
            </a:extLst>
          </p:cNvPr>
          <p:cNvGrpSpPr>
            <a:grpSpLocks noChangeAspect="1"/>
          </p:cNvGrpSpPr>
          <p:nvPr/>
        </p:nvGrpSpPr>
        <p:grpSpPr>
          <a:xfrm>
            <a:off x="8488231" y="5829234"/>
            <a:ext cx="591609" cy="817260"/>
            <a:chOff x="1537609" y="5128444"/>
            <a:chExt cx="779145" cy="1076325"/>
          </a:xfrm>
        </p:grpSpPr>
        <p:pic>
          <p:nvPicPr>
            <p:cNvPr id="381" name="image2.png">
              <a:extLst>
                <a:ext uri="{FF2B5EF4-FFF2-40B4-BE49-F238E27FC236}">
                  <a16:creationId xmlns:a16="http://schemas.microsoft.com/office/drawing/2014/main" id="{13A6AB10-2117-409E-B183-709278184B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82" name="Afbeelding 381">
              <a:extLst>
                <a:ext uri="{FF2B5EF4-FFF2-40B4-BE49-F238E27FC236}">
                  <a16:creationId xmlns:a16="http://schemas.microsoft.com/office/drawing/2014/main" id="{3CCB13D7-C811-42D9-996A-97DAFE23E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83" name="image2.png">
            <a:extLst>
              <a:ext uri="{FF2B5EF4-FFF2-40B4-BE49-F238E27FC236}">
                <a16:creationId xmlns:a16="http://schemas.microsoft.com/office/drawing/2014/main" id="{C431A907-A2C9-4EED-B0F1-0A486096B3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9669331" y="173377"/>
            <a:ext cx="599377" cy="817200"/>
          </a:xfrm>
          <a:prstGeom prst="rect">
            <a:avLst/>
          </a:prstGeom>
          <a:ln/>
        </p:spPr>
      </p:pic>
      <p:pic>
        <p:nvPicPr>
          <p:cNvPr id="384" name="image2.png">
            <a:extLst>
              <a:ext uri="{FF2B5EF4-FFF2-40B4-BE49-F238E27FC236}">
                <a16:creationId xmlns:a16="http://schemas.microsoft.com/office/drawing/2014/main" id="{AFEA229E-63CC-4B0F-8AD3-7CB3800DF8E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10006003" y="373403"/>
            <a:ext cx="605224" cy="817200"/>
          </a:xfrm>
          <a:prstGeom prst="rect">
            <a:avLst/>
          </a:prstGeom>
          <a:ln/>
        </p:spPr>
      </p:pic>
      <p:pic>
        <p:nvPicPr>
          <p:cNvPr id="385" name="image2.png">
            <a:extLst>
              <a:ext uri="{FF2B5EF4-FFF2-40B4-BE49-F238E27FC236}">
                <a16:creationId xmlns:a16="http://schemas.microsoft.com/office/drawing/2014/main" id="{BE35A132-BF43-49EA-AEEA-CA6ED23BB2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9642661" y="777262"/>
            <a:ext cx="596177" cy="817200"/>
          </a:xfrm>
          <a:prstGeom prst="rect">
            <a:avLst/>
          </a:prstGeom>
          <a:ln/>
        </p:spPr>
      </p:pic>
      <p:pic>
        <p:nvPicPr>
          <p:cNvPr id="386" name="image2.png">
            <a:extLst>
              <a:ext uri="{FF2B5EF4-FFF2-40B4-BE49-F238E27FC236}">
                <a16:creationId xmlns:a16="http://schemas.microsoft.com/office/drawing/2014/main" id="{0A4BA547-EC44-4454-BAF3-556027F562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10018356" y="990622"/>
            <a:ext cx="592871" cy="817200"/>
          </a:xfrm>
          <a:prstGeom prst="rect">
            <a:avLst/>
          </a:prstGeom>
          <a:ln/>
        </p:spPr>
      </p:pic>
      <p:pic>
        <p:nvPicPr>
          <p:cNvPr id="387" name="image2.png">
            <a:extLst>
              <a:ext uri="{FF2B5EF4-FFF2-40B4-BE49-F238E27FC236}">
                <a16:creationId xmlns:a16="http://schemas.microsoft.com/office/drawing/2014/main" id="{2A411B85-0386-4BFB-B981-5A773E668C8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9701715" y="1387483"/>
            <a:ext cx="591414" cy="817200"/>
          </a:xfrm>
          <a:prstGeom prst="rect">
            <a:avLst/>
          </a:prstGeom>
          <a:ln/>
        </p:spPr>
      </p:pic>
      <p:grpSp>
        <p:nvGrpSpPr>
          <p:cNvPr id="388" name="Groep 387">
            <a:extLst>
              <a:ext uri="{FF2B5EF4-FFF2-40B4-BE49-F238E27FC236}">
                <a16:creationId xmlns:a16="http://schemas.microsoft.com/office/drawing/2014/main" id="{2CA6F57E-D211-4ADB-8B48-DA58C4D87F23}"/>
              </a:ext>
            </a:extLst>
          </p:cNvPr>
          <p:cNvGrpSpPr>
            <a:grpSpLocks noChangeAspect="1"/>
          </p:cNvGrpSpPr>
          <p:nvPr/>
        </p:nvGrpSpPr>
        <p:grpSpPr>
          <a:xfrm>
            <a:off x="9649646" y="5218378"/>
            <a:ext cx="585662" cy="817317"/>
            <a:chOff x="154814" y="94750"/>
            <a:chExt cx="772366" cy="1076828"/>
          </a:xfrm>
        </p:grpSpPr>
        <p:pic>
          <p:nvPicPr>
            <p:cNvPr id="389" name="image2.png">
              <a:extLst>
                <a:ext uri="{FF2B5EF4-FFF2-40B4-BE49-F238E27FC236}">
                  <a16:creationId xmlns:a16="http://schemas.microsoft.com/office/drawing/2014/main" id="{CA7754E2-CE25-4906-B875-457C76E644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0" name="Afbeelding 389">
              <a:extLst>
                <a:ext uri="{FF2B5EF4-FFF2-40B4-BE49-F238E27FC236}">
                  <a16:creationId xmlns:a16="http://schemas.microsoft.com/office/drawing/2014/main" id="{ACF0D2C1-90A5-4AB0-AE7F-AD45B82D67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1" name="Afbeelding 390">
              <a:extLst>
                <a:ext uri="{FF2B5EF4-FFF2-40B4-BE49-F238E27FC236}">
                  <a16:creationId xmlns:a16="http://schemas.microsoft.com/office/drawing/2014/main" id="{F7B14CC7-F37F-4FC4-9A44-2E8DF30C99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2" name="Afbeelding 391">
              <a:extLst>
                <a:ext uri="{FF2B5EF4-FFF2-40B4-BE49-F238E27FC236}">
                  <a16:creationId xmlns:a16="http://schemas.microsoft.com/office/drawing/2014/main" id="{D50A0C66-3C65-4F7D-B03E-499E7C9B85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93" name="Groep 392">
            <a:extLst>
              <a:ext uri="{FF2B5EF4-FFF2-40B4-BE49-F238E27FC236}">
                <a16:creationId xmlns:a16="http://schemas.microsoft.com/office/drawing/2014/main" id="{72894BF3-C504-4C62-BCD6-BEC60D0C1829}"/>
              </a:ext>
            </a:extLst>
          </p:cNvPr>
          <p:cNvGrpSpPr>
            <a:grpSpLocks noChangeAspect="1"/>
          </p:cNvGrpSpPr>
          <p:nvPr/>
        </p:nvGrpSpPr>
        <p:grpSpPr>
          <a:xfrm>
            <a:off x="9969685" y="5431738"/>
            <a:ext cx="585662" cy="817317"/>
            <a:chOff x="154993" y="99049"/>
            <a:chExt cx="772366" cy="1076827"/>
          </a:xfrm>
        </p:grpSpPr>
        <p:pic>
          <p:nvPicPr>
            <p:cNvPr id="394" name="image2.png">
              <a:extLst>
                <a:ext uri="{FF2B5EF4-FFF2-40B4-BE49-F238E27FC236}">
                  <a16:creationId xmlns:a16="http://schemas.microsoft.com/office/drawing/2014/main" id="{DDEDE792-4E40-47A8-9DB1-168D2C4210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5" name="Afbeelding 394">
              <a:extLst>
                <a:ext uri="{FF2B5EF4-FFF2-40B4-BE49-F238E27FC236}">
                  <a16:creationId xmlns:a16="http://schemas.microsoft.com/office/drawing/2014/main" id="{F95BC471-DC08-41A3-ACBF-9BD6F08682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96" name="Groep 395">
            <a:extLst>
              <a:ext uri="{FF2B5EF4-FFF2-40B4-BE49-F238E27FC236}">
                <a16:creationId xmlns:a16="http://schemas.microsoft.com/office/drawing/2014/main" id="{C66B58BD-A273-4497-8F73-9EF56DF3C256}"/>
              </a:ext>
            </a:extLst>
          </p:cNvPr>
          <p:cNvGrpSpPr>
            <a:grpSpLocks noChangeAspect="1"/>
          </p:cNvGrpSpPr>
          <p:nvPr/>
        </p:nvGrpSpPr>
        <p:grpSpPr>
          <a:xfrm>
            <a:off x="9649646" y="5828599"/>
            <a:ext cx="591609" cy="817260"/>
            <a:chOff x="1537609" y="5128444"/>
            <a:chExt cx="779145" cy="1076325"/>
          </a:xfrm>
        </p:grpSpPr>
        <p:pic>
          <p:nvPicPr>
            <p:cNvPr id="397" name="image2.png">
              <a:extLst>
                <a:ext uri="{FF2B5EF4-FFF2-40B4-BE49-F238E27FC236}">
                  <a16:creationId xmlns:a16="http://schemas.microsoft.com/office/drawing/2014/main" id="{58F27AD3-2A8E-4B4F-A3BB-394599F1E1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8" name="Afbeelding 397">
              <a:extLst>
                <a:ext uri="{FF2B5EF4-FFF2-40B4-BE49-F238E27FC236}">
                  <a16:creationId xmlns:a16="http://schemas.microsoft.com/office/drawing/2014/main" id="{B2B89EDC-EFD8-43A0-B1D6-3E76F8E5C7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44" name="Ovaal 143">
            <a:extLst>
              <a:ext uri="{FF2B5EF4-FFF2-40B4-BE49-F238E27FC236}">
                <a16:creationId xmlns:a16="http://schemas.microsoft.com/office/drawing/2014/main" id="{77799180-ACEA-4D99-B797-8EA0644CFED1}"/>
              </a:ext>
            </a:extLst>
          </p:cNvPr>
          <p:cNvSpPr/>
          <p:nvPr/>
        </p:nvSpPr>
        <p:spPr>
          <a:xfrm>
            <a:off x="11174203" y="3358693"/>
            <a:ext cx="831099" cy="83127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00B4E24-B642-4845-B955-F7C3C55702BA}" type="slidenum">
              <a:rPr lang="nl-BE" sz="3000" b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23</a:t>
            </a:fld>
            <a:endParaRPr lang="nl-BE" sz="3000" b="1" dirty="0">
              <a:ln w="95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4745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8148E-6 L 0.00977 0.208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8.33333E-7 1.48148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" y="-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0.01627 0.2666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2.91667E-6 -2.96296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" y="-1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7 L 0.01433 0.2976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" y="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3.54167E-6 1.25767E-1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-0.01575 0.3567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6.25E-7 1.48148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0.01198 0.3858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7 L 3.95833E-6 1.11111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" y="-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0.01368 -0.2659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8 -0.26597 L -2.91667E-6 4.07407E-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1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33333E-6 L -0.01224 -0.208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-1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-2.5E-6 -4.81481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" y="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33333E-6 L 0.01394 -0.1768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-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-3.125E-6 1.11111E-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48148E-6 L 0.00977 0.2087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2.70833E-6 1.48148E-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85185E-6 L -0.01627 0.2666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4.375E-6 1.85185E-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85185E-6 L 0.01432 0.2976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2 0.29768 L 4.79167E-6 1.85185E-6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85185E-6 L -0.01575 0.35671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3.54167E-6 -1.85185E-6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81481E-6 L 0.01198 0.38587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7 L 1.04167E-6 4.81481E-6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01367 -0.26597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16667E-6 -2.22222E-6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-0.01224 -0.2081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2.5E-6 -1.85185E-6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0.01393 -0.17685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3 -0.17685 L 4.58333E-6 -3.33333E-6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48148E-6 L 0.00977 0.2087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5.55112E-17 1.48148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-0.01627 0.26666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1.66667E-6 1.85185E-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0.01433 0.29768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2.5E-6 1.85185E-6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5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-0.01575 0.35671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8.33333E-7 -1.85185E-6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4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81481E-6 L 0.01198 0.38587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7 L 3.75E-6 4.81481E-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3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L 0.01368 -0.26597 " pathEditMode="relative" rAng="0" ptsTypes="AA">
                                      <p:cBhvr>
                                        <p:cTn id="195" dur="2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8 -0.26597 L -3.125E-6 -2.22222E-6 " pathEditMode="relative" rAng="0" ptsTypes="AA">
                                      <p:cBhvr>
                                        <p:cTn id="199" dur="2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6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85185E-6 L -0.01223 -0.2081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3 -0.2081 L -4.58333E-6 -1.85185E-6 " pathEditMode="relative" rAng="0" ptsTypes="AA">
                                      <p:cBhvr>
                                        <p:cTn id="208" dur="2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33333E-6 L 0.01394 -0.17685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-2.70833E-6 -3.33333E-6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96296E-6 L 0.00977 0.20879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2.29167E-6 2.96296E-6 " pathEditMode="relative" rAng="0" ptsTypes="AA">
                                      <p:cBhvr>
                                        <p:cTn id="226" dur="2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33333E-6 L -0.01627 0.26666 " pathEditMode="relative" rAng="0" ptsTypes="AA">
                                      <p:cBhvr>
                                        <p:cTn id="231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3.95833E-6 3.33333E-6 " pathEditMode="relative" rAng="0" ptsTypes="AA">
                                      <p:cBhvr>
                                        <p:cTn id="235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3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0.01433 0.29768 " pathEditMode="relative" rAng="0" ptsTypes="AA">
                                      <p:cBhvr>
                                        <p:cTn id="240" dur="2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5E-6 1.85185E-6 " pathEditMode="relative" rAng="0" ptsTypes="AA">
                                      <p:cBhvr>
                                        <p:cTn id="244" dur="2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1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3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-0.01575 0.35671 " pathEditMode="relative" rAng="0" ptsTypes="AA">
                                      <p:cBhvr>
                                        <p:cTn id="249" dur="2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3.125E-6 -3.7037E-7 " pathEditMode="relative" rAng="0" ptsTypes="AA">
                                      <p:cBhvr>
                                        <p:cTn id="253" dur="2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0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3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0.01198 0.38588 " pathEditMode="relative" rAng="0" ptsTypes="AA">
                                      <p:cBhvr>
                                        <p:cTn id="258" dur="2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1.45833E-6 -3.7037E-6 " pathEditMode="relative" rAng="0" ptsTypes="AA">
                                      <p:cBhvr>
                                        <p:cTn id="262" dur="2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9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3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22222E-6 L 0.01367 -0.26597 " pathEditMode="relative" rAng="0" ptsTypes="AA">
                                      <p:cBhvr>
                                        <p:cTn id="267" dur="2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58333E-6 -2.22222E-6 " pathEditMode="relative" rAng="0" ptsTypes="AA">
                                      <p:cBhvr>
                                        <p:cTn id="271" dur="2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2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3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85185E-6 L -0.01224 -0.2081 " pathEditMode="relative" rAng="0" ptsTypes="AA">
                                      <p:cBhvr>
                                        <p:cTn id="276" dur="2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2.91667E-6 -1.85185E-6 " pathEditMode="relative" rAng="0" ptsTypes="AA">
                                      <p:cBhvr>
                                        <p:cTn id="280" dur="2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9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3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01394 -0.17685 " pathEditMode="relative" rAng="0" ptsTypes="AA">
                                      <p:cBhvr>
                                        <p:cTn id="285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5E-6 -1.85185E-6 " pathEditMode="relative" rAng="0" ptsTypes="AA">
                                      <p:cBhvr>
                                        <p:cTn id="289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4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0.00977 0.20879 " pathEditMode="relative" rAng="0" ptsTypes="AA">
                                      <p:cBhvr>
                                        <p:cTn id="294" dur="2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2.70833E-6 2.96296E-6 " pathEditMode="relative" rAng="0" ptsTypes="AA">
                                      <p:cBhvr>
                                        <p:cTn id="298" dur="2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9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33333E-6 L -0.01627 0.26666 " pathEditMode="relative" rAng="0" ptsTypes="AA">
                                      <p:cBhvr>
                                        <p:cTn id="303" dur="2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4.375E-6 3.33333E-6 " pathEditMode="relative" rAng="0" ptsTypes="AA">
                                      <p:cBhvr>
                                        <p:cTn id="307" dur="2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33333E-6 L 0.01432 0.29768 " pathEditMode="relative" rAng="0" ptsTypes="AA">
                                      <p:cBhvr>
                                        <p:cTn id="312" dur="2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2 0.29768 L 4.79167E-6 3.33333E-6 " pathEditMode="relative" rAng="0" ptsTypes="AA">
                                      <p:cBhvr>
                                        <p:cTn id="316" dur="2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L -0.01575 0.35671 " pathEditMode="relative" rAng="0" ptsTypes="AA">
                                      <p:cBhvr>
                                        <p:cTn id="321" dur="2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3.54167E-6 -3.7037E-7 " pathEditMode="relative" rAng="0" ptsTypes="AA">
                                      <p:cBhvr>
                                        <p:cTn id="325" dur="2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6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3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6 L 0.01198 0.38588 " pathEditMode="relative" rAng="0" ptsTypes="AA">
                                      <p:cBhvr>
                                        <p:cTn id="330" dur="2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1.04167E-6 -3.7037E-6 " pathEditMode="relative" rAng="0" ptsTypes="AA">
                                      <p:cBhvr>
                                        <p:cTn id="334" dur="2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5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3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0.01367 -0.26597 " pathEditMode="relative" rAng="0" ptsTypes="AA">
                                      <p:cBhvr>
                                        <p:cTn id="339" dur="2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16667E-6 -7.40741E-7 " pathEditMode="relative" rAng="0" ptsTypes="AA">
                                      <p:cBhvr>
                                        <p:cTn id="343" dur="2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3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-0.01224 -0.2081 " pathEditMode="relative" rAng="0" ptsTypes="AA">
                                      <p:cBhvr>
                                        <p:cTn id="348" dur="2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2.5E-6 -3.7037E-7 " pathEditMode="relative" rAng="0" ptsTypes="AA">
                                      <p:cBhvr>
                                        <p:cTn id="352" dur="2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5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85185E-6 L 0.01393 -0.17685 " pathEditMode="relative" rAng="0" ptsTypes="AA">
                                      <p:cBhvr>
                                        <p:cTn id="357" dur="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3 -0.17685 L 4.58333E-6 -1.85185E-6 " pathEditMode="relative" rAng="0" ptsTypes="AA">
                                      <p:cBhvr>
                                        <p:cTn id="361" dur="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0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3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44444E-6 L 0.00977 0.20879 " pathEditMode="relative" rAng="0" ptsTypes="AA">
                                      <p:cBhvr>
                                        <p:cTn id="366" dur="2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2.29167E-6 4.44444E-6 " pathEditMode="relative" rAng="0" ptsTypes="AA">
                                      <p:cBhvr>
                                        <p:cTn id="370" dur="2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5"/>
                  </p:tgtEl>
                </p:cond>
              </p:nextCondLst>
            </p:seq>
            <p:seq concurrent="1" nextAc="seek">
              <p:cTn id="371" restart="whenNotActive" fill="hold" evtFilter="cancelBubble" nodeType="interactiveSeq">
                <p:stCondLst>
                  <p:cond evt="onClick" delay="0">
                    <p:tgtEl>
                      <p:spTgt spid="3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2" fill="hold">
                      <p:stCondLst>
                        <p:cond delay="0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81481E-6 L -0.01627 0.26666 " pathEditMode="relative" rAng="0" ptsTypes="AA">
                                      <p:cBhvr>
                                        <p:cTn id="375" dur="2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3.95833E-6 4.81481E-6 " pathEditMode="relative" rAng="0" ptsTypes="AA">
                                      <p:cBhvr>
                                        <p:cTn id="379" dur="2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4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3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33333E-6 L 0.01433 0.29768 " pathEditMode="relative" rAng="0" ptsTypes="AA">
                                      <p:cBhvr>
                                        <p:cTn id="384" dur="2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4.79167E-6 3.33333E-6 " pathEditMode="relative" rAng="0" ptsTypes="AA">
                                      <p:cBhvr>
                                        <p:cTn id="388" dur="2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3"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3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-0.01575 0.35671 " pathEditMode="relative" rAng="0" ptsTypes="AA">
                                      <p:cBhvr>
                                        <p:cTn id="393" dur="2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3.125E-6 -3.7037E-7 " pathEditMode="relative" rAng="0" ptsTypes="AA">
                                      <p:cBhvr>
                                        <p:cTn id="397" dur="2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2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3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>
                      <p:stCondLst>
                        <p:cond delay="0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0.01198 0.38588 " pathEditMode="relative" rAng="0" ptsTypes="AA">
                                      <p:cBhvr>
                                        <p:cTn id="402" dur="2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1.45833E-6 -3.7037E-6 " pathEditMode="relative" rAng="0" ptsTypes="AA">
                                      <p:cBhvr>
                                        <p:cTn id="406" dur="2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1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3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7.40741E-7 L 0.01367 -0.26597 " pathEditMode="relative" rAng="0" ptsTypes="AA">
                                      <p:cBhvr>
                                        <p:cTn id="411" dur="2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58333E-6 -7.40741E-7 " pathEditMode="relative" rAng="0" ptsTypes="AA">
                                      <p:cBhvr>
                                        <p:cTn id="415" dur="2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4"/>
                  </p:tgtEl>
                </p:cond>
              </p:nextCondLst>
            </p:seq>
            <p:seq concurrent="1" nextAc="seek">
              <p:cTn id="416" restart="whenNotActive" fill="hold" evtFilter="cancelBubble" nodeType="interactiveSeq">
                <p:stCondLst>
                  <p:cond evt="onClick" delay="0">
                    <p:tgtEl>
                      <p:spTgt spid="3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7" fill="hold">
                      <p:stCondLst>
                        <p:cond delay="0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-0.01224 -0.2081 " pathEditMode="relative" rAng="0" ptsTypes="AA">
                                      <p:cBhvr>
                                        <p:cTn id="420" dur="2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2.91667E-6 -3.7037E-7 " pathEditMode="relative" rAng="0" ptsTypes="AA">
                                      <p:cBhvr>
                                        <p:cTn id="424" dur="2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1"/>
                  </p:tgtEl>
                </p:cond>
              </p:nextCondLst>
            </p:seq>
            <p:seq concurrent="1" nextAc="seek">
              <p:cTn id="425" restart="whenNotActive" fill="hold" evtFilter="cancelBubble" nodeType="interactiveSeq">
                <p:stCondLst>
                  <p:cond evt="onClick" delay="0">
                    <p:tgtEl>
                      <p:spTgt spid="3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6" fill="hold">
                      <p:stCondLst>
                        <p:cond delay="0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01394 -0.17685 " pathEditMode="relative" rAng="0" ptsTypes="AA">
                                      <p:cBhvr>
                                        <p:cTn id="429" dur="2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fill="hold">
                      <p:stCondLst>
                        <p:cond delay="indefinite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5E-6 -1.85185E-6 " pathEditMode="relative" rAng="0" ptsTypes="AA">
                                      <p:cBhvr>
                                        <p:cTn id="433" dur="2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6"/>
                  </p:tgtEl>
                </p:cond>
              </p:nextCondLst>
            </p:seq>
            <p:seq concurrent="1" nextAc="seek">
              <p:cTn id="434" restart="whenNotActive" fill="hold" evtFilter="cancelBubble" nodeType="interactiveSeq">
                <p:stCondLst>
                  <p:cond evt="onClick" delay="0">
                    <p:tgtEl>
                      <p:spTgt spid="3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5" fill="hold">
                      <p:stCondLst>
                        <p:cond delay="0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44444E-6 L 0.00977 0.20879 " pathEditMode="relative" rAng="0" ptsTypes="AA">
                                      <p:cBhvr>
                                        <p:cTn id="438" dur="2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4.16667E-7 4.44444E-6 " pathEditMode="relative" rAng="0" ptsTypes="AA">
                                      <p:cBhvr>
                                        <p:cTn id="442" dur="2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1"/>
                  </p:tgtEl>
                </p:cond>
              </p:nextCondLst>
            </p:seq>
            <p:seq concurrent="1" nextAc="seek">
              <p:cTn id="443" restart="whenNotActive" fill="hold" evtFilter="cancelBubble" nodeType="interactiveSeq">
                <p:stCondLst>
                  <p:cond evt="onClick" delay="0">
                    <p:tgtEl>
                      <p:spTgt spid="3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4" fill="hold">
                      <p:stCondLst>
                        <p:cond delay="0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81481E-6 L -0.01627 0.26666 " pathEditMode="relative" rAng="0" ptsTypes="AA">
                                      <p:cBhvr>
                                        <p:cTn id="447" dur="2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8" fill="hold">
                      <p:stCondLst>
                        <p:cond delay="indefinite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1.25E-6 4.81481E-6 " pathEditMode="relative" rAng="0" ptsTypes="AA">
                                      <p:cBhvr>
                                        <p:cTn id="451" dur="2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0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3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33333E-6 L 0.01433 0.29768 " pathEditMode="relative" rAng="0" ptsTypes="AA">
                                      <p:cBhvr>
                                        <p:cTn id="456" dur="2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7" fill="hold">
                      <p:stCondLst>
                        <p:cond delay="indefinite"/>
                      </p:stCondLst>
                      <p:childTnLst>
                        <p:par>
                          <p:cTn id="458" fill="hold">
                            <p:stCondLst>
                              <p:cond delay="0"/>
                            </p:stCondLst>
                            <p:childTnLst>
                              <p:par>
                                <p:cTn id="4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2.08333E-6 3.33333E-6 " pathEditMode="relative" rAng="0" ptsTypes="AA">
                                      <p:cBhvr>
                                        <p:cTn id="460" dur="2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9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0.01575 0.35671 " pathEditMode="relative" rAng="0" ptsTypes="AA">
                                      <p:cBhvr>
                                        <p:cTn id="465" dur="2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6" fill="hold">
                      <p:stCondLst>
                        <p:cond delay="indefinite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4.16667E-7 -3.7037E-7 " pathEditMode="relative" rAng="0" ptsTypes="AA">
                                      <p:cBhvr>
                                        <p:cTn id="469" dur="2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"/>
                  </p:tgtEl>
                </p:cond>
              </p:nextCondLst>
            </p:seq>
            <p:seq concurrent="1" nextAc="seek">
              <p:cTn id="470" restart="whenNotActive" fill="hold" evtFilter="cancelBubble" nodeType="interactiveSeq">
                <p:stCondLst>
                  <p:cond evt="onClick" delay="0">
                    <p:tgtEl>
                      <p:spTgt spid="3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1" fill="hold">
                      <p:stCondLst>
                        <p:cond delay="0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0.01198 0.38588 " pathEditMode="relative" rAng="0" ptsTypes="AA">
                                      <p:cBhvr>
                                        <p:cTn id="474" dur="2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4.16667E-6 -3.7037E-6 " pathEditMode="relative" rAng="0" ptsTypes="AA">
                                      <p:cBhvr>
                                        <p:cTn id="478" dur="2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7"/>
                  </p:tgtEl>
                </p:cond>
              </p:nextCondLst>
            </p:seq>
            <p:seq concurrent="1" nextAc="seek">
              <p:cTn id="479" restart="whenNotActive" fill="hold" evtFilter="cancelBubble" nodeType="interactiveSeq">
                <p:stCondLst>
                  <p:cond evt="onClick" delay="0">
                    <p:tgtEl>
                      <p:spTgt spid="3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0" fill="hold">
                      <p:stCondLst>
                        <p:cond delay="0"/>
                      </p:stCondLst>
                      <p:childTnLst>
                        <p:par>
                          <p:cTn id="481" fill="hold">
                            <p:stCondLst>
                              <p:cond delay="0"/>
                            </p:stCondLst>
                            <p:childTnLst>
                              <p:par>
                                <p:cTn id="4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7.40741E-7 L 0.01367 -0.26597 " pathEditMode="relative" rAng="0" ptsTypes="AA">
                                      <p:cBhvr>
                                        <p:cTn id="483" dur="2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4" fill="hold">
                      <p:stCondLst>
                        <p:cond delay="indefinite"/>
                      </p:stCondLst>
                      <p:childTnLst>
                        <p:par>
                          <p:cTn id="485" fill="hold">
                            <p:stCondLst>
                              <p:cond delay="0"/>
                            </p:stCondLst>
                            <p:childTnLst>
                              <p:par>
                                <p:cTn id="4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-2.70833E-6 -7.40741E-7 " pathEditMode="relative" rAng="0" ptsTypes="AA">
                                      <p:cBhvr>
                                        <p:cTn id="487" dur="2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0"/>
                  </p:tgtEl>
                </p:cond>
              </p:nextCondLst>
            </p:seq>
            <p:seq concurrent="1" nextAc="seek">
              <p:cTn id="488" restart="whenNotActive" fill="hold" evtFilter="cancelBubble" nodeType="interactiveSeq">
                <p:stCondLst>
                  <p:cond evt="onClick" delay="0">
                    <p:tgtEl>
                      <p:spTgt spid="3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9" fill="hold">
                      <p:stCondLst>
                        <p:cond delay="0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7 L -0.01224 -0.2081 " pathEditMode="relative" rAng="0" ptsTypes="AA">
                                      <p:cBhvr>
                                        <p:cTn id="492" dur="2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3" fill="hold">
                      <p:stCondLst>
                        <p:cond delay="indefinite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-4.375E-6 -3.7037E-7 " pathEditMode="relative" rAng="0" ptsTypes="AA">
                                      <p:cBhvr>
                                        <p:cTn id="496" dur="2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7"/>
                  </p:tgtEl>
                </p:cond>
              </p:nextCondLst>
            </p:seq>
            <p:seq concurrent="1" nextAc="seek">
              <p:cTn id="497" restart="whenNotActive" fill="hold" evtFilter="cancelBubble" nodeType="interactiveSeq">
                <p:stCondLst>
                  <p:cond evt="onClick" delay="0">
                    <p:tgtEl>
                      <p:spTgt spid="3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8" fill="hold">
                      <p:stCondLst>
                        <p:cond delay="0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0.01393 -0.17685 " pathEditMode="relative" rAng="0" ptsTypes="AA">
                                      <p:cBhvr>
                                        <p:cTn id="501" dur="2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2" fill="hold">
                      <p:stCondLst>
                        <p:cond delay="indefinite"/>
                      </p:stCondLst>
                      <p:childTnLst>
                        <p:par>
                          <p:cTn id="503" fill="hold">
                            <p:stCondLst>
                              <p:cond delay="0"/>
                            </p:stCondLst>
                            <p:childTnLst>
                              <p:par>
                                <p:cTn id="5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3 -0.17685 L -2.29167E-6 -1.85185E-6 " pathEditMode="relative" rAng="0" ptsTypes="AA">
                                      <p:cBhvr>
                                        <p:cTn id="505" dur="2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2"/>
                  </p:tgtEl>
                </p:cond>
              </p:nextCondLst>
            </p:seq>
            <p:seq concurrent="1" nextAc="seek">
              <p:cTn id="506" restart="whenNotActive" fill="hold" evtFilter="cancelBubble" nodeType="interactiveSeq">
                <p:stCondLst>
                  <p:cond evt="onClick" delay="0">
                    <p:tgtEl>
                      <p:spTgt spid="3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7" fill="hold">
                      <p:stCondLst>
                        <p:cond delay="0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0.00977 0.20879 " pathEditMode="relative" rAng="0" ptsTypes="AA">
                                      <p:cBhvr>
                                        <p:cTn id="510" dur="20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1" fill="hold">
                      <p:stCondLst>
                        <p:cond delay="indefinite"/>
                      </p:stCondLst>
                      <p:childTnLst>
                        <p:par>
                          <p:cTn id="512" fill="hold">
                            <p:stCondLst>
                              <p:cond delay="0"/>
                            </p:stCondLst>
                            <p:childTnLst>
                              <p:par>
                                <p:cTn id="5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1.875E-6 4.44444E-6 " pathEditMode="relative" rAng="0" ptsTypes="AA">
                                      <p:cBhvr>
                                        <p:cTn id="514" dur="20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7"/>
                  </p:tgtEl>
                </p:cond>
              </p:nextCondLst>
            </p:seq>
            <p:seq concurrent="1" nextAc="seek">
              <p:cTn id="515" restart="whenNotActive" fill="hold" evtFilter="cancelBubble" nodeType="interactiveSeq">
                <p:stCondLst>
                  <p:cond evt="onClick" delay="0">
                    <p:tgtEl>
                      <p:spTgt spid="3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6" fill="hold">
                      <p:stCondLst>
                        <p:cond delay="0"/>
                      </p:stCondLst>
                      <p:childTnLst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01627 0.26666 " pathEditMode="relative" rAng="0" ptsTypes="AA">
                                      <p:cBhvr>
                                        <p:cTn id="519" dur="2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0" fill="hold">
                      <p:stCondLst>
                        <p:cond delay="indefinite"/>
                      </p:stCondLst>
                      <p:childTnLst>
                        <p:par>
                          <p:cTn id="521" fill="hold">
                            <p:stCondLst>
                              <p:cond delay="0"/>
                            </p:stCondLst>
                            <p:childTnLst>
                              <p:par>
                                <p:cTn id="5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3.54167E-6 4.81481E-6 " pathEditMode="relative" rAng="0" ptsTypes="AA">
                                      <p:cBhvr>
                                        <p:cTn id="523" dur="2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6"/>
                  </p:tgtEl>
                </p:cond>
              </p:nextCondLst>
            </p:seq>
            <p:seq concurrent="1" nextAc="seek">
              <p:cTn id="524" restart="whenNotActive" fill="hold" evtFilter="cancelBubble" nodeType="interactiveSeq">
                <p:stCondLst>
                  <p:cond evt="onClick" delay="0">
                    <p:tgtEl>
                      <p:spTgt spid="3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5" fill="hold">
                      <p:stCondLst>
                        <p:cond delay="0"/>
                      </p:stCondLst>
                      <p:childTnLst>
                        <p:par>
                          <p:cTn id="526" fill="hold">
                            <p:stCondLst>
                              <p:cond delay="0"/>
                            </p:stCondLst>
                            <p:childTnLst>
                              <p:par>
                                <p:cTn id="5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0.01433 0.29768 " pathEditMode="relative" rAng="0" ptsTypes="AA">
                                      <p:cBhvr>
                                        <p:cTn id="528" dur="2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9" fill="hold">
                      <p:stCondLst>
                        <p:cond delay="indefinite"/>
                      </p:stCondLst>
                      <p:childTnLst>
                        <p:par>
                          <p:cTn id="530" fill="hold">
                            <p:stCondLst>
                              <p:cond delay="0"/>
                            </p:stCondLst>
                            <p:childTnLst>
                              <p:par>
                                <p:cTn id="5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4.58333E-6 3.33333E-6 " pathEditMode="relative" rAng="0" ptsTypes="AA">
                                      <p:cBhvr>
                                        <p:cTn id="532" dur="2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5"/>
                  </p:tgtEl>
                </p:cond>
              </p:nextCondLst>
            </p:seq>
            <p:seq concurrent="1" nextAc="seek">
              <p:cTn id="533" restart="whenNotActive" fill="hold" evtFilter="cancelBubble" nodeType="interactiveSeq">
                <p:stCondLst>
                  <p:cond evt="onClick" delay="0">
                    <p:tgtEl>
                      <p:spTgt spid="3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4" fill="hold">
                      <p:stCondLst>
                        <p:cond delay="0"/>
                      </p:stCondLst>
                      <p:childTnLst>
                        <p:par>
                          <p:cTn id="535" fill="hold">
                            <p:stCondLst>
                              <p:cond delay="0"/>
                            </p:stCondLst>
                            <p:childTnLst>
                              <p:par>
                                <p:cTn id="5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-0.01575 0.35671 " pathEditMode="relative" rAng="0" ptsTypes="AA">
                                      <p:cBhvr>
                                        <p:cTn id="537" dur="2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2.70833E-6 1.11111E-6 " pathEditMode="relative" rAng="0" ptsTypes="AA">
                                      <p:cBhvr>
                                        <p:cTn id="541" dur="2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4"/>
                  </p:tgtEl>
                </p:cond>
              </p:nextCondLst>
            </p:seq>
            <p:seq concurrent="1" nextAc="seek">
              <p:cTn id="542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3" fill="hold">
                      <p:stCondLst>
                        <p:cond delay="0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0.01198 0.38588 " pathEditMode="relative" rAng="0" ptsTypes="AA">
                                      <p:cBhvr>
                                        <p:cTn id="546" dur="2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7" fill="hold">
                      <p:stCondLst>
                        <p:cond delay="indefinite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1.875E-6 -2.22222E-6 " pathEditMode="relative" rAng="0" ptsTypes="AA">
                                      <p:cBhvr>
                                        <p:cTn id="550" dur="2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551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2" fill="hold">
                      <p:stCondLst>
                        <p:cond delay="0"/>
                      </p:stCondLst>
                      <p:childTnLst>
                        <p:par>
                          <p:cTn id="553" fill="hold">
                            <p:stCondLst>
                              <p:cond delay="0"/>
                            </p:stCondLst>
                            <p:childTnLst>
                              <p:par>
                                <p:cTn id="5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0.01367 -0.26597 " pathEditMode="relative" rAng="0" ptsTypes="AA">
                                      <p:cBhvr>
                                        <p:cTn id="555" dur="2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6" fill="hold">
                      <p:stCondLst>
                        <p:cond delay="indefinite"/>
                      </p:stCondLst>
                      <p:childTnLst>
                        <p:par>
                          <p:cTn id="557" fill="hold">
                            <p:stCondLst>
                              <p:cond delay="0"/>
                            </p:stCondLst>
                            <p:childTnLst>
                              <p:par>
                                <p:cTn id="5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79167E-6 -7.40741E-7 " pathEditMode="relative" rAng="0" ptsTypes="AA">
                                      <p:cBhvr>
                                        <p:cTn id="559" dur="2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560" restart="whenNotActive" fill="hold" evtFilter="cancelBubble" nodeType="interactiveSeq">
                <p:stCondLst>
                  <p:cond evt="onClick" delay="0">
                    <p:tgtEl>
                      <p:spTgt spid="3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1" fill="hold">
                      <p:stCondLst>
                        <p:cond delay="0"/>
                      </p:stCondLst>
                      <p:childTnLst>
                        <p:par>
                          <p:cTn id="562" fill="hold">
                            <p:stCondLst>
                              <p:cond delay="0"/>
                            </p:stCondLst>
                            <p:childTnLst>
                              <p:par>
                                <p:cTn id="5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-0.01224 -0.2081 " pathEditMode="relative" rAng="0" ptsTypes="AA">
                                      <p:cBhvr>
                                        <p:cTn id="564" dur="2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5" fill="hold">
                      <p:stCondLst>
                        <p:cond delay="indefinite"/>
                      </p:stCondLst>
                      <p:childTnLst>
                        <p:par>
                          <p:cTn id="566" fill="hold">
                            <p:stCondLst>
                              <p:cond delay="0"/>
                            </p:stCondLst>
                            <p:childTnLst>
                              <p:par>
                                <p:cTn id="5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3.33333E-6 -3.7037E-7 " pathEditMode="relative" rAng="0" ptsTypes="AA">
                                      <p:cBhvr>
                                        <p:cTn id="568" dur="2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3"/>
                  </p:tgtEl>
                </p:cond>
              </p:nextCondLst>
            </p:seq>
            <p:seq concurrent="1" nextAc="seek">
              <p:cTn id="569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0" fill="hold">
                      <p:stCondLst>
                        <p:cond delay="0"/>
                      </p:stCondLst>
                      <p:childTnLst>
                        <p:par>
                          <p:cTn id="571" fill="hold">
                            <p:stCondLst>
                              <p:cond delay="0"/>
                            </p:stCondLst>
                            <p:childTnLst>
                              <p:par>
                                <p:cTn id="5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7 L 0.01394 -0.17685 " pathEditMode="relative" rAng="0" ptsTypes="AA">
                                      <p:cBhvr>
                                        <p:cTn id="573" dur="20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4" fill="hold">
                      <p:stCondLst>
                        <p:cond delay="indefinite"/>
                      </p:stCondLst>
                      <p:childTnLst>
                        <p:par>
                          <p:cTn id="575" fill="hold">
                            <p:stCondLst>
                              <p:cond delay="0"/>
                            </p:stCondLst>
                            <p:childTnLst>
                              <p:par>
                                <p:cTn id="5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-4.79167E-6 -3.7037E-7 " pathEditMode="relative" rAng="0" ptsTypes="AA">
                                      <p:cBhvr>
                                        <p:cTn id="577" dur="20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 descr="Afbeelding met tekst, helm&#10;&#10;Automatisch gegenereerde beschrijving">
            <a:extLst>
              <a:ext uri="{FF2B5EF4-FFF2-40B4-BE49-F238E27FC236}">
                <a16:creationId xmlns:a16="http://schemas.microsoft.com/office/drawing/2014/main" id="{29DAA645-1020-4EE5-A9BE-F53092A90C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95"/>
          <a:stretch/>
        </p:blipFill>
        <p:spPr>
          <a:xfrm>
            <a:off x="0" y="-22523"/>
            <a:ext cx="12192000" cy="6880523"/>
          </a:xfrm>
          <a:prstGeom prst="rect">
            <a:avLst/>
          </a:prstGeom>
        </p:spPr>
      </p:pic>
      <p:grpSp>
        <p:nvGrpSpPr>
          <p:cNvPr id="14" name="Groep 13">
            <a:extLst>
              <a:ext uri="{FF2B5EF4-FFF2-40B4-BE49-F238E27FC236}">
                <a16:creationId xmlns:a16="http://schemas.microsoft.com/office/drawing/2014/main" id="{8A5A44A1-DD83-43F2-ADA4-2B09BC21F527}"/>
              </a:ext>
            </a:extLst>
          </p:cNvPr>
          <p:cNvGrpSpPr/>
          <p:nvPr/>
        </p:nvGrpSpPr>
        <p:grpSpPr>
          <a:xfrm>
            <a:off x="1240171" y="2495685"/>
            <a:ext cx="9726930" cy="2660015"/>
            <a:chOff x="1240171" y="2495685"/>
            <a:chExt cx="9726930" cy="2660015"/>
          </a:xfrm>
        </p:grpSpPr>
        <p:pic>
          <p:nvPicPr>
            <p:cNvPr id="4" name="image3.png">
              <a:extLst>
                <a:ext uri="{FF2B5EF4-FFF2-40B4-BE49-F238E27FC236}">
                  <a16:creationId xmlns:a16="http://schemas.microsoft.com/office/drawing/2014/main" id="{39899C1C-75BB-4451-89BA-31C0851CAC6A}"/>
                </a:ext>
              </a:extLst>
            </p:cNvPr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3000" b="64400" l="1000" r="91200">
                          <a14:foregroundMark x1="2300" y1="34800" x2="53000" y2="37600"/>
                          <a14:foregroundMark x1="53000" y1="37600" x2="61000" y2="37200"/>
                          <a14:foregroundMark x1="63000" y1="35400" x2="62900" y2="57600"/>
                          <a14:foregroundMark x1="6100" y1="59300" x2="5500" y2="47000"/>
                          <a14:foregroundMark x1="52100" y1="33700" x2="32500" y2="33800"/>
                          <a14:foregroundMark x1="65400" y1="33500" x2="50700" y2="33500"/>
                          <a14:foregroundMark x1="65300" y1="40000" x2="65100" y2="50400"/>
                          <a14:foregroundMark x1="66500" y1="36600" x2="67200" y2="45000"/>
                          <a14:foregroundMark x1="68700" y1="34300" x2="68900" y2="40300"/>
                          <a14:foregroundMark x1="74100" y1="33500" x2="82300" y2="34000"/>
                          <a14:foregroundMark x1="82300" y1="34000" x2="82600" y2="34600"/>
                          <a14:foregroundMark x1="77100" y1="33300" x2="78100" y2="34000"/>
                          <a14:foregroundMark x1="84600" y1="34900" x2="91200" y2="34100"/>
                          <a14:foregroundMark x1="71100" y1="33200" x2="72300" y2="33200"/>
                          <a14:foregroundMark x1="21700" y1="33600" x2="11500" y2="33000"/>
                          <a14:foregroundMark x1="8300" y1="33000" x2="4200" y2="33200"/>
                          <a14:foregroundMark x1="1000" y1="34000" x2="1300" y2="43000"/>
                        </a14:backgroundRemoval>
                      </a14:imgEffect>
                    </a14:imgLayer>
                  </a14:imgProps>
                </a:ext>
              </a:extLst>
            </a:blip>
            <a:srcRect t="32113" r="34329" b="31946"/>
            <a:stretch>
              <a:fillRect/>
            </a:stretch>
          </p:blipFill>
          <p:spPr>
            <a:xfrm>
              <a:off x="1240171" y="2495685"/>
              <a:ext cx="4857750" cy="266001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99" name="image3.png">
              <a:extLst>
                <a:ext uri="{FF2B5EF4-FFF2-40B4-BE49-F238E27FC236}">
                  <a16:creationId xmlns:a16="http://schemas.microsoft.com/office/drawing/2014/main" id="{67CBC4E2-1B59-4629-867E-A12099518D46}"/>
                </a:ext>
              </a:extLst>
            </p:cNvPr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3000" b="64400" l="1000" r="91200">
                          <a14:foregroundMark x1="2300" y1="34800" x2="53000" y2="37600"/>
                          <a14:foregroundMark x1="53000" y1="37600" x2="61000" y2="37200"/>
                          <a14:foregroundMark x1="63000" y1="35400" x2="62900" y2="57600"/>
                          <a14:foregroundMark x1="6100" y1="59300" x2="5500" y2="47000"/>
                          <a14:foregroundMark x1="52100" y1="33700" x2="32500" y2="33800"/>
                          <a14:foregroundMark x1="65400" y1="33500" x2="50700" y2="33500"/>
                          <a14:foregroundMark x1="65300" y1="40000" x2="65100" y2="50400"/>
                          <a14:foregroundMark x1="66500" y1="36600" x2="67200" y2="45000"/>
                          <a14:foregroundMark x1="68700" y1="34300" x2="68900" y2="40300"/>
                          <a14:foregroundMark x1="74100" y1="33500" x2="82300" y2="34000"/>
                          <a14:foregroundMark x1="82300" y1="34000" x2="82600" y2="34600"/>
                          <a14:foregroundMark x1="77100" y1="33300" x2="78100" y2="34000"/>
                          <a14:foregroundMark x1="84600" y1="34900" x2="91200" y2="34100"/>
                          <a14:foregroundMark x1="71100" y1="33200" x2="72300" y2="33200"/>
                          <a14:foregroundMark x1="21700" y1="33600" x2="11500" y2="33000"/>
                          <a14:foregroundMark x1="8300" y1="33000" x2="4200" y2="33200"/>
                          <a14:foregroundMark x1="1000" y1="34000" x2="1300" y2="43000"/>
                        </a14:backgroundRemoval>
                      </a14:imgEffect>
                    </a14:imgLayer>
                  </a14:imgProps>
                </a:ext>
              </a:extLst>
            </a:blip>
            <a:srcRect t="32113" r="34329" b="31946"/>
            <a:stretch>
              <a:fillRect/>
            </a:stretch>
          </p:blipFill>
          <p:spPr>
            <a:xfrm flipH="1">
              <a:off x="6109351" y="2495685"/>
              <a:ext cx="4857750" cy="266001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7" name="image2.png">
            <a:extLst>
              <a:ext uri="{FF2B5EF4-FFF2-40B4-BE49-F238E27FC236}">
                <a16:creationId xmlns:a16="http://schemas.microsoft.com/office/drawing/2014/main" id="{121F6520-93A3-4C1D-ABDD-457CA10769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1584326" y="176552"/>
            <a:ext cx="599377" cy="817200"/>
          </a:xfrm>
          <a:prstGeom prst="rect">
            <a:avLst/>
          </a:prstGeom>
          <a:ln/>
        </p:spPr>
      </p:pic>
      <p:pic>
        <p:nvPicPr>
          <p:cNvPr id="11" name="image2.png">
            <a:extLst>
              <a:ext uri="{FF2B5EF4-FFF2-40B4-BE49-F238E27FC236}">
                <a16:creationId xmlns:a16="http://schemas.microsoft.com/office/drawing/2014/main" id="{275B2516-48DB-4CC3-8DC9-CDD4FB39F5A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1920998" y="376578"/>
            <a:ext cx="605224" cy="817200"/>
          </a:xfrm>
          <a:prstGeom prst="rect">
            <a:avLst/>
          </a:prstGeom>
          <a:ln/>
        </p:spPr>
      </p:pic>
      <p:pic>
        <p:nvPicPr>
          <p:cNvPr id="8" name="image2.png">
            <a:extLst>
              <a:ext uri="{FF2B5EF4-FFF2-40B4-BE49-F238E27FC236}">
                <a16:creationId xmlns:a16="http://schemas.microsoft.com/office/drawing/2014/main" id="{8967C6AC-D1DB-4AF4-A89B-6B8584868B4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1557656" y="780437"/>
            <a:ext cx="596177" cy="817200"/>
          </a:xfrm>
          <a:prstGeom prst="rect">
            <a:avLst/>
          </a:prstGeom>
          <a:ln/>
        </p:spPr>
      </p:pic>
      <p:pic>
        <p:nvPicPr>
          <p:cNvPr id="9" name="image2.png">
            <a:extLst>
              <a:ext uri="{FF2B5EF4-FFF2-40B4-BE49-F238E27FC236}">
                <a16:creationId xmlns:a16="http://schemas.microsoft.com/office/drawing/2014/main" id="{2A99BAAC-8F10-49C9-887C-4A6CAD9172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1933351" y="993797"/>
            <a:ext cx="592871" cy="817200"/>
          </a:xfrm>
          <a:prstGeom prst="rect">
            <a:avLst/>
          </a:prstGeom>
          <a:ln/>
        </p:spPr>
      </p:pic>
      <p:pic>
        <p:nvPicPr>
          <p:cNvPr id="10" name="image2.png">
            <a:extLst>
              <a:ext uri="{FF2B5EF4-FFF2-40B4-BE49-F238E27FC236}">
                <a16:creationId xmlns:a16="http://schemas.microsoft.com/office/drawing/2014/main" id="{B36F40A8-6F7D-4FF4-8CF6-056591C9A2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1616710" y="1390658"/>
            <a:ext cx="591414" cy="817200"/>
          </a:xfrm>
          <a:prstGeom prst="rect">
            <a:avLst/>
          </a:prstGeom>
          <a:ln/>
        </p:spPr>
      </p:pic>
      <p:sp>
        <p:nvSpPr>
          <p:cNvPr id="54" name="Tekstvak 2">
            <a:extLst>
              <a:ext uri="{FF2B5EF4-FFF2-40B4-BE49-F238E27FC236}">
                <a16:creationId xmlns:a16="http://schemas.microsoft.com/office/drawing/2014/main" id="{0E7D81BE-F98D-4CA2-AE4D-030856ABD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1146" y="2104976"/>
            <a:ext cx="8836194" cy="9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nl-NL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		    2			 3	           4</a:t>
            </a:r>
            <a:endParaRPr lang="nl-BE" sz="15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83544579-77FC-4A79-9A12-252D59AC48CF}"/>
              </a:ext>
            </a:extLst>
          </p:cNvPr>
          <p:cNvCxnSpPr/>
          <p:nvPr/>
        </p:nvCxnSpPr>
        <p:spPr>
          <a:xfrm>
            <a:off x="3790765" y="2334831"/>
            <a:ext cx="0" cy="295626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Rechte verbindingslijn 55">
            <a:extLst>
              <a:ext uri="{FF2B5EF4-FFF2-40B4-BE49-F238E27FC236}">
                <a16:creationId xmlns:a16="http://schemas.microsoft.com/office/drawing/2014/main" id="{753D987D-0D07-4DEA-A50D-C3B09E47628A}"/>
              </a:ext>
            </a:extLst>
          </p:cNvPr>
          <p:cNvCxnSpPr/>
          <p:nvPr/>
        </p:nvCxnSpPr>
        <p:spPr>
          <a:xfrm>
            <a:off x="6109317" y="2362944"/>
            <a:ext cx="0" cy="295626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Rechte verbindingslijn 56">
            <a:extLst>
              <a:ext uri="{FF2B5EF4-FFF2-40B4-BE49-F238E27FC236}">
                <a16:creationId xmlns:a16="http://schemas.microsoft.com/office/drawing/2014/main" id="{7238A313-F471-4F1C-98F4-6165E6446C8C}"/>
              </a:ext>
            </a:extLst>
          </p:cNvPr>
          <p:cNvCxnSpPr/>
          <p:nvPr/>
        </p:nvCxnSpPr>
        <p:spPr>
          <a:xfrm>
            <a:off x="8418997" y="2355546"/>
            <a:ext cx="0" cy="295626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9E4C2D8F-DDB0-453A-A059-2FCB60A3FF67}"/>
              </a:ext>
            </a:extLst>
          </p:cNvPr>
          <p:cNvGrpSpPr/>
          <p:nvPr/>
        </p:nvGrpSpPr>
        <p:grpSpPr>
          <a:xfrm>
            <a:off x="270626" y="1213196"/>
            <a:ext cx="831099" cy="831273"/>
            <a:chOff x="270626" y="761076"/>
            <a:chExt cx="831099" cy="83127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62" name="Ovaal 161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693FFB60-5294-47F0-85DE-20F709CDC8FC}"/>
                </a:ext>
              </a:extLst>
            </p:cNvPr>
            <p:cNvSpPr/>
            <p:nvPr/>
          </p:nvSpPr>
          <p:spPr>
            <a:xfrm>
              <a:off x="270626" y="761076"/>
              <a:ext cx="831099" cy="831273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61" name="Pijl: rechts 16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FC2CC865-0D98-45F9-98DB-93F12AF2A45C}"/>
                </a:ext>
              </a:extLst>
            </p:cNvPr>
            <p:cNvSpPr/>
            <p:nvPr/>
          </p:nvSpPr>
          <p:spPr>
            <a:xfrm>
              <a:off x="466090" y="1003300"/>
              <a:ext cx="416560" cy="345440"/>
            </a:xfrm>
            <a:prstGeom prst="rightArrow">
              <a:avLst>
                <a:gd name="adj1" fmla="val 10000"/>
                <a:gd name="adj2" fmla="val 46923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chemeClr val="tx1"/>
                </a:solidFill>
              </a:endParaRPr>
            </a:p>
          </p:txBody>
        </p:sp>
      </p:grpSp>
      <p:grpSp>
        <p:nvGrpSpPr>
          <p:cNvPr id="163" name="Groep 162">
            <a:extLst>
              <a:ext uri="{FF2B5EF4-FFF2-40B4-BE49-F238E27FC236}">
                <a16:creationId xmlns:a16="http://schemas.microsoft.com/office/drawing/2014/main" id="{B6497D7B-FF97-48C9-9AE8-9BC76DFC252D}"/>
              </a:ext>
            </a:extLst>
          </p:cNvPr>
          <p:cNvGrpSpPr/>
          <p:nvPr/>
        </p:nvGrpSpPr>
        <p:grpSpPr>
          <a:xfrm flipH="1">
            <a:off x="270626" y="293716"/>
            <a:ext cx="831099" cy="831273"/>
            <a:chOff x="270626" y="761076"/>
            <a:chExt cx="831099" cy="83127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65" name="Ovaal 164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3EE0C56E-0080-494E-8BA9-E9698F6D8D04}"/>
                </a:ext>
              </a:extLst>
            </p:cNvPr>
            <p:cNvSpPr/>
            <p:nvPr/>
          </p:nvSpPr>
          <p:spPr>
            <a:xfrm>
              <a:off x="270626" y="761076"/>
              <a:ext cx="831099" cy="831273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64" name="Pijl: rechts 163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80C0431C-BF07-4085-B5BD-C649E35A27DE}"/>
                </a:ext>
              </a:extLst>
            </p:cNvPr>
            <p:cNvSpPr/>
            <p:nvPr/>
          </p:nvSpPr>
          <p:spPr>
            <a:xfrm>
              <a:off x="466090" y="1003300"/>
              <a:ext cx="416560" cy="345440"/>
            </a:xfrm>
            <a:prstGeom prst="rightArrow">
              <a:avLst>
                <a:gd name="adj1" fmla="val 10000"/>
                <a:gd name="adj2" fmla="val 46923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chemeClr val="tx1"/>
                </a:solidFill>
              </a:endParaRPr>
            </a:p>
          </p:txBody>
        </p:sp>
      </p:grpSp>
      <p:grpSp>
        <p:nvGrpSpPr>
          <p:cNvPr id="166" name="Groep 165">
            <a:extLst>
              <a:ext uri="{FF2B5EF4-FFF2-40B4-BE49-F238E27FC236}">
                <a16:creationId xmlns:a16="http://schemas.microsoft.com/office/drawing/2014/main" id="{11ACFA00-2A27-43E9-A181-F66A76364E21}"/>
              </a:ext>
            </a:extLst>
          </p:cNvPr>
          <p:cNvGrpSpPr>
            <a:grpSpLocks noChangeAspect="1"/>
          </p:cNvGrpSpPr>
          <p:nvPr/>
        </p:nvGrpSpPr>
        <p:grpSpPr>
          <a:xfrm>
            <a:off x="1564641" y="5221553"/>
            <a:ext cx="585662" cy="817317"/>
            <a:chOff x="154814" y="94750"/>
            <a:chExt cx="772366" cy="1076828"/>
          </a:xfrm>
        </p:grpSpPr>
        <p:pic>
          <p:nvPicPr>
            <p:cNvPr id="167" name="image2.png">
              <a:extLst>
                <a:ext uri="{FF2B5EF4-FFF2-40B4-BE49-F238E27FC236}">
                  <a16:creationId xmlns:a16="http://schemas.microsoft.com/office/drawing/2014/main" id="{03F002C7-E00A-44C5-8787-1936633E2C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8" name="Afbeelding 167">
              <a:extLst>
                <a:ext uri="{FF2B5EF4-FFF2-40B4-BE49-F238E27FC236}">
                  <a16:creationId xmlns:a16="http://schemas.microsoft.com/office/drawing/2014/main" id="{70870481-A8CD-4249-A2A0-8263086AF4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9" name="Afbeelding 168">
              <a:extLst>
                <a:ext uri="{FF2B5EF4-FFF2-40B4-BE49-F238E27FC236}">
                  <a16:creationId xmlns:a16="http://schemas.microsoft.com/office/drawing/2014/main" id="{11B45A6D-C736-4A22-993E-834A6D843B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0" name="Afbeelding 169">
              <a:extLst>
                <a:ext uri="{FF2B5EF4-FFF2-40B4-BE49-F238E27FC236}">
                  <a16:creationId xmlns:a16="http://schemas.microsoft.com/office/drawing/2014/main" id="{EA4E3460-05CA-4C25-A829-10A80E6670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71" name="Groep 170">
            <a:extLst>
              <a:ext uri="{FF2B5EF4-FFF2-40B4-BE49-F238E27FC236}">
                <a16:creationId xmlns:a16="http://schemas.microsoft.com/office/drawing/2014/main" id="{8E7EE6E4-25FB-4AB4-83D1-09DAD85B9DC2}"/>
              </a:ext>
            </a:extLst>
          </p:cNvPr>
          <p:cNvGrpSpPr>
            <a:grpSpLocks noChangeAspect="1"/>
          </p:cNvGrpSpPr>
          <p:nvPr/>
        </p:nvGrpSpPr>
        <p:grpSpPr>
          <a:xfrm>
            <a:off x="1884680" y="5434913"/>
            <a:ext cx="585662" cy="817317"/>
            <a:chOff x="154993" y="99049"/>
            <a:chExt cx="772366" cy="1076827"/>
          </a:xfrm>
        </p:grpSpPr>
        <p:pic>
          <p:nvPicPr>
            <p:cNvPr id="172" name="image2.png">
              <a:extLst>
                <a:ext uri="{FF2B5EF4-FFF2-40B4-BE49-F238E27FC236}">
                  <a16:creationId xmlns:a16="http://schemas.microsoft.com/office/drawing/2014/main" id="{3398AA0B-30DD-4408-8E65-FE7012BFAF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3" name="Afbeelding 172">
              <a:extLst>
                <a:ext uri="{FF2B5EF4-FFF2-40B4-BE49-F238E27FC236}">
                  <a16:creationId xmlns:a16="http://schemas.microsoft.com/office/drawing/2014/main" id="{5A62C1B7-9E7A-4627-BF13-ED295E81AE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74" name="Groep 173">
            <a:extLst>
              <a:ext uri="{FF2B5EF4-FFF2-40B4-BE49-F238E27FC236}">
                <a16:creationId xmlns:a16="http://schemas.microsoft.com/office/drawing/2014/main" id="{E2363B51-9A2F-4C61-BE4A-D035BF2B3267}"/>
              </a:ext>
            </a:extLst>
          </p:cNvPr>
          <p:cNvGrpSpPr>
            <a:grpSpLocks noChangeAspect="1"/>
          </p:cNvGrpSpPr>
          <p:nvPr/>
        </p:nvGrpSpPr>
        <p:grpSpPr>
          <a:xfrm>
            <a:off x="1564641" y="5831774"/>
            <a:ext cx="591609" cy="817260"/>
            <a:chOff x="1537609" y="5128444"/>
            <a:chExt cx="779145" cy="1076325"/>
          </a:xfrm>
        </p:grpSpPr>
        <p:pic>
          <p:nvPicPr>
            <p:cNvPr id="175" name="image2.png">
              <a:extLst>
                <a:ext uri="{FF2B5EF4-FFF2-40B4-BE49-F238E27FC236}">
                  <a16:creationId xmlns:a16="http://schemas.microsoft.com/office/drawing/2014/main" id="{0FA19B37-00F6-49EC-9C7C-E3EE005568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6" name="Afbeelding 175">
              <a:extLst>
                <a:ext uri="{FF2B5EF4-FFF2-40B4-BE49-F238E27FC236}">
                  <a16:creationId xmlns:a16="http://schemas.microsoft.com/office/drawing/2014/main" id="{FDFD89C6-C17D-431C-8F5D-6ACFD28225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87" name="image2.png">
            <a:extLst>
              <a:ext uri="{FF2B5EF4-FFF2-40B4-BE49-F238E27FC236}">
                <a16:creationId xmlns:a16="http://schemas.microsoft.com/office/drawing/2014/main" id="{4510C0D8-6456-4CE3-B5BA-089F60F528C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2816861" y="175917"/>
            <a:ext cx="599377" cy="817200"/>
          </a:xfrm>
          <a:prstGeom prst="rect">
            <a:avLst/>
          </a:prstGeom>
          <a:ln/>
        </p:spPr>
      </p:pic>
      <p:pic>
        <p:nvPicPr>
          <p:cNvPr id="288" name="image2.png">
            <a:extLst>
              <a:ext uri="{FF2B5EF4-FFF2-40B4-BE49-F238E27FC236}">
                <a16:creationId xmlns:a16="http://schemas.microsoft.com/office/drawing/2014/main" id="{15A52DFC-D622-48AC-869D-4A18DCF1D0B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3153533" y="375943"/>
            <a:ext cx="605224" cy="817200"/>
          </a:xfrm>
          <a:prstGeom prst="rect">
            <a:avLst/>
          </a:prstGeom>
          <a:ln/>
        </p:spPr>
      </p:pic>
      <p:pic>
        <p:nvPicPr>
          <p:cNvPr id="289" name="image2.png">
            <a:extLst>
              <a:ext uri="{FF2B5EF4-FFF2-40B4-BE49-F238E27FC236}">
                <a16:creationId xmlns:a16="http://schemas.microsoft.com/office/drawing/2014/main" id="{F2AAB2E2-79AC-457D-8DCB-C3760BD833D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2790191" y="779802"/>
            <a:ext cx="596177" cy="817200"/>
          </a:xfrm>
          <a:prstGeom prst="rect">
            <a:avLst/>
          </a:prstGeom>
          <a:ln/>
        </p:spPr>
      </p:pic>
      <p:pic>
        <p:nvPicPr>
          <p:cNvPr id="290" name="image2.png">
            <a:extLst>
              <a:ext uri="{FF2B5EF4-FFF2-40B4-BE49-F238E27FC236}">
                <a16:creationId xmlns:a16="http://schemas.microsoft.com/office/drawing/2014/main" id="{9F42208E-FBFF-42E3-930C-33C239F92F7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3165886" y="993162"/>
            <a:ext cx="592871" cy="817200"/>
          </a:xfrm>
          <a:prstGeom prst="rect">
            <a:avLst/>
          </a:prstGeom>
          <a:ln/>
        </p:spPr>
      </p:pic>
      <p:pic>
        <p:nvPicPr>
          <p:cNvPr id="291" name="image2.png">
            <a:extLst>
              <a:ext uri="{FF2B5EF4-FFF2-40B4-BE49-F238E27FC236}">
                <a16:creationId xmlns:a16="http://schemas.microsoft.com/office/drawing/2014/main" id="{358568D2-343E-4144-911F-C7FAF411F8F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2849245" y="1390023"/>
            <a:ext cx="591414" cy="817200"/>
          </a:xfrm>
          <a:prstGeom prst="rect">
            <a:avLst/>
          </a:prstGeom>
          <a:ln/>
        </p:spPr>
      </p:pic>
      <p:grpSp>
        <p:nvGrpSpPr>
          <p:cNvPr id="292" name="Groep 291">
            <a:extLst>
              <a:ext uri="{FF2B5EF4-FFF2-40B4-BE49-F238E27FC236}">
                <a16:creationId xmlns:a16="http://schemas.microsoft.com/office/drawing/2014/main" id="{6BFA05BC-20BB-4A9C-8129-F83804C46C09}"/>
              </a:ext>
            </a:extLst>
          </p:cNvPr>
          <p:cNvGrpSpPr>
            <a:grpSpLocks noChangeAspect="1"/>
          </p:cNvGrpSpPr>
          <p:nvPr/>
        </p:nvGrpSpPr>
        <p:grpSpPr>
          <a:xfrm>
            <a:off x="2797176" y="5220918"/>
            <a:ext cx="585662" cy="817317"/>
            <a:chOff x="154814" y="94750"/>
            <a:chExt cx="772366" cy="1076828"/>
          </a:xfrm>
        </p:grpSpPr>
        <p:pic>
          <p:nvPicPr>
            <p:cNvPr id="293" name="image2.png">
              <a:extLst>
                <a:ext uri="{FF2B5EF4-FFF2-40B4-BE49-F238E27FC236}">
                  <a16:creationId xmlns:a16="http://schemas.microsoft.com/office/drawing/2014/main" id="{EC3CBE05-66D1-4E69-960A-973F051D17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4" name="Afbeelding 293">
              <a:extLst>
                <a:ext uri="{FF2B5EF4-FFF2-40B4-BE49-F238E27FC236}">
                  <a16:creationId xmlns:a16="http://schemas.microsoft.com/office/drawing/2014/main" id="{C99B0B44-8B75-4F45-A7B3-80821BBBAE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5" name="Afbeelding 294">
              <a:extLst>
                <a:ext uri="{FF2B5EF4-FFF2-40B4-BE49-F238E27FC236}">
                  <a16:creationId xmlns:a16="http://schemas.microsoft.com/office/drawing/2014/main" id="{6664FCA8-4C91-4FD9-BA45-BA61101672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6" name="Afbeelding 295">
              <a:extLst>
                <a:ext uri="{FF2B5EF4-FFF2-40B4-BE49-F238E27FC236}">
                  <a16:creationId xmlns:a16="http://schemas.microsoft.com/office/drawing/2014/main" id="{8959D814-EBD7-4893-A5DA-51B5BC5728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97" name="Groep 296">
            <a:extLst>
              <a:ext uri="{FF2B5EF4-FFF2-40B4-BE49-F238E27FC236}">
                <a16:creationId xmlns:a16="http://schemas.microsoft.com/office/drawing/2014/main" id="{E0B5B285-0350-4FA4-B211-89ECC24FAB22}"/>
              </a:ext>
            </a:extLst>
          </p:cNvPr>
          <p:cNvGrpSpPr>
            <a:grpSpLocks noChangeAspect="1"/>
          </p:cNvGrpSpPr>
          <p:nvPr/>
        </p:nvGrpSpPr>
        <p:grpSpPr>
          <a:xfrm>
            <a:off x="3117215" y="5434278"/>
            <a:ext cx="585662" cy="817317"/>
            <a:chOff x="154993" y="99049"/>
            <a:chExt cx="772366" cy="1076827"/>
          </a:xfrm>
        </p:grpSpPr>
        <p:pic>
          <p:nvPicPr>
            <p:cNvPr id="298" name="image2.png">
              <a:extLst>
                <a:ext uri="{FF2B5EF4-FFF2-40B4-BE49-F238E27FC236}">
                  <a16:creationId xmlns:a16="http://schemas.microsoft.com/office/drawing/2014/main" id="{E8925FD7-7D56-436E-86C9-5CFE1199DD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9" name="Afbeelding 298">
              <a:extLst>
                <a:ext uri="{FF2B5EF4-FFF2-40B4-BE49-F238E27FC236}">
                  <a16:creationId xmlns:a16="http://schemas.microsoft.com/office/drawing/2014/main" id="{E57ADDCF-D27D-4A96-903B-76A9DFBBF5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00" name="Groep 299">
            <a:extLst>
              <a:ext uri="{FF2B5EF4-FFF2-40B4-BE49-F238E27FC236}">
                <a16:creationId xmlns:a16="http://schemas.microsoft.com/office/drawing/2014/main" id="{026D5B49-5F4D-46D7-8DC8-7D9A2C3A70B5}"/>
              </a:ext>
            </a:extLst>
          </p:cNvPr>
          <p:cNvGrpSpPr>
            <a:grpSpLocks noChangeAspect="1"/>
          </p:cNvGrpSpPr>
          <p:nvPr/>
        </p:nvGrpSpPr>
        <p:grpSpPr>
          <a:xfrm>
            <a:off x="2797176" y="5831139"/>
            <a:ext cx="591609" cy="817260"/>
            <a:chOff x="1537609" y="5128444"/>
            <a:chExt cx="779145" cy="1076325"/>
          </a:xfrm>
        </p:grpSpPr>
        <p:pic>
          <p:nvPicPr>
            <p:cNvPr id="301" name="image2.png">
              <a:extLst>
                <a:ext uri="{FF2B5EF4-FFF2-40B4-BE49-F238E27FC236}">
                  <a16:creationId xmlns:a16="http://schemas.microsoft.com/office/drawing/2014/main" id="{128B98C3-74B2-456B-9680-A0587D0123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02" name="Afbeelding 301">
              <a:extLst>
                <a:ext uri="{FF2B5EF4-FFF2-40B4-BE49-F238E27FC236}">
                  <a16:creationId xmlns:a16="http://schemas.microsoft.com/office/drawing/2014/main" id="{125EA52B-DBFC-40A1-8622-92590BCE41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03" name="image2.png">
            <a:extLst>
              <a:ext uri="{FF2B5EF4-FFF2-40B4-BE49-F238E27FC236}">
                <a16:creationId xmlns:a16="http://schemas.microsoft.com/office/drawing/2014/main" id="{435AB3BD-F392-489A-AD3F-31D5A16219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3939016" y="175917"/>
            <a:ext cx="599377" cy="817200"/>
          </a:xfrm>
          <a:prstGeom prst="rect">
            <a:avLst/>
          </a:prstGeom>
          <a:ln/>
        </p:spPr>
      </p:pic>
      <p:pic>
        <p:nvPicPr>
          <p:cNvPr id="304" name="image2.png">
            <a:extLst>
              <a:ext uri="{FF2B5EF4-FFF2-40B4-BE49-F238E27FC236}">
                <a16:creationId xmlns:a16="http://schemas.microsoft.com/office/drawing/2014/main" id="{4D5B8067-52C4-450E-85F3-74F4FD13B9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4275688" y="375943"/>
            <a:ext cx="605224" cy="817200"/>
          </a:xfrm>
          <a:prstGeom prst="rect">
            <a:avLst/>
          </a:prstGeom>
          <a:ln/>
        </p:spPr>
      </p:pic>
      <p:pic>
        <p:nvPicPr>
          <p:cNvPr id="305" name="image2.png">
            <a:extLst>
              <a:ext uri="{FF2B5EF4-FFF2-40B4-BE49-F238E27FC236}">
                <a16:creationId xmlns:a16="http://schemas.microsoft.com/office/drawing/2014/main" id="{BE01827D-96F2-41F3-A98E-C87221E5932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3912346" y="779802"/>
            <a:ext cx="596177" cy="817200"/>
          </a:xfrm>
          <a:prstGeom prst="rect">
            <a:avLst/>
          </a:prstGeom>
          <a:ln/>
        </p:spPr>
      </p:pic>
      <p:pic>
        <p:nvPicPr>
          <p:cNvPr id="306" name="image2.png">
            <a:extLst>
              <a:ext uri="{FF2B5EF4-FFF2-40B4-BE49-F238E27FC236}">
                <a16:creationId xmlns:a16="http://schemas.microsoft.com/office/drawing/2014/main" id="{D141439D-EC78-421A-B50E-84A485F204B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4288041" y="993162"/>
            <a:ext cx="592871" cy="817200"/>
          </a:xfrm>
          <a:prstGeom prst="rect">
            <a:avLst/>
          </a:prstGeom>
          <a:ln/>
        </p:spPr>
      </p:pic>
      <p:pic>
        <p:nvPicPr>
          <p:cNvPr id="307" name="image2.png">
            <a:extLst>
              <a:ext uri="{FF2B5EF4-FFF2-40B4-BE49-F238E27FC236}">
                <a16:creationId xmlns:a16="http://schemas.microsoft.com/office/drawing/2014/main" id="{7C487835-CC2B-4048-9C8F-538789B9B2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3971400" y="1390023"/>
            <a:ext cx="591414" cy="817200"/>
          </a:xfrm>
          <a:prstGeom prst="rect">
            <a:avLst/>
          </a:prstGeom>
          <a:ln/>
        </p:spPr>
      </p:pic>
      <p:grpSp>
        <p:nvGrpSpPr>
          <p:cNvPr id="308" name="Groep 307">
            <a:extLst>
              <a:ext uri="{FF2B5EF4-FFF2-40B4-BE49-F238E27FC236}">
                <a16:creationId xmlns:a16="http://schemas.microsoft.com/office/drawing/2014/main" id="{541AD392-B846-4AEC-A539-7086871C4A08}"/>
              </a:ext>
            </a:extLst>
          </p:cNvPr>
          <p:cNvGrpSpPr>
            <a:grpSpLocks noChangeAspect="1"/>
          </p:cNvGrpSpPr>
          <p:nvPr/>
        </p:nvGrpSpPr>
        <p:grpSpPr>
          <a:xfrm>
            <a:off x="3919331" y="5220918"/>
            <a:ext cx="585662" cy="817317"/>
            <a:chOff x="154814" y="94750"/>
            <a:chExt cx="772366" cy="1076828"/>
          </a:xfrm>
        </p:grpSpPr>
        <p:pic>
          <p:nvPicPr>
            <p:cNvPr id="309" name="image2.png">
              <a:extLst>
                <a:ext uri="{FF2B5EF4-FFF2-40B4-BE49-F238E27FC236}">
                  <a16:creationId xmlns:a16="http://schemas.microsoft.com/office/drawing/2014/main" id="{4B96E69C-9006-44FE-8F0D-EF8DF9E20F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0" name="Afbeelding 309">
              <a:extLst>
                <a:ext uri="{FF2B5EF4-FFF2-40B4-BE49-F238E27FC236}">
                  <a16:creationId xmlns:a16="http://schemas.microsoft.com/office/drawing/2014/main" id="{243D419A-0CBC-41E4-A954-3DE19C31A8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1" name="Afbeelding 310">
              <a:extLst>
                <a:ext uri="{FF2B5EF4-FFF2-40B4-BE49-F238E27FC236}">
                  <a16:creationId xmlns:a16="http://schemas.microsoft.com/office/drawing/2014/main" id="{1E09E73D-E7E7-4EF9-AE42-EFF5231D11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2" name="Afbeelding 311">
              <a:extLst>
                <a:ext uri="{FF2B5EF4-FFF2-40B4-BE49-F238E27FC236}">
                  <a16:creationId xmlns:a16="http://schemas.microsoft.com/office/drawing/2014/main" id="{21E6E29F-C9F8-463F-B33F-3C4098D1B4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13" name="Groep 312">
            <a:extLst>
              <a:ext uri="{FF2B5EF4-FFF2-40B4-BE49-F238E27FC236}">
                <a16:creationId xmlns:a16="http://schemas.microsoft.com/office/drawing/2014/main" id="{4A068555-FADA-4CF6-89A4-4AF5FED87CA5}"/>
              </a:ext>
            </a:extLst>
          </p:cNvPr>
          <p:cNvGrpSpPr>
            <a:grpSpLocks noChangeAspect="1"/>
          </p:cNvGrpSpPr>
          <p:nvPr/>
        </p:nvGrpSpPr>
        <p:grpSpPr>
          <a:xfrm>
            <a:off x="4239370" y="5434278"/>
            <a:ext cx="585662" cy="817317"/>
            <a:chOff x="154993" y="99049"/>
            <a:chExt cx="772366" cy="1076827"/>
          </a:xfrm>
        </p:grpSpPr>
        <p:pic>
          <p:nvPicPr>
            <p:cNvPr id="314" name="image2.png">
              <a:extLst>
                <a:ext uri="{FF2B5EF4-FFF2-40B4-BE49-F238E27FC236}">
                  <a16:creationId xmlns:a16="http://schemas.microsoft.com/office/drawing/2014/main" id="{832F2C21-08EF-428D-8449-EE6F4ABBA7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5" name="Afbeelding 314">
              <a:extLst>
                <a:ext uri="{FF2B5EF4-FFF2-40B4-BE49-F238E27FC236}">
                  <a16:creationId xmlns:a16="http://schemas.microsoft.com/office/drawing/2014/main" id="{A4F82134-5CB7-4961-8D9A-0E321D88E5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16" name="Groep 315">
            <a:extLst>
              <a:ext uri="{FF2B5EF4-FFF2-40B4-BE49-F238E27FC236}">
                <a16:creationId xmlns:a16="http://schemas.microsoft.com/office/drawing/2014/main" id="{35690C3D-C58C-4128-8F2D-F5E4031DE85D}"/>
              </a:ext>
            </a:extLst>
          </p:cNvPr>
          <p:cNvGrpSpPr>
            <a:grpSpLocks noChangeAspect="1"/>
          </p:cNvGrpSpPr>
          <p:nvPr/>
        </p:nvGrpSpPr>
        <p:grpSpPr>
          <a:xfrm>
            <a:off x="3919331" y="5831139"/>
            <a:ext cx="591609" cy="817260"/>
            <a:chOff x="1537609" y="5128444"/>
            <a:chExt cx="779145" cy="1076325"/>
          </a:xfrm>
        </p:grpSpPr>
        <p:pic>
          <p:nvPicPr>
            <p:cNvPr id="317" name="image2.png">
              <a:extLst>
                <a:ext uri="{FF2B5EF4-FFF2-40B4-BE49-F238E27FC236}">
                  <a16:creationId xmlns:a16="http://schemas.microsoft.com/office/drawing/2014/main" id="{E60C2011-B111-41F2-AF77-6697D58815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8" name="Afbeelding 317">
              <a:extLst>
                <a:ext uri="{FF2B5EF4-FFF2-40B4-BE49-F238E27FC236}">
                  <a16:creationId xmlns:a16="http://schemas.microsoft.com/office/drawing/2014/main" id="{D60C57E0-81F7-4575-84C2-EFD6FB9971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19" name="image2.png">
            <a:extLst>
              <a:ext uri="{FF2B5EF4-FFF2-40B4-BE49-F238E27FC236}">
                <a16:creationId xmlns:a16="http://schemas.microsoft.com/office/drawing/2014/main" id="{CEA43D24-4303-4B9B-8DEC-5930009C09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5100431" y="175282"/>
            <a:ext cx="599377" cy="817200"/>
          </a:xfrm>
          <a:prstGeom prst="rect">
            <a:avLst/>
          </a:prstGeom>
          <a:ln/>
        </p:spPr>
      </p:pic>
      <p:pic>
        <p:nvPicPr>
          <p:cNvPr id="320" name="image2.png">
            <a:extLst>
              <a:ext uri="{FF2B5EF4-FFF2-40B4-BE49-F238E27FC236}">
                <a16:creationId xmlns:a16="http://schemas.microsoft.com/office/drawing/2014/main" id="{D6B9E8F8-0646-484B-8B83-0FB971C6BC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5437103" y="375308"/>
            <a:ext cx="605224" cy="817200"/>
          </a:xfrm>
          <a:prstGeom prst="rect">
            <a:avLst/>
          </a:prstGeom>
          <a:ln/>
        </p:spPr>
      </p:pic>
      <p:pic>
        <p:nvPicPr>
          <p:cNvPr id="321" name="image2.png">
            <a:extLst>
              <a:ext uri="{FF2B5EF4-FFF2-40B4-BE49-F238E27FC236}">
                <a16:creationId xmlns:a16="http://schemas.microsoft.com/office/drawing/2014/main" id="{0D0DE939-59A4-4E4F-8337-40172F8456F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5073761" y="779167"/>
            <a:ext cx="596177" cy="817200"/>
          </a:xfrm>
          <a:prstGeom prst="rect">
            <a:avLst/>
          </a:prstGeom>
          <a:ln/>
        </p:spPr>
      </p:pic>
      <p:pic>
        <p:nvPicPr>
          <p:cNvPr id="322" name="image2.png">
            <a:extLst>
              <a:ext uri="{FF2B5EF4-FFF2-40B4-BE49-F238E27FC236}">
                <a16:creationId xmlns:a16="http://schemas.microsoft.com/office/drawing/2014/main" id="{E03FA321-8BC9-4C0A-859E-CCB4BCCBB2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5449456" y="992527"/>
            <a:ext cx="592871" cy="817200"/>
          </a:xfrm>
          <a:prstGeom prst="rect">
            <a:avLst/>
          </a:prstGeom>
          <a:ln/>
        </p:spPr>
      </p:pic>
      <p:pic>
        <p:nvPicPr>
          <p:cNvPr id="323" name="image2.png">
            <a:extLst>
              <a:ext uri="{FF2B5EF4-FFF2-40B4-BE49-F238E27FC236}">
                <a16:creationId xmlns:a16="http://schemas.microsoft.com/office/drawing/2014/main" id="{17E6BC89-42CB-4BC2-BA70-72D30556DB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5132815" y="1389388"/>
            <a:ext cx="591414" cy="817200"/>
          </a:xfrm>
          <a:prstGeom prst="rect">
            <a:avLst/>
          </a:prstGeom>
          <a:ln/>
        </p:spPr>
      </p:pic>
      <p:grpSp>
        <p:nvGrpSpPr>
          <p:cNvPr id="324" name="Groep 323">
            <a:extLst>
              <a:ext uri="{FF2B5EF4-FFF2-40B4-BE49-F238E27FC236}">
                <a16:creationId xmlns:a16="http://schemas.microsoft.com/office/drawing/2014/main" id="{A379F89A-B787-421B-A620-A17E04C36D5D}"/>
              </a:ext>
            </a:extLst>
          </p:cNvPr>
          <p:cNvGrpSpPr>
            <a:grpSpLocks noChangeAspect="1"/>
          </p:cNvGrpSpPr>
          <p:nvPr/>
        </p:nvGrpSpPr>
        <p:grpSpPr>
          <a:xfrm>
            <a:off x="5080746" y="5220283"/>
            <a:ext cx="585662" cy="817317"/>
            <a:chOff x="154814" y="94750"/>
            <a:chExt cx="772366" cy="1076828"/>
          </a:xfrm>
        </p:grpSpPr>
        <p:pic>
          <p:nvPicPr>
            <p:cNvPr id="325" name="image2.png">
              <a:extLst>
                <a:ext uri="{FF2B5EF4-FFF2-40B4-BE49-F238E27FC236}">
                  <a16:creationId xmlns:a16="http://schemas.microsoft.com/office/drawing/2014/main" id="{BD165A02-3761-4330-B31D-BD5AF91DA8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6" name="Afbeelding 325">
              <a:extLst>
                <a:ext uri="{FF2B5EF4-FFF2-40B4-BE49-F238E27FC236}">
                  <a16:creationId xmlns:a16="http://schemas.microsoft.com/office/drawing/2014/main" id="{C28AE537-184C-46BF-8B9C-8505A53B27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7" name="Afbeelding 326">
              <a:extLst>
                <a:ext uri="{FF2B5EF4-FFF2-40B4-BE49-F238E27FC236}">
                  <a16:creationId xmlns:a16="http://schemas.microsoft.com/office/drawing/2014/main" id="{A05640B8-095C-4F6E-84F5-A89A689C54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8" name="Afbeelding 327">
              <a:extLst>
                <a:ext uri="{FF2B5EF4-FFF2-40B4-BE49-F238E27FC236}">
                  <a16:creationId xmlns:a16="http://schemas.microsoft.com/office/drawing/2014/main" id="{748F529A-654E-4A5B-B00C-39DE717BC5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29" name="Groep 328">
            <a:extLst>
              <a:ext uri="{FF2B5EF4-FFF2-40B4-BE49-F238E27FC236}">
                <a16:creationId xmlns:a16="http://schemas.microsoft.com/office/drawing/2014/main" id="{F7F8F77F-8B99-4436-9255-F44970BD3DFF}"/>
              </a:ext>
            </a:extLst>
          </p:cNvPr>
          <p:cNvGrpSpPr>
            <a:grpSpLocks noChangeAspect="1"/>
          </p:cNvGrpSpPr>
          <p:nvPr/>
        </p:nvGrpSpPr>
        <p:grpSpPr>
          <a:xfrm>
            <a:off x="5400785" y="5433643"/>
            <a:ext cx="585662" cy="817317"/>
            <a:chOff x="154993" y="99049"/>
            <a:chExt cx="772366" cy="1076827"/>
          </a:xfrm>
        </p:grpSpPr>
        <p:pic>
          <p:nvPicPr>
            <p:cNvPr id="330" name="image2.png">
              <a:extLst>
                <a:ext uri="{FF2B5EF4-FFF2-40B4-BE49-F238E27FC236}">
                  <a16:creationId xmlns:a16="http://schemas.microsoft.com/office/drawing/2014/main" id="{28E211E0-D1F3-44A9-A0D4-40C8E577BE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1" name="Afbeelding 330">
              <a:extLst>
                <a:ext uri="{FF2B5EF4-FFF2-40B4-BE49-F238E27FC236}">
                  <a16:creationId xmlns:a16="http://schemas.microsoft.com/office/drawing/2014/main" id="{94D3210F-920D-4AEC-ACC1-D036FE0259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32" name="Groep 331">
            <a:extLst>
              <a:ext uri="{FF2B5EF4-FFF2-40B4-BE49-F238E27FC236}">
                <a16:creationId xmlns:a16="http://schemas.microsoft.com/office/drawing/2014/main" id="{E754DCB7-A04B-4F53-BF15-3EABB5A99523}"/>
              </a:ext>
            </a:extLst>
          </p:cNvPr>
          <p:cNvGrpSpPr>
            <a:grpSpLocks noChangeAspect="1"/>
          </p:cNvGrpSpPr>
          <p:nvPr/>
        </p:nvGrpSpPr>
        <p:grpSpPr>
          <a:xfrm>
            <a:off x="5080746" y="5830504"/>
            <a:ext cx="591609" cy="817260"/>
            <a:chOff x="1537609" y="5128444"/>
            <a:chExt cx="779145" cy="1076325"/>
          </a:xfrm>
        </p:grpSpPr>
        <p:pic>
          <p:nvPicPr>
            <p:cNvPr id="333" name="image2.png">
              <a:extLst>
                <a:ext uri="{FF2B5EF4-FFF2-40B4-BE49-F238E27FC236}">
                  <a16:creationId xmlns:a16="http://schemas.microsoft.com/office/drawing/2014/main" id="{D189A5FE-E7DF-43B1-84DC-FC1462E735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4" name="Afbeelding 333">
              <a:extLst>
                <a:ext uri="{FF2B5EF4-FFF2-40B4-BE49-F238E27FC236}">
                  <a16:creationId xmlns:a16="http://schemas.microsoft.com/office/drawing/2014/main" id="{66C353E8-5EE2-4A27-829B-5D2B5742A5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35" name="image2.png">
            <a:extLst>
              <a:ext uri="{FF2B5EF4-FFF2-40B4-BE49-F238E27FC236}">
                <a16:creationId xmlns:a16="http://schemas.microsoft.com/office/drawing/2014/main" id="{27C16FA6-C69F-4E3D-8E5A-9749EA7DBA3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6245826" y="174647"/>
            <a:ext cx="599377" cy="817200"/>
          </a:xfrm>
          <a:prstGeom prst="rect">
            <a:avLst/>
          </a:prstGeom>
          <a:ln/>
        </p:spPr>
      </p:pic>
      <p:pic>
        <p:nvPicPr>
          <p:cNvPr id="336" name="image2.png">
            <a:extLst>
              <a:ext uri="{FF2B5EF4-FFF2-40B4-BE49-F238E27FC236}">
                <a16:creationId xmlns:a16="http://schemas.microsoft.com/office/drawing/2014/main" id="{061BAB50-E2F1-4698-9797-A89BFF6584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6582498" y="374673"/>
            <a:ext cx="605224" cy="817200"/>
          </a:xfrm>
          <a:prstGeom prst="rect">
            <a:avLst/>
          </a:prstGeom>
          <a:ln/>
        </p:spPr>
      </p:pic>
      <p:pic>
        <p:nvPicPr>
          <p:cNvPr id="337" name="image2.png">
            <a:extLst>
              <a:ext uri="{FF2B5EF4-FFF2-40B4-BE49-F238E27FC236}">
                <a16:creationId xmlns:a16="http://schemas.microsoft.com/office/drawing/2014/main" id="{1BBEB593-9997-4F85-B927-A936D81A5A0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6219156" y="778532"/>
            <a:ext cx="596177" cy="817200"/>
          </a:xfrm>
          <a:prstGeom prst="rect">
            <a:avLst/>
          </a:prstGeom>
          <a:ln/>
        </p:spPr>
      </p:pic>
      <p:pic>
        <p:nvPicPr>
          <p:cNvPr id="338" name="image2.png">
            <a:extLst>
              <a:ext uri="{FF2B5EF4-FFF2-40B4-BE49-F238E27FC236}">
                <a16:creationId xmlns:a16="http://schemas.microsoft.com/office/drawing/2014/main" id="{DDD49E99-5476-4B16-B706-5282B9CA8B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6594851" y="991892"/>
            <a:ext cx="592871" cy="817200"/>
          </a:xfrm>
          <a:prstGeom prst="rect">
            <a:avLst/>
          </a:prstGeom>
          <a:ln/>
        </p:spPr>
      </p:pic>
      <p:pic>
        <p:nvPicPr>
          <p:cNvPr id="339" name="image2.png">
            <a:extLst>
              <a:ext uri="{FF2B5EF4-FFF2-40B4-BE49-F238E27FC236}">
                <a16:creationId xmlns:a16="http://schemas.microsoft.com/office/drawing/2014/main" id="{869E2B2C-45FE-42E5-A38F-FAE6AA1BF6C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6278210" y="1388753"/>
            <a:ext cx="591414" cy="817200"/>
          </a:xfrm>
          <a:prstGeom prst="rect">
            <a:avLst/>
          </a:prstGeom>
          <a:ln/>
        </p:spPr>
      </p:pic>
      <p:grpSp>
        <p:nvGrpSpPr>
          <p:cNvPr id="340" name="Groep 339">
            <a:extLst>
              <a:ext uri="{FF2B5EF4-FFF2-40B4-BE49-F238E27FC236}">
                <a16:creationId xmlns:a16="http://schemas.microsoft.com/office/drawing/2014/main" id="{0F1464A3-3947-46A2-8EB1-B17A93E350ED}"/>
              </a:ext>
            </a:extLst>
          </p:cNvPr>
          <p:cNvGrpSpPr>
            <a:grpSpLocks noChangeAspect="1"/>
          </p:cNvGrpSpPr>
          <p:nvPr/>
        </p:nvGrpSpPr>
        <p:grpSpPr>
          <a:xfrm>
            <a:off x="6226141" y="5219648"/>
            <a:ext cx="585662" cy="817317"/>
            <a:chOff x="154814" y="94750"/>
            <a:chExt cx="772366" cy="1076828"/>
          </a:xfrm>
        </p:grpSpPr>
        <p:pic>
          <p:nvPicPr>
            <p:cNvPr id="341" name="image2.png">
              <a:extLst>
                <a:ext uri="{FF2B5EF4-FFF2-40B4-BE49-F238E27FC236}">
                  <a16:creationId xmlns:a16="http://schemas.microsoft.com/office/drawing/2014/main" id="{2EE08B35-FCAA-48B4-AA6D-317D6A9587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2" name="Afbeelding 341">
              <a:extLst>
                <a:ext uri="{FF2B5EF4-FFF2-40B4-BE49-F238E27FC236}">
                  <a16:creationId xmlns:a16="http://schemas.microsoft.com/office/drawing/2014/main" id="{3B192F8D-ED94-4B70-B1F9-2FA9F138D1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3" name="Afbeelding 342">
              <a:extLst>
                <a:ext uri="{FF2B5EF4-FFF2-40B4-BE49-F238E27FC236}">
                  <a16:creationId xmlns:a16="http://schemas.microsoft.com/office/drawing/2014/main" id="{800C8332-3022-449F-9352-CF5EEE4A77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4" name="Afbeelding 343">
              <a:extLst>
                <a:ext uri="{FF2B5EF4-FFF2-40B4-BE49-F238E27FC236}">
                  <a16:creationId xmlns:a16="http://schemas.microsoft.com/office/drawing/2014/main" id="{187B8652-25C4-44DC-BA87-A187334159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45" name="Groep 344">
            <a:extLst>
              <a:ext uri="{FF2B5EF4-FFF2-40B4-BE49-F238E27FC236}">
                <a16:creationId xmlns:a16="http://schemas.microsoft.com/office/drawing/2014/main" id="{158EFFD6-BC42-49E3-99B1-125A0D978E8B}"/>
              </a:ext>
            </a:extLst>
          </p:cNvPr>
          <p:cNvGrpSpPr>
            <a:grpSpLocks noChangeAspect="1"/>
          </p:cNvGrpSpPr>
          <p:nvPr/>
        </p:nvGrpSpPr>
        <p:grpSpPr>
          <a:xfrm>
            <a:off x="6546180" y="5433008"/>
            <a:ext cx="585662" cy="817317"/>
            <a:chOff x="154993" y="99049"/>
            <a:chExt cx="772366" cy="1076827"/>
          </a:xfrm>
        </p:grpSpPr>
        <p:pic>
          <p:nvPicPr>
            <p:cNvPr id="346" name="image2.png">
              <a:extLst>
                <a:ext uri="{FF2B5EF4-FFF2-40B4-BE49-F238E27FC236}">
                  <a16:creationId xmlns:a16="http://schemas.microsoft.com/office/drawing/2014/main" id="{9C36F5A0-FE5C-44C6-B120-EEF97ED48F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7" name="Afbeelding 346">
              <a:extLst>
                <a:ext uri="{FF2B5EF4-FFF2-40B4-BE49-F238E27FC236}">
                  <a16:creationId xmlns:a16="http://schemas.microsoft.com/office/drawing/2014/main" id="{3C834526-9560-4F47-9C51-4FD9F5DEFE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48" name="Groep 347">
            <a:extLst>
              <a:ext uri="{FF2B5EF4-FFF2-40B4-BE49-F238E27FC236}">
                <a16:creationId xmlns:a16="http://schemas.microsoft.com/office/drawing/2014/main" id="{32B88F77-1BB5-48AB-9E40-7E0486BE3868}"/>
              </a:ext>
            </a:extLst>
          </p:cNvPr>
          <p:cNvGrpSpPr>
            <a:grpSpLocks noChangeAspect="1"/>
          </p:cNvGrpSpPr>
          <p:nvPr/>
        </p:nvGrpSpPr>
        <p:grpSpPr>
          <a:xfrm>
            <a:off x="6226141" y="5829869"/>
            <a:ext cx="591609" cy="817260"/>
            <a:chOff x="1537609" y="5128444"/>
            <a:chExt cx="779145" cy="1076325"/>
          </a:xfrm>
        </p:grpSpPr>
        <p:pic>
          <p:nvPicPr>
            <p:cNvPr id="349" name="image2.png">
              <a:extLst>
                <a:ext uri="{FF2B5EF4-FFF2-40B4-BE49-F238E27FC236}">
                  <a16:creationId xmlns:a16="http://schemas.microsoft.com/office/drawing/2014/main" id="{779A34F8-8812-43DF-AB96-691729B8AF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0" name="Afbeelding 349">
              <a:extLst>
                <a:ext uri="{FF2B5EF4-FFF2-40B4-BE49-F238E27FC236}">
                  <a16:creationId xmlns:a16="http://schemas.microsoft.com/office/drawing/2014/main" id="{61D7FB09-DA19-43C0-823D-54D8B4D262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51" name="image2.png">
            <a:extLst>
              <a:ext uri="{FF2B5EF4-FFF2-40B4-BE49-F238E27FC236}">
                <a16:creationId xmlns:a16="http://schemas.microsoft.com/office/drawing/2014/main" id="{F76EA816-1D04-4DBD-8903-0D95217E17B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7385761" y="174012"/>
            <a:ext cx="599377" cy="817200"/>
          </a:xfrm>
          <a:prstGeom prst="rect">
            <a:avLst/>
          </a:prstGeom>
          <a:ln/>
        </p:spPr>
      </p:pic>
      <p:pic>
        <p:nvPicPr>
          <p:cNvPr id="352" name="image2.png">
            <a:extLst>
              <a:ext uri="{FF2B5EF4-FFF2-40B4-BE49-F238E27FC236}">
                <a16:creationId xmlns:a16="http://schemas.microsoft.com/office/drawing/2014/main" id="{C36F00C9-4DF2-4FD7-B3C2-98F882299CE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7722433" y="374038"/>
            <a:ext cx="605224" cy="817200"/>
          </a:xfrm>
          <a:prstGeom prst="rect">
            <a:avLst/>
          </a:prstGeom>
          <a:ln/>
        </p:spPr>
      </p:pic>
      <p:pic>
        <p:nvPicPr>
          <p:cNvPr id="353" name="image2.png">
            <a:extLst>
              <a:ext uri="{FF2B5EF4-FFF2-40B4-BE49-F238E27FC236}">
                <a16:creationId xmlns:a16="http://schemas.microsoft.com/office/drawing/2014/main" id="{F3B56F57-7000-4E4E-93BA-8013FA15CA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7359091" y="777897"/>
            <a:ext cx="596177" cy="817200"/>
          </a:xfrm>
          <a:prstGeom prst="rect">
            <a:avLst/>
          </a:prstGeom>
          <a:ln/>
        </p:spPr>
      </p:pic>
      <p:pic>
        <p:nvPicPr>
          <p:cNvPr id="354" name="image2.png">
            <a:extLst>
              <a:ext uri="{FF2B5EF4-FFF2-40B4-BE49-F238E27FC236}">
                <a16:creationId xmlns:a16="http://schemas.microsoft.com/office/drawing/2014/main" id="{D8890A55-04D1-47EC-BE58-9D225DA9327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7734786" y="991257"/>
            <a:ext cx="592871" cy="817200"/>
          </a:xfrm>
          <a:prstGeom prst="rect">
            <a:avLst/>
          </a:prstGeom>
          <a:ln/>
        </p:spPr>
      </p:pic>
      <p:pic>
        <p:nvPicPr>
          <p:cNvPr id="355" name="image2.png">
            <a:extLst>
              <a:ext uri="{FF2B5EF4-FFF2-40B4-BE49-F238E27FC236}">
                <a16:creationId xmlns:a16="http://schemas.microsoft.com/office/drawing/2014/main" id="{EF0254E7-D203-4882-BC46-C842E5193CB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7418145" y="1388118"/>
            <a:ext cx="591414" cy="817200"/>
          </a:xfrm>
          <a:prstGeom prst="rect">
            <a:avLst/>
          </a:prstGeom>
          <a:ln/>
        </p:spPr>
      </p:pic>
      <p:grpSp>
        <p:nvGrpSpPr>
          <p:cNvPr id="356" name="Groep 355">
            <a:extLst>
              <a:ext uri="{FF2B5EF4-FFF2-40B4-BE49-F238E27FC236}">
                <a16:creationId xmlns:a16="http://schemas.microsoft.com/office/drawing/2014/main" id="{4A4ED889-490B-4F52-92A4-84EE61D8DB64}"/>
              </a:ext>
            </a:extLst>
          </p:cNvPr>
          <p:cNvGrpSpPr>
            <a:grpSpLocks noChangeAspect="1"/>
          </p:cNvGrpSpPr>
          <p:nvPr/>
        </p:nvGrpSpPr>
        <p:grpSpPr>
          <a:xfrm>
            <a:off x="7366076" y="5219013"/>
            <a:ext cx="585662" cy="817317"/>
            <a:chOff x="154814" y="94750"/>
            <a:chExt cx="772366" cy="1076828"/>
          </a:xfrm>
        </p:grpSpPr>
        <p:pic>
          <p:nvPicPr>
            <p:cNvPr id="357" name="image2.png">
              <a:extLst>
                <a:ext uri="{FF2B5EF4-FFF2-40B4-BE49-F238E27FC236}">
                  <a16:creationId xmlns:a16="http://schemas.microsoft.com/office/drawing/2014/main" id="{0993A538-A249-4B39-9610-B0AC632954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8" name="Afbeelding 357">
              <a:extLst>
                <a:ext uri="{FF2B5EF4-FFF2-40B4-BE49-F238E27FC236}">
                  <a16:creationId xmlns:a16="http://schemas.microsoft.com/office/drawing/2014/main" id="{0D64CC2F-963F-4F94-99A4-C80163F55B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9" name="Afbeelding 358">
              <a:extLst>
                <a:ext uri="{FF2B5EF4-FFF2-40B4-BE49-F238E27FC236}">
                  <a16:creationId xmlns:a16="http://schemas.microsoft.com/office/drawing/2014/main" id="{B2846802-DE0A-4709-B45C-531E76536D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0" name="Afbeelding 359">
              <a:extLst>
                <a:ext uri="{FF2B5EF4-FFF2-40B4-BE49-F238E27FC236}">
                  <a16:creationId xmlns:a16="http://schemas.microsoft.com/office/drawing/2014/main" id="{2F85B78C-63F3-493D-99B4-D4292FE2B1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61" name="Groep 360">
            <a:extLst>
              <a:ext uri="{FF2B5EF4-FFF2-40B4-BE49-F238E27FC236}">
                <a16:creationId xmlns:a16="http://schemas.microsoft.com/office/drawing/2014/main" id="{5B47E172-DBEB-40EA-AA68-89949ED9B972}"/>
              </a:ext>
            </a:extLst>
          </p:cNvPr>
          <p:cNvGrpSpPr>
            <a:grpSpLocks noChangeAspect="1"/>
          </p:cNvGrpSpPr>
          <p:nvPr/>
        </p:nvGrpSpPr>
        <p:grpSpPr>
          <a:xfrm>
            <a:off x="7686115" y="5432373"/>
            <a:ext cx="585662" cy="817317"/>
            <a:chOff x="154993" y="99049"/>
            <a:chExt cx="772366" cy="1076827"/>
          </a:xfrm>
        </p:grpSpPr>
        <p:pic>
          <p:nvPicPr>
            <p:cNvPr id="362" name="image2.png">
              <a:extLst>
                <a:ext uri="{FF2B5EF4-FFF2-40B4-BE49-F238E27FC236}">
                  <a16:creationId xmlns:a16="http://schemas.microsoft.com/office/drawing/2014/main" id="{B090AEBC-EA7A-454D-94DE-EB1CCA5958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3" name="Afbeelding 362">
              <a:extLst>
                <a:ext uri="{FF2B5EF4-FFF2-40B4-BE49-F238E27FC236}">
                  <a16:creationId xmlns:a16="http://schemas.microsoft.com/office/drawing/2014/main" id="{B2F79012-603A-4DD4-BAFB-3BCB484D0E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64" name="Groep 363">
            <a:extLst>
              <a:ext uri="{FF2B5EF4-FFF2-40B4-BE49-F238E27FC236}">
                <a16:creationId xmlns:a16="http://schemas.microsoft.com/office/drawing/2014/main" id="{5D1DEAC3-AC33-4617-8EEF-962D5415AD95}"/>
              </a:ext>
            </a:extLst>
          </p:cNvPr>
          <p:cNvGrpSpPr>
            <a:grpSpLocks noChangeAspect="1"/>
          </p:cNvGrpSpPr>
          <p:nvPr/>
        </p:nvGrpSpPr>
        <p:grpSpPr>
          <a:xfrm>
            <a:off x="7366076" y="5829234"/>
            <a:ext cx="591609" cy="817260"/>
            <a:chOff x="1537609" y="5128444"/>
            <a:chExt cx="779145" cy="1076325"/>
          </a:xfrm>
        </p:grpSpPr>
        <p:pic>
          <p:nvPicPr>
            <p:cNvPr id="365" name="image2.png">
              <a:extLst>
                <a:ext uri="{FF2B5EF4-FFF2-40B4-BE49-F238E27FC236}">
                  <a16:creationId xmlns:a16="http://schemas.microsoft.com/office/drawing/2014/main" id="{F338A7C2-E693-40BE-8A2D-36C7D5B183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6" name="Afbeelding 365">
              <a:extLst>
                <a:ext uri="{FF2B5EF4-FFF2-40B4-BE49-F238E27FC236}">
                  <a16:creationId xmlns:a16="http://schemas.microsoft.com/office/drawing/2014/main" id="{969782BB-E681-4F12-930B-BCC468C6E1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67" name="image2.png">
            <a:extLst>
              <a:ext uri="{FF2B5EF4-FFF2-40B4-BE49-F238E27FC236}">
                <a16:creationId xmlns:a16="http://schemas.microsoft.com/office/drawing/2014/main" id="{51A32C26-1CDB-4F54-AD6C-33A75BC233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8507916" y="174012"/>
            <a:ext cx="599377" cy="817200"/>
          </a:xfrm>
          <a:prstGeom prst="rect">
            <a:avLst/>
          </a:prstGeom>
          <a:ln/>
        </p:spPr>
      </p:pic>
      <p:pic>
        <p:nvPicPr>
          <p:cNvPr id="368" name="image2.png">
            <a:extLst>
              <a:ext uri="{FF2B5EF4-FFF2-40B4-BE49-F238E27FC236}">
                <a16:creationId xmlns:a16="http://schemas.microsoft.com/office/drawing/2014/main" id="{07CEB486-2030-4A1D-9EBD-3191DE64D9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8844588" y="374038"/>
            <a:ext cx="605224" cy="817200"/>
          </a:xfrm>
          <a:prstGeom prst="rect">
            <a:avLst/>
          </a:prstGeom>
          <a:ln/>
        </p:spPr>
      </p:pic>
      <p:pic>
        <p:nvPicPr>
          <p:cNvPr id="369" name="image2.png">
            <a:extLst>
              <a:ext uri="{FF2B5EF4-FFF2-40B4-BE49-F238E27FC236}">
                <a16:creationId xmlns:a16="http://schemas.microsoft.com/office/drawing/2014/main" id="{9CD527A4-7232-4C36-812E-4C7A5989015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8481246" y="777897"/>
            <a:ext cx="596177" cy="817200"/>
          </a:xfrm>
          <a:prstGeom prst="rect">
            <a:avLst/>
          </a:prstGeom>
          <a:ln/>
        </p:spPr>
      </p:pic>
      <p:pic>
        <p:nvPicPr>
          <p:cNvPr id="370" name="image2.png">
            <a:extLst>
              <a:ext uri="{FF2B5EF4-FFF2-40B4-BE49-F238E27FC236}">
                <a16:creationId xmlns:a16="http://schemas.microsoft.com/office/drawing/2014/main" id="{20A29BBE-6C59-4ED4-B3DC-7C59A97A48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8856941" y="991257"/>
            <a:ext cx="592871" cy="817200"/>
          </a:xfrm>
          <a:prstGeom prst="rect">
            <a:avLst/>
          </a:prstGeom>
          <a:ln/>
        </p:spPr>
      </p:pic>
      <p:pic>
        <p:nvPicPr>
          <p:cNvPr id="371" name="image2.png">
            <a:extLst>
              <a:ext uri="{FF2B5EF4-FFF2-40B4-BE49-F238E27FC236}">
                <a16:creationId xmlns:a16="http://schemas.microsoft.com/office/drawing/2014/main" id="{B2896FCB-583E-418F-B360-68B3A4892E6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8540300" y="1388118"/>
            <a:ext cx="591414" cy="817200"/>
          </a:xfrm>
          <a:prstGeom prst="rect">
            <a:avLst/>
          </a:prstGeom>
          <a:ln/>
        </p:spPr>
      </p:pic>
      <p:grpSp>
        <p:nvGrpSpPr>
          <p:cNvPr id="372" name="Groep 371">
            <a:extLst>
              <a:ext uri="{FF2B5EF4-FFF2-40B4-BE49-F238E27FC236}">
                <a16:creationId xmlns:a16="http://schemas.microsoft.com/office/drawing/2014/main" id="{C68F30C1-B103-47D8-B8FE-C8AB1DFE0564}"/>
              </a:ext>
            </a:extLst>
          </p:cNvPr>
          <p:cNvGrpSpPr>
            <a:grpSpLocks noChangeAspect="1"/>
          </p:cNvGrpSpPr>
          <p:nvPr/>
        </p:nvGrpSpPr>
        <p:grpSpPr>
          <a:xfrm>
            <a:off x="8488231" y="5219013"/>
            <a:ext cx="585662" cy="817317"/>
            <a:chOff x="154814" y="94750"/>
            <a:chExt cx="772366" cy="1076828"/>
          </a:xfrm>
        </p:grpSpPr>
        <p:pic>
          <p:nvPicPr>
            <p:cNvPr id="373" name="image2.png">
              <a:extLst>
                <a:ext uri="{FF2B5EF4-FFF2-40B4-BE49-F238E27FC236}">
                  <a16:creationId xmlns:a16="http://schemas.microsoft.com/office/drawing/2014/main" id="{E93478B5-325F-4565-A9C4-D13D4043D4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4" name="Afbeelding 373">
              <a:extLst>
                <a:ext uri="{FF2B5EF4-FFF2-40B4-BE49-F238E27FC236}">
                  <a16:creationId xmlns:a16="http://schemas.microsoft.com/office/drawing/2014/main" id="{D97CFF17-5F9E-460E-9E3E-25D025562B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5" name="Afbeelding 374">
              <a:extLst>
                <a:ext uri="{FF2B5EF4-FFF2-40B4-BE49-F238E27FC236}">
                  <a16:creationId xmlns:a16="http://schemas.microsoft.com/office/drawing/2014/main" id="{879DC6F4-9A40-4A8F-9B24-D6449B3BF7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6" name="Afbeelding 375">
              <a:extLst>
                <a:ext uri="{FF2B5EF4-FFF2-40B4-BE49-F238E27FC236}">
                  <a16:creationId xmlns:a16="http://schemas.microsoft.com/office/drawing/2014/main" id="{7A875B18-807A-48AE-9F88-B26610B2E0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77" name="Groep 376">
            <a:extLst>
              <a:ext uri="{FF2B5EF4-FFF2-40B4-BE49-F238E27FC236}">
                <a16:creationId xmlns:a16="http://schemas.microsoft.com/office/drawing/2014/main" id="{558A3799-0980-4F79-99E7-1E3CA98F079A}"/>
              </a:ext>
            </a:extLst>
          </p:cNvPr>
          <p:cNvGrpSpPr>
            <a:grpSpLocks noChangeAspect="1"/>
          </p:cNvGrpSpPr>
          <p:nvPr/>
        </p:nvGrpSpPr>
        <p:grpSpPr>
          <a:xfrm>
            <a:off x="8808270" y="5432373"/>
            <a:ext cx="585662" cy="817317"/>
            <a:chOff x="154993" y="99049"/>
            <a:chExt cx="772366" cy="1076827"/>
          </a:xfrm>
        </p:grpSpPr>
        <p:pic>
          <p:nvPicPr>
            <p:cNvPr id="378" name="image2.png">
              <a:extLst>
                <a:ext uri="{FF2B5EF4-FFF2-40B4-BE49-F238E27FC236}">
                  <a16:creationId xmlns:a16="http://schemas.microsoft.com/office/drawing/2014/main" id="{10F29319-F3AB-4B60-9F6F-83373FBEA4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9" name="Afbeelding 378">
              <a:extLst>
                <a:ext uri="{FF2B5EF4-FFF2-40B4-BE49-F238E27FC236}">
                  <a16:creationId xmlns:a16="http://schemas.microsoft.com/office/drawing/2014/main" id="{E761189D-F0C3-467F-8190-97D8EAC036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80" name="Groep 379">
            <a:extLst>
              <a:ext uri="{FF2B5EF4-FFF2-40B4-BE49-F238E27FC236}">
                <a16:creationId xmlns:a16="http://schemas.microsoft.com/office/drawing/2014/main" id="{B002C205-E1F6-49A0-8AF5-8EE3240BE6F0}"/>
              </a:ext>
            </a:extLst>
          </p:cNvPr>
          <p:cNvGrpSpPr>
            <a:grpSpLocks noChangeAspect="1"/>
          </p:cNvGrpSpPr>
          <p:nvPr/>
        </p:nvGrpSpPr>
        <p:grpSpPr>
          <a:xfrm>
            <a:off x="8488231" y="5829234"/>
            <a:ext cx="591609" cy="817260"/>
            <a:chOff x="1537609" y="5128444"/>
            <a:chExt cx="779145" cy="1076325"/>
          </a:xfrm>
        </p:grpSpPr>
        <p:pic>
          <p:nvPicPr>
            <p:cNvPr id="381" name="image2.png">
              <a:extLst>
                <a:ext uri="{FF2B5EF4-FFF2-40B4-BE49-F238E27FC236}">
                  <a16:creationId xmlns:a16="http://schemas.microsoft.com/office/drawing/2014/main" id="{13A6AB10-2117-409E-B183-709278184B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82" name="Afbeelding 381">
              <a:extLst>
                <a:ext uri="{FF2B5EF4-FFF2-40B4-BE49-F238E27FC236}">
                  <a16:creationId xmlns:a16="http://schemas.microsoft.com/office/drawing/2014/main" id="{3CCB13D7-C811-42D9-996A-97DAFE23E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83" name="image2.png">
            <a:extLst>
              <a:ext uri="{FF2B5EF4-FFF2-40B4-BE49-F238E27FC236}">
                <a16:creationId xmlns:a16="http://schemas.microsoft.com/office/drawing/2014/main" id="{C431A907-A2C9-4EED-B0F1-0A486096B3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9669331" y="173377"/>
            <a:ext cx="599377" cy="817200"/>
          </a:xfrm>
          <a:prstGeom prst="rect">
            <a:avLst/>
          </a:prstGeom>
          <a:ln/>
        </p:spPr>
      </p:pic>
      <p:pic>
        <p:nvPicPr>
          <p:cNvPr id="384" name="image2.png">
            <a:extLst>
              <a:ext uri="{FF2B5EF4-FFF2-40B4-BE49-F238E27FC236}">
                <a16:creationId xmlns:a16="http://schemas.microsoft.com/office/drawing/2014/main" id="{AFEA229E-63CC-4B0F-8AD3-7CB3800DF8E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10006003" y="373403"/>
            <a:ext cx="605224" cy="817200"/>
          </a:xfrm>
          <a:prstGeom prst="rect">
            <a:avLst/>
          </a:prstGeom>
          <a:ln/>
        </p:spPr>
      </p:pic>
      <p:pic>
        <p:nvPicPr>
          <p:cNvPr id="385" name="image2.png">
            <a:extLst>
              <a:ext uri="{FF2B5EF4-FFF2-40B4-BE49-F238E27FC236}">
                <a16:creationId xmlns:a16="http://schemas.microsoft.com/office/drawing/2014/main" id="{BE35A132-BF43-49EA-AEEA-CA6ED23BB2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9642661" y="777262"/>
            <a:ext cx="596177" cy="817200"/>
          </a:xfrm>
          <a:prstGeom prst="rect">
            <a:avLst/>
          </a:prstGeom>
          <a:ln/>
        </p:spPr>
      </p:pic>
      <p:pic>
        <p:nvPicPr>
          <p:cNvPr id="386" name="image2.png">
            <a:extLst>
              <a:ext uri="{FF2B5EF4-FFF2-40B4-BE49-F238E27FC236}">
                <a16:creationId xmlns:a16="http://schemas.microsoft.com/office/drawing/2014/main" id="{0A4BA547-EC44-4454-BAF3-556027F562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10018356" y="990622"/>
            <a:ext cx="592871" cy="817200"/>
          </a:xfrm>
          <a:prstGeom prst="rect">
            <a:avLst/>
          </a:prstGeom>
          <a:ln/>
        </p:spPr>
      </p:pic>
      <p:pic>
        <p:nvPicPr>
          <p:cNvPr id="387" name="image2.png">
            <a:extLst>
              <a:ext uri="{FF2B5EF4-FFF2-40B4-BE49-F238E27FC236}">
                <a16:creationId xmlns:a16="http://schemas.microsoft.com/office/drawing/2014/main" id="{2A411B85-0386-4BFB-B981-5A773E668C8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9701715" y="1387483"/>
            <a:ext cx="591414" cy="817200"/>
          </a:xfrm>
          <a:prstGeom prst="rect">
            <a:avLst/>
          </a:prstGeom>
          <a:ln/>
        </p:spPr>
      </p:pic>
      <p:grpSp>
        <p:nvGrpSpPr>
          <p:cNvPr id="388" name="Groep 387">
            <a:extLst>
              <a:ext uri="{FF2B5EF4-FFF2-40B4-BE49-F238E27FC236}">
                <a16:creationId xmlns:a16="http://schemas.microsoft.com/office/drawing/2014/main" id="{2CA6F57E-D211-4ADB-8B48-DA58C4D87F23}"/>
              </a:ext>
            </a:extLst>
          </p:cNvPr>
          <p:cNvGrpSpPr>
            <a:grpSpLocks noChangeAspect="1"/>
          </p:cNvGrpSpPr>
          <p:nvPr/>
        </p:nvGrpSpPr>
        <p:grpSpPr>
          <a:xfrm>
            <a:off x="9649646" y="5218378"/>
            <a:ext cx="585662" cy="817317"/>
            <a:chOff x="154814" y="94750"/>
            <a:chExt cx="772366" cy="1076828"/>
          </a:xfrm>
        </p:grpSpPr>
        <p:pic>
          <p:nvPicPr>
            <p:cNvPr id="389" name="image2.png">
              <a:extLst>
                <a:ext uri="{FF2B5EF4-FFF2-40B4-BE49-F238E27FC236}">
                  <a16:creationId xmlns:a16="http://schemas.microsoft.com/office/drawing/2014/main" id="{CA7754E2-CE25-4906-B875-457C76E644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0" name="Afbeelding 389">
              <a:extLst>
                <a:ext uri="{FF2B5EF4-FFF2-40B4-BE49-F238E27FC236}">
                  <a16:creationId xmlns:a16="http://schemas.microsoft.com/office/drawing/2014/main" id="{ACF0D2C1-90A5-4AB0-AE7F-AD45B82D67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1" name="Afbeelding 390">
              <a:extLst>
                <a:ext uri="{FF2B5EF4-FFF2-40B4-BE49-F238E27FC236}">
                  <a16:creationId xmlns:a16="http://schemas.microsoft.com/office/drawing/2014/main" id="{F7B14CC7-F37F-4FC4-9A44-2E8DF30C99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2" name="Afbeelding 391">
              <a:extLst>
                <a:ext uri="{FF2B5EF4-FFF2-40B4-BE49-F238E27FC236}">
                  <a16:creationId xmlns:a16="http://schemas.microsoft.com/office/drawing/2014/main" id="{D50A0C66-3C65-4F7D-B03E-499E7C9B85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93" name="Groep 392">
            <a:extLst>
              <a:ext uri="{FF2B5EF4-FFF2-40B4-BE49-F238E27FC236}">
                <a16:creationId xmlns:a16="http://schemas.microsoft.com/office/drawing/2014/main" id="{72894BF3-C504-4C62-BCD6-BEC60D0C1829}"/>
              </a:ext>
            </a:extLst>
          </p:cNvPr>
          <p:cNvGrpSpPr>
            <a:grpSpLocks noChangeAspect="1"/>
          </p:cNvGrpSpPr>
          <p:nvPr/>
        </p:nvGrpSpPr>
        <p:grpSpPr>
          <a:xfrm>
            <a:off x="9969685" y="5431738"/>
            <a:ext cx="585662" cy="817317"/>
            <a:chOff x="154993" y="99049"/>
            <a:chExt cx="772366" cy="1076827"/>
          </a:xfrm>
        </p:grpSpPr>
        <p:pic>
          <p:nvPicPr>
            <p:cNvPr id="394" name="image2.png">
              <a:extLst>
                <a:ext uri="{FF2B5EF4-FFF2-40B4-BE49-F238E27FC236}">
                  <a16:creationId xmlns:a16="http://schemas.microsoft.com/office/drawing/2014/main" id="{DDEDE792-4E40-47A8-9DB1-168D2C4210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5" name="Afbeelding 394">
              <a:extLst>
                <a:ext uri="{FF2B5EF4-FFF2-40B4-BE49-F238E27FC236}">
                  <a16:creationId xmlns:a16="http://schemas.microsoft.com/office/drawing/2014/main" id="{F95BC471-DC08-41A3-ACBF-9BD6F08682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96" name="Groep 395">
            <a:extLst>
              <a:ext uri="{FF2B5EF4-FFF2-40B4-BE49-F238E27FC236}">
                <a16:creationId xmlns:a16="http://schemas.microsoft.com/office/drawing/2014/main" id="{C66B58BD-A273-4497-8F73-9EF56DF3C256}"/>
              </a:ext>
            </a:extLst>
          </p:cNvPr>
          <p:cNvGrpSpPr>
            <a:grpSpLocks noChangeAspect="1"/>
          </p:cNvGrpSpPr>
          <p:nvPr/>
        </p:nvGrpSpPr>
        <p:grpSpPr>
          <a:xfrm>
            <a:off x="9649646" y="5828599"/>
            <a:ext cx="591609" cy="817260"/>
            <a:chOff x="1537609" y="5128444"/>
            <a:chExt cx="779145" cy="1076325"/>
          </a:xfrm>
        </p:grpSpPr>
        <p:pic>
          <p:nvPicPr>
            <p:cNvPr id="397" name="image2.png">
              <a:extLst>
                <a:ext uri="{FF2B5EF4-FFF2-40B4-BE49-F238E27FC236}">
                  <a16:creationId xmlns:a16="http://schemas.microsoft.com/office/drawing/2014/main" id="{58F27AD3-2A8E-4B4F-A3BB-394599F1E1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8" name="Afbeelding 397">
              <a:extLst>
                <a:ext uri="{FF2B5EF4-FFF2-40B4-BE49-F238E27FC236}">
                  <a16:creationId xmlns:a16="http://schemas.microsoft.com/office/drawing/2014/main" id="{B2B89EDC-EFD8-43A0-B1D6-3E76F8E5C7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44" name="Ovaal 143">
            <a:extLst>
              <a:ext uri="{FF2B5EF4-FFF2-40B4-BE49-F238E27FC236}">
                <a16:creationId xmlns:a16="http://schemas.microsoft.com/office/drawing/2014/main" id="{77799180-ACEA-4D99-B797-8EA0644CFED1}"/>
              </a:ext>
            </a:extLst>
          </p:cNvPr>
          <p:cNvSpPr/>
          <p:nvPr/>
        </p:nvSpPr>
        <p:spPr>
          <a:xfrm>
            <a:off x="11174203" y="3358693"/>
            <a:ext cx="831099" cy="83127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00B4E24-B642-4845-B955-F7C3C55702BA}" type="slidenum">
              <a:rPr lang="nl-BE" sz="3000" b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24</a:t>
            </a:fld>
            <a:endParaRPr lang="nl-BE" sz="3000" b="1" dirty="0">
              <a:ln w="95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8218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8148E-6 L 0.00977 0.208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8.33333E-7 1.48148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" y="-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0.01627 0.2666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2.91667E-6 -2.96296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" y="-1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7 L 0.01433 0.2976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" y="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3.54167E-6 1.25767E-1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-0.01575 0.3567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6.25E-7 1.48148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0.01198 0.3858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7 L 3.95833E-6 1.11111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" y="-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0.01368 -0.2659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8 -0.26597 L -2.91667E-6 4.07407E-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1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33333E-6 L -0.01224 -0.208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-1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-2.5E-6 -4.81481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" y="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33333E-6 L 0.01394 -0.1768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-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-3.125E-6 1.11111E-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48148E-6 L 0.00977 0.2087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2.70833E-6 1.48148E-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85185E-6 L -0.01627 0.2666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4.375E-6 1.85185E-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85185E-6 L 0.01432 0.2976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2 0.29768 L 4.79167E-6 1.85185E-6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85185E-6 L -0.01575 0.35671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3.54167E-6 -1.85185E-6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81481E-6 L 0.01198 0.38587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7 L 1.04167E-6 4.81481E-6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01367 -0.26597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16667E-6 -2.22222E-6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-0.01224 -0.2081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2.5E-6 -1.85185E-6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0.01393 -0.17685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3 -0.17685 L 4.58333E-6 -3.33333E-6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48148E-6 L 0.00977 0.2087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5.55112E-17 1.48148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-0.01627 0.26666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1.66667E-6 1.85185E-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0.01433 0.29768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2.5E-6 1.85185E-6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5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-0.01575 0.35671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8.33333E-7 -1.85185E-6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4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81481E-6 L 0.01198 0.38587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7 L 3.75E-6 4.81481E-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3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L 0.01368 -0.26597 " pathEditMode="relative" rAng="0" ptsTypes="AA">
                                      <p:cBhvr>
                                        <p:cTn id="195" dur="2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8 -0.26597 L -3.125E-6 -2.22222E-6 " pathEditMode="relative" rAng="0" ptsTypes="AA">
                                      <p:cBhvr>
                                        <p:cTn id="199" dur="2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6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85185E-6 L -0.01223 -0.2081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3 -0.2081 L -4.58333E-6 -1.85185E-6 " pathEditMode="relative" rAng="0" ptsTypes="AA">
                                      <p:cBhvr>
                                        <p:cTn id="208" dur="2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33333E-6 L 0.01394 -0.17685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-2.70833E-6 -3.33333E-6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96296E-6 L 0.00977 0.20879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2.29167E-6 2.96296E-6 " pathEditMode="relative" rAng="0" ptsTypes="AA">
                                      <p:cBhvr>
                                        <p:cTn id="226" dur="2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33333E-6 L -0.01627 0.26666 " pathEditMode="relative" rAng="0" ptsTypes="AA">
                                      <p:cBhvr>
                                        <p:cTn id="231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3.95833E-6 3.33333E-6 " pathEditMode="relative" rAng="0" ptsTypes="AA">
                                      <p:cBhvr>
                                        <p:cTn id="235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3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0.01433 0.29768 " pathEditMode="relative" rAng="0" ptsTypes="AA">
                                      <p:cBhvr>
                                        <p:cTn id="240" dur="2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5E-6 1.85185E-6 " pathEditMode="relative" rAng="0" ptsTypes="AA">
                                      <p:cBhvr>
                                        <p:cTn id="244" dur="2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1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3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-0.01575 0.35671 " pathEditMode="relative" rAng="0" ptsTypes="AA">
                                      <p:cBhvr>
                                        <p:cTn id="249" dur="2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3.125E-6 -3.7037E-7 " pathEditMode="relative" rAng="0" ptsTypes="AA">
                                      <p:cBhvr>
                                        <p:cTn id="253" dur="2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0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3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0.01198 0.38588 " pathEditMode="relative" rAng="0" ptsTypes="AA">
                                      <p:cBhvr>
                                        <p:cTn id="258" dur="2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1.45833E-6 -3.7037E-6 " pathEditMode="relative" rAng="0" ptsTypes="AA">
                                      <p:cBhvr>
                                        <p:cTn id="262" dur="2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9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3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22222E-6 L 0.01367 -0.26597 " pathEditMode="relative" rAng="0" ptsTypes="AA">
                                      <p:cBhvr>
                                        <p:cTn id="267" dur="2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58333E-6 -2.22222E-6 " pathEditMode="relative" rAng="0" ptsTypes="AA">
                                      <p:cBhvr>
                                        <p:cTn id="271" dur="2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2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3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85185E-6 L -0.01224 -0.2081 " pathEditMode="relative" rAng="0" ptsTypes="AA">
                                      <p:cBhvr>
                                        <p:cTn id="276" dur="2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2.91667E-6 -1.85185E-6 " pathEditMode="relative" rAng="0" ptsTypes="AA">
                                      <p:cBhvr>
                                        <p:cTn id="280" dur="2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9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3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01394 -0.17685 " pathEditMode="relative" rAng="0" ptsTypes="AA">
                                      <p:cBhvr>
                                        <p:cTn id="285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5E-6 -1.85185E-6 " pathEditMode="relative" rAng="0" ptsTypes="AA">
                                      <p:cBhvr>
                                        <p:cTn id="289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4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0.00977 0.20879 " pathEditMode="relative" rAng="0" ptsTypes="AA">
                                      <p:cBhvr>
                                        <p:cTn id="294" dur="2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2.70833E-6 2.96296E-6 " pathEditMode="relative" rAng="0" ptsTypes="AA">
                                      <p:cBhvr>
                                        <p:cTn id="298" dur="2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9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33333E-6 L -0.01627 0.26666 " pathEditMode="relative" rAng="0" ptsTypes="AA">
                                      <p:cBhvr>
                                        <p:cTn id="303" dur="2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4.375E-6 3.33333E-6 " pathEditMode="relative" rAng="0" ptsTypes="AA">
                                      <p:cBhvr>
                                        <p:cTn id="307" dur="2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33333E-6 L 0.01432 0.29768 " pathEditMode="relative" rAng="0" ptsTypes="AA">
                                      <p:cBhvr>
                                        <p:cTn id="312" dur="2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2 0.29768 L 4.79167E-6 3.33333E-6 " pathEditMode="relative" rAng="0" ptsTypes="AA">
                                      <p:cBhvr>
                                        <p:cTn id="316" dur="2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L -0.01575 0.35671 " pathEditMode="relative" rAng="0" ptsTypes="AA">
                                      <p:cBhvr>
                                        <p:cTn id="321" dur="2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3.54167E-6 -3.7037E-7 " pathEditMode="relative" rAng="0" ptsTypes="AA">
                                      <p:cBhvr>
                                        <p:cTn id="325" dur="2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6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3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6 L 0.01198 0.38588 " pathEditMode="relative" rAng="0" ptsTypes="AA">
                                      <p:cBhvr>
                                        <p:cTn id="330" dur="2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1.04167E-6 -3.7037E-6 " pathEditMode="relative" rAng="0" ptsTypes="AA">
                                      <p:cBhvr>
                                        <p:cTn id="334" dur="2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5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3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0.01367 -0.26597 " pathEditMode="relative" rAng="0" ptsTypes="AA">
                                      <p:cBhvr>
                                        <p:cTn id="339" dur="2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16667E-6 -7.40741E-7 " pathEditMode="relative" rAng="0" ptsTypes="AA">
                                      <p:cBhvr>
                                        <p:cTn id="343" dur="2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3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-0.01224 -0.2081 " pathEditMode="relative" rAng="0" ptsTypes="AA">
                                      <p:cBhvr>
                                        <p:cTn id="348" dur="2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2.5E-6 -3.7037E-7 " pathEditMode="relative" rAng="0" ptsTypes="AA">
                                      <p:cBhvr>
                                        <p:cTn id="352" dur="2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5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85185E-6 L 0.01393 -0.17685 " pathEditMode="relative" rAng="0" ptsTypes="AA">
                                      <p:cBhvr>
                                        <p:cTn id="357" dur="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3 -0.17685 L 4.58333E-6 -1.85185E-6 " pathEditMode="relative" rAng="0" ptsTypes="AA">
                                      <p:cBhvr>
                                        <p:cTn id="361" dur="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0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3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44444E-6 L 0.00977 0.20879 " pathEditMode="relative" rAng="0" ptsTypes="AA">
                                      <p:cBhvr>
                                        <p:cTn id="366" dur="2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2.29167E-6 4.44444E-6 " pathEditMode="relative" rAng="0" ptsTypes="AA">
                                      <p:cBhvr>
                                        <p:cTn id="370" dur="2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5"/>
                  </p:tgtEl>
                </p:cond>
              </p:nextCondLst>
            </p:seq>
            <p:seq concurrent="1" nextAc="seek">
              <p:cTn id="371" restart="whenNotActive" fill="hold" evtFilter="cancelBubble" nodeType="interactiveSeq">
                <p:stCondLst>
                  <p:cond evt="onClick" delay="0">
                    <p:tgtEl>
                      <p:spTgt spid="3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2" fill="hold">
                      <p:stCondLst>
                        <p:cond delay="0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81481E-6 L -0.01627 0.26666 " pathEditMode="relative" rAng="0" ptsTypes="AA">
                                      <p:cBhvr>
                                        <p:cTn id="375" dur="2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3.95833E-6 4.81481E-6 " pathEditMode="relative" rAng="0" ptsTypes="AA">
                                      <p:cBhvr>
                                        <p:cTn id="379" dur="2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4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3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33333E-6 L 0.01433 0.29768 " pathEditMode="relative" rAng="0" ptsTypes="AA">
                                      <p:cBhvr>
                                        <p:cTn id="384" dur="2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4.79167E-6 3.33333E-6 " pathEditMode="relative" rAng="0" ptsTypes="AA">
                                      <p:cBhvr>
                                        <p:cTn id="388" dur="2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3"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3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-0.01575 0.35671 " pathEditMode="relative" rAng="0" ptsTypes="AA">
                                      <p:cBhvr>
                                        <p:cTn id="393" dur="2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3.125E-6 -3.7037E-7 " pathEditMode="relative" rAng="0" ptsTypes="AA">
                                      <p:cBhvr>
                                        <p:cTn id="397" dur="2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2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3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>
                      <p:stCondLst>
                        <p:cond delay="0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0.01198 0.38588 " pathEditMode="relative" rAng="0" ptsTypes="AA">
                                      <p:cBhvr>
                                        <p:cTn id="402" dur="2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1.45833E-6 -3.7037E-6 " pathEditMode="relative" rAng="0" ptsTypes="AA">
                                      <p:cBhvr>
                                        <p:cTn id="406" dur="2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1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3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7.40741E-7 L 0.01367 -0.26597 " pathEditMode="relative" rAng="0" ptsTypes="AA">
                                      <p:cBhvr>
                                        <p:cTn id="411" dur="2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58333E-6 -7.40741E-7 " pathEditMode="relative" rAng="0" ptsTypes="AA">
                                      <p:cBhvr>
                                        <p:cTn id="415" dur="2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4"/>
                  </p:tgtEl>
                </p:cond>
              </p:nextCondLst>
            </p:seq>
            <p:seq concurrent="1" nextAc="seek">
              <p:cTn id="416" restart="whenNotActive" fill="hold" evtFilter="cancelBubble" nodeType="interactiveSeq">
                <p:stCondLst>
                  <p:cond evt="onClick" delay="0">
                    <p:tgtEl>
                      <p:spTgt spid="3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7" fill="hold">
                      <p:stCondLst>
                        <p:cond delay="0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-0.01224 -0.2081 " pathEditMode="relative" rAng="0" ptsTypes="AA">
                                      <p:cBhvr>
                                        <p:cTn id="420" dur="2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2.91667E-6 -3.7037E-7 " pathEditMode="relative" rAng="0" ptsTypes="AA">
                                      <p:cBhvr>
                                        <p:cTn id="424" dur="2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1"/>
                  </p:tgtEl>
                </p:cond>
              </p:nextCondLst>
            </p:seq>
            <p:seq concurrent="1" nextAc="seek">
              <p:cTn id="425" restart="whenNotActive" fill="hold" evtFilter="cancelBubble" nodeType="interactiveSeq">
                <p:stCondLst>
                  <p:cond evt="onClick" delay="0">
                    <p:tgtEl>
                      <p:spTgt spid="3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6" fill="hold">
                      <p:stCondLst>
                        <p:cond delay="0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01394 -0.17685 " pathEditMode="relative" rAng="0" ptsTypes="AA">
                                      <p:cBhvr>
                                        <p:cTn id="429" dur="2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fill="hold">
                      <p:stCondLst>
                        <p:cond delay="indefinite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5E-6 -1.85185E-6 " pathEditMode="relative" rAng="0" ptsTypes="AA">
                                      <p:cBhvr>
                                        <p:cTn id="433" dur="2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6"/>
                  </p:tgtEl>
                </p:cond>
              </p:nextCondLst>
            </p:seq>
            <p:seq concurrent="1" nextAc="seek">
              <p:cTn id="434" restart="whenNotActive" fill="hold" evtFilter="cancelBubble" nodeType="interactiveSeq">
                <p:stCondLst>
                  <p:cond evt="onClick" delay="0">
                    <p:tgtEl>
                      <p:spTgt spid="3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5" fill="hold">
                      <p:stCondLst>
                        <p:cond delay="0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44444E-6 L 0.00977 0.20879 " pathEditMode="relative" rAng="0" ptsTypes="AA">
                                      <p:cBhvr>
                                        <p:cTn id="438" dur="2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4.16667E-7 4.44444E-6 " pathEditMode="relative" rAng="0" ptsTypes="AA">
                                      <p:cBhvr>
                                        <p:cTn id="442" dur="2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1"/>
                  </p:tgtEl>
                </p:cond>
              </p:nextCondLst>
            </p:seq>
            <p:seq concurrent="1" nextAc="seek">
              <p:cTn id="443" restart="whenNotActive" fill="hold" evtFilter="cancelBubble" nodeType="interactiveSeq">
                <p:stCondLst>
                  <p:cond evt="onClick" delay="0">
                    <p:tgtEl>
                      <p:spTgt spid="3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4" fill="hold">
                      <p:stCondLst>
                        <p:cond delay="0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81481E-6 L -0.01627 0.26666 " pathEditMode="relative" rAng="0" ptsTypes="AA">
                                      <p:cBhvr>
                                        <p:cTn id="447" dur="2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8" fill="hold">
                      <p:stCondLst>
                        <p:cond delay="indefinite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1.25E-6 4.81481E-6 " pathEditMode="relative" rAng="0" ptsTypes="AA">
                                      <p:cBhvr>
                                        <p:cTn id="451" dur="2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0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3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33333E-6 L 0.01433 0.29768 " pathEditMode="relative" rAng="0" ptsTypes="AA">
                                      <p:cBhvr>
                                        <p:cTn id="456" dur="2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7" fill="hold">
                      <p:stCondLst>
                        <p:cond delay="indefinite"/>
                      </p:stCondLst>
                      <p:childTnLst>
                        <p:par>
                          <p:cTn id="458" fill="hold">
                            <p:stCondLst>
                              <p:cond delay="0"/>
                            </p:stCondLst>
                            <p:childTnLst>
                              <p:par>
                                <p:cTn id="4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2.08333E-6 3.33333E-6 " pathEditMode="relative" rAng="0" ptsTypes="AA">
                                      <p:cBhvr>
                                        <p:cTn id="460" dur="2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9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0.01575 0.35671 " pathEditMode="relative" rAng="0" ptsTypes="AA">
                                      <p:cBhvr>
                                        <p:cTn id="465" dur="2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6" fill="hold">
                      <p:stCondLst>
                        <p:cond delay="indefinite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4.16667E-7 -3.7037E-7 " pathEditMode="relative" rAng="0" ptsTypes="AA">
                                      <p:cBhvr>
                                        <p:cTn id="469" dur="2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"/>
                  </p:tgtEl>
                </p:cond>
              </p:nextCondLst>
            </p:seq>
            <p:seq concurrent="1" nextAc="seek">
              <p:cTn id="470" restart="whenNotActive" fill="hold" evtFilter="cancelBubble" nodeType="interactiveSeq">
                <p:stCondLst>
                  <p:cond evt="onClick" delay="0">
                    <p:tgtEl>
                      <p:spTgt spid="3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1" fill="hold">
                      <p:stCondLst>
                        <p:cond delay="0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0.01198 0.38588 " pathEditMode="relative" rAng="0" ptsTypes="AA">
                                      <p:cBhvr>
                                        <p:cTn id="474" dur="2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4.16667E-6 -3.7037E-6 " pathEditMode="relative" rAng="0" ptsTypes="AA">
                                      <p:cBhvr>
                                        <p:cTn id="478" dur="2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7"/>
                  </p:tgtEl>
                </p:cond>
              </p:nextCondLst>
            </p:seq>
            <p:seq concurrent="1" nextAc="seek">
              <p:cTn id="479" restart="whenNotActive" fill="hold" evtFilter="cancelBubble" nodeType="interactiveSeq">
                <p:stCondLst>
                  <p:cond evt="onClick" delay="0">
                    <p:tgtEl>
                      <p:spTgt spid="3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0" fill="hold">
                      <p:stCondLst>
                        <p:cond delay="0"/>
                      </p:stCondLst>
                      <p:childTnLst>
                        <p:par>
                          <p:cTn id="481" fill="hold">
                            <p:stCondLst>
                              <p:cond delay="0"/>
                            </p:stCondLst>
                            <p:childTnLst>
                              <p:par>
                                <p:cTn id="4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7.40741E-7 L 0.01367 -0.26597 " pathEditMode="relative" rAng="0" ptsTypes="AA">
                                      <p:cBhvr>
                                        <p:cTn id="483" dur="2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4" fill="hold">
                      <p:stCondLst>
                        <p:cond delay="indefinite"/>
                      </p:stCondLst>
                      <p:childTnLst>
                        <p:par>
                          <p:cTn id="485" fill="hold">
                            <p:stCondLst>
                              <p:cond delay="0"/>
                            </p:stCondLst>
                            <p:childTnLst>
                              <p:par>
                                <p:cTn id="4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-2.70833E-6 -7.40741E-7 " pathEditMode="relative" rAng="0" ptsTypes="AA">
                                      <p:cBhvr>
                                        <p:cTn id="487" dur="2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0"/>
                  </p:tgtEl>
                </p:cond>
              </p:nextCondLst>
            </p:seq>
            <p:seq concurrent="1" nextAc="seek">
              <p:cTn id="488" restart="whenNotActive" fill="hold" evtFilter="cancelBubble" nodeType="interactiveSeq">
                <p:stCondLst>
                  <p:cond evt="onClick" delay="0">
                    <p:tgtEl>
                      <p:spTgt spid="3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9" fill="hold">
                      <p:stCondLst>
                        <p:cond delay="0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7 L -0.01224 -0.2081 " pathEditMode="relative" rAng="0" ptsTypes="AA">
                                      <p:cBhvr>
                                        <p:cTn id="492" dur="2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3" fill="hold">
                      <p:stCondLst>
                        <p:cond delay="indefinite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-4.375E-6 -3.7037E-7 " pathEditMode="relative" rAng="0" ptsTypes="AA">
                                      <p:cBhvr>
                                        <p:cTn id="496" dur="2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7"/>
                  </p:tgtEl>
                </p:cond>
              </p:nextCondLst>
            </p:seq>
            <p:seq concurrent="1" nextAc="seek">
              <p:cTn id="497" restart="whenNotActive" fill="hold" evtFilter="cancelBubble" nodeType="interactiveSeq">
                <p:stCondLst>
                  <p:cond evt="onClick" delay="0">
                    <p:tgtEl>
                      <p:spTgt spid="3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8" fill="hold">
                      <p:stCondLst>
                        <p:cond delay="0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0.01393 -0.17685 " pathEditMode="relative" rAng="0" ptsTypes="AA">
                                      <p:cBhvr>
                                        <p:cTn id="501" dur="2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2" fill="hold">
                      <p:stCondLst>
                        <p:cond delay="indefinite"/>
                      </p:stCondLst>
                      <p:childTnLst>
                        <p:par>
                          <p:cTn id="503" fill="hold">
                            <p:stCondLst>
                              <p:cond delay="0"/>
                            </p:stCondLst>
                            <p:childTnLst>
                              <p:par>
                                <p:cTn id="5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3 -0.17685 L -2.29167E-6 -1.85185E-6 " pathEditMode="relative" rAng="0" ptsTypes="AA">
                                      <p:cBhvr>
                                        <p:cTn id="505" dur="2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2"/>
                  </p:tgtEl>
                </p:cond>
              </p:nextCondLst>
            </p:seq>
            <p:seq concurrent="1" nextAc="seek">
              <p:cTn id="506" restart="whenNotActive" fill="hold" evtFilter="cancelBubble" nodeType="interactiveSeq">
                <p:stCondLst>
                  <p:cond evt="onClick" delay="0">
                    <p:tgtEl>
                      <p:spTgt spid="3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7" fill="hold">
                      <p:stCondLst>
                        <p:cond delay="0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0.00977 0.20879 " pathEditMode="relative" rAng="0" ptsTypes="AA">
                                      <p:cBhvr>
                                        <p:cTn id="510" dur="20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1" fill="hold">
                      <p:stCondLst>
                        <p:cond delay="indefinite"/>
                      </p:stCondLst>
                      <p:childTnLst>
                        <p:par>
                          <p:cTn id="512" fill="hold">
                            <p:stCondLst>
                              <p:cond delay="0"/>
                            </p:stCondLst>
                            <p:childTnLst>
                              <p:par>
                                <p:cTn id="5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1.875E-6 4.44444E-6 " pathEditMode="relative" rAng="0" ptsTypes="AA">
                                      <p:cBhvr>
                                        <p:cTn id="514" dur="20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7"/>
                  </p:tgtEl>
                </p:cond>
              </p:nextCondLst>
            </p:seq>
            <p:seq concurrent="1" nextAc="seek">
              <p:cTn id="515" restart="whenNotActive" fill="hold" evtFilter="cancelBubble" nodeType="interactiveSeq">
                <p:stCondLst>
                  <p:cond evt="onClick" delay="0">
                    <p:tgtEl>
                      <p:spTgt spid="3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6" fill="hold">
                      <p:stCondLst>
                        <p:cond delay="0"/>
                      </p:stCondLst>
                      <p:childTnLst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01627 0.26666 " pathEditMode="relative" rAng="0" ptsTypes="AA">
                                      <p:cBhvr>
                                        <p:cTn id="519" dur="2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0" fill="hold">
                      <p:stCondLst>
                        <p:cond delay="indefinite"/>
                      </p:stCondLst>
                      <p:childTnLst>
                        <p:par>
                          <p:cTn id="521" fill="hold">
                            <p:stCondLst>
                              <p:cond delay="0"/>
                            </p:stCondLst>
                            <p:childTnLst>
                              <p:par>
                                <p:cTn id="5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3.54167E-6 4.81481E-6 " pathEditMode="relative" rAng="0" ptsTypes="AA">
                                      <p:cBhvr>
                                        <p:cTn id="523" dur="2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6"/>
                  </p:tgtEl>
                </p:cond>
              </p:nextCondLst>
            </p:seq>
            <p:seq concurrent="1" nextAc="seek">
              <p:cTn id="524" restart="whenNotActive" fill="hold" evtFilter="cancelBubble" nodeType="interactiveSeq">
                <p:stCondLst>
                  <p:cond evt="onClick" delay="0">
                    <p:tgtEl>
                      <p:spTgt spid="3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5" fill="hold">
                      <p:stCondLst>
                        <p:cond delay="0"/>
                      </p:stCondLst>
                      <p:childTnLst>
                        <p:par>
                          <p:cTn id="526" fill="hold">
                            <p:stCondLst>
                              <p:cond delay="0"/>
                            </p:stCondLst>
                            <p:childTnLst>
                              <p:par>
                                <p:cTn id="5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0.01433 0.29768 " pathEditMode="relative" rAng="0" ptsTypes="AA">
                                      <p:cBhvr>
                                        <p:cTn id="528" dur="2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9" fill="hold">
                      <p:stCondLst>
                        <p:cond delay="indefinite"/>
                      </p:stCondLst>
                      <p:childTnLst>
                        <p:par>
                          <p:cTn id="530" fill="hold">
                            <p:stCondLst>
                              <p:cond delay="0"/>
                            </p:stCondLst>
                            <p:childTnLst>
                              <p:par>
                                <p:cTn id="5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4.58333E-6 3.33333E-6 " pathEditMode="relative" rAng="0" ptsTypes="AA">
                                      <p:cBhvr>
                                        <p:cTn id="532" dur="2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5"/>
                  </p:tgtEl>
                </p:cond>
              </p:nextCondLst>
            </p:seq>
            <p:seq concurrent="1" nextAc="seek">
              <p:cTn id="533" restart="whenNotActive" fill="hold" evtFilter="cancelBubble" nodeType="interactiveSeq">
                <p:stCondLst>
                  <p:cond evt="onClick" delay="0">
                    <p:tgtEl>
                      <p:spTgt spid="3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4" fill="hold">
                      <p:stCondLst>
                        <p:cond delay="0"/>
                      </p:stCondLst>
                      <p:childTnLst>
                        <p:par>
                          <p:cTn id="535" fill="hold">
                            <p:stCondLst>
                              <p:cond delay="0"/>
                            </p:stCondLst>
                            <p:childTnLst>
                              <p:par>
                                <p:cTn id="5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-0.01575 0.35671 " pathEditMode="relative" rAng="0" ptsTypes="AA">
                                      <p:cBhvr>
                                        <p:cTn id="537" dur="2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2.70833E-6 1.11111E-6 " pathEditMode="relative" rAng="0" ptsTypes="AA">
                                      <p:cBhvr>
                                        <p:cTn id="541" dur="2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4"/>
                  </p:tgtEl>
                </p:cond>
              </p:nextCondLst>
            </p:seq>
            <p:seq concurrent="1" nextAc="seek">
              <p:cTn id="542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3" fill="hold">
                      <p:stCondLst>
                        <p:cond delay="0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0.01198 0.38588 " pathEditMode="relative" rAng="0" ptsTypes="AA">
                                      <p:cBhvr>
                                        <p:cTn id="546" dur="2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7" fill="hold">
                      <p:stCondLst>
                        <p:cond delay="indefinite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1.875E-6 -2.22222E-6 " pathEditMode="relative" rAng="0" ptsTypes="AA">
                                      <p:cBhvr>
                                        <p:cTn id="550" dur="2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551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2" fill="hold">
                      <p:stCondLst>
                        <p:cond delay="0"/>
                      </p:stCondLst>
                      <p:childTnLst>
                        <p:par>
                          <p:cTn id="553" fill="hold">
                            <p:stCondLst>
                              <p:cond delay="0"/>
                            </p:stCondLst>
                            <p:childTnLst>
                              <p:par>
                                <p:cTn id="5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0.01367 -0.26597 " pathEditMode="relative" rAng="0" ptsTypes="AA">
                                      <p:cBhvr>
                                        <p:cTn id="555" dur="2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6" fill="hold">
                      <p:stCondLst>
                        <p:cond delay="indefinite"/>
                      </p:stCondLst>
                      <p:childTnLst>
                        <p:par>
                          <p:cTn id="557" fill="hold">
                            <p:stCondLst>
                              <p:cond delay="0"/>
                            </p:stCondLst>
                            <p:childTnLst>
                              <p:par>
                                <p:cTn id="5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79167E-6 -7.40741E-7 " pathEditMode="relative" rAng="0" ptsTypes="AA">
                                      <p:cBhvr>
                                        <p:cTn id="559" dur="2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560" restart="whenNotActive" fill="hold" evtFilter="cancelBubble" nodeType="interactiveSeq">
                <p:stCondLst>
                  <p:cond evt="onClick" delay="0">
                    <p:tgtEl>
                      <p:spTgt spid="3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1" fill="hold">
                      <p:stCondLst>
                        <p:cond delay="0"/>
                      </p:stCondLst>
                      <p:childTnLst>
                        <p:par>
                          <p:cTn id="562" fill="hold">
                            <p:stCondLst>
                              <p:cond delay="0"/>
                            </p:stCondLst>
                            <p:childTnLst>
                              <p:par>
                                <p:cTn id="5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-0.01224 -0.2081 " pathEditMode="relative" rAng="0" ptsTypes="AA">
                                      <p:cBhvr>
                                        <p:cTn id="564" dur="2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5" fill="hold">
                      <p:stCondLst>
                        <p:cond delay="indefinite"/>
                      </p:stCondLst>
                      <p:childTnLst>
                        <p:par>
                          <p:cTn id="566" fill="hold">
                            <p:stCondLst>
                              <p:cond delay="0"/>
                            </p:stCondLst>
                            <p:childTnLst>
                              <p:par>
                                <p:cTn id="5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3.33333E-6 -3.7037E-7 " pathEditMode="relative" rAng="0" ptsTypes="AA">
                                      <p:cBhvr>
                                        <p:cTn id="568" dur="2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3"/>
                  </p:tgtEl>
                </p:cond>
              </p:nextCondLst>
            </p:seq>
            <p:seq concurrent="1" nextAc="seek">
              <p:cTn id="569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0" fill="hold">
                      <p:stCondLst>
                        <p:cond delay="0"/>
                      </p:stCondLst>
                      <p:childTnLst>
                        <p:par>
                          <p:cTn id="571" fill="hold">
                            <p:stCondLst>
                              <p:cond delay="0"/>
                            </p:stCondLst>
                            <p:childTnLst>
                              <p:par>
                                <p:cTn id="5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7 L 0.01394 -0.17685 " pathEditMode="relative" rAng="0" ptsTypes="AA">
                                      <p:cBhvr>
                                        <p:cTn id="573" dur="20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4" fill="hold">
                      <p:stCondLst>
                        <p:cond delay="indefinite"/>
                      </p:stCondLst>
                      <p:childTnLst>
                        <p:par>
                          <p:cTn id="575" fill="hold">
                            <p:stCondLst>
                              <p:cond delay="0"/>
                            </p:stCondLst>
                            <p:childTnLst>
                              <p:par>
                                <p:cTn id="5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-4.79167E-6 -3.7037E-7 " pathEditMode="relative" rAng="0" ptsTypes="AA">
                                      <p:cBhvr>
                                        <p:cTn id="577" dur="20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 descr="Afbeelding met tekst, helm&#10;&#10;Automatisch gegenereerde beschrijving">
            <a:extLst>
              <a:ext uri="{FF2B5EF4-FFF2-40B4-BE49-F238E27FC236}">
                <a16:creationId xmlns:a16="http://schemas.microsoft.com/office/drawing/2014/main" id="{29DAA645-1020-4EE5-A9BE-F53092A90C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95"/>
          <a:stretch/>
        </p:blipFill>
        <p:spPr>
          <a:xfrm>
            <a:off x="0" y="-22523"/>
            <a:ext cx="12192000" cy="6880523"/>
          </a:xfrm>
          <a:prstGeom prst="rect">
            <a:avLst/>
          </a:prstGeom>
        </p:spPr>
      </p:pic>
      <p:grpSp>
        <p:nvGrpSpPr>
          <p:cNvPr id="14" name="Groep 13">
            <a:extLst>
              <a:ext uri="{FF2B5EF4-FFF2-40B4-BE49-F238E27FC236}">
                <a16:creationId xmlns:a16="http://schemas.microsoft.com/office/drawing/2014/main" id="{8A5A44A1-DD83-43F2-ADA4-2B09BC21F527}"/>
              </a:ext>
            </a:extLst>
          </p:cNvPr>
          <p:cNvGrpSpPr/>
          <p:nvPr/>
        </p:nvGrpSpPr>
        <p:grpSpPr>
          <a:xfrm>
            <a:off x="1240171" y="2495685"/>
            <a:ext cx="9726930" cy="2660015"/>
            <a:chOff x="1240171" y="2495685"/>
            <a:chExt cx="9726930" cy="2660015"/>
          </a:xfrm>
        </p:grpSpPr>
        <p:pic>
          <p:nvPicPr>
            <p:cNvPr id="4" name="image3.png">
              <a:extLst>
                <a:ext uri="{FF2B5EF4-FFF2-40B4-BE49-F238E27FC236}">
                  <a16:creationId xmlns:a16="http://schemas.microsoft.com/office/drawing/2014/main" id="{39899C1C-75BB-4451-89BA-31C0851CAC6A}"/>
                </a:ext>
              </a:extLst>
            </p:cNvPr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3000" b="64400" l="1000" r="91200">
                          <a14:foregroundMark x1="2300" y1="34800" x2="53000" y2="37600"/>
                          <a14:foregroundMark x1="53000" y1="37600" x2="61000" y2="37200"/>
                          <a14:foregroundMark x1="63000" y1="35400" x2="62900" y2="57600"/>
                          <a14:foregroundMark x1="6100" y1="59300" x2="5500" y2="47000"/>
                          <a14:foregroundMark x1="52100" y1="33700" x2="32500" y2="33800"/>
                          <a14:foregroundMark x1="65400" y1="33500" x2="50700" y2="33500"/>
                          <a14:foregroundMark x1="65300" y1="40000" x2="65100" y2="50400"/>
                          <a14:foregroundMark x1="66500" y1="36600" x2="67200" y2="45000"/>
                          <a14:foregroundMark x1="68700" y1="34300" x2="68900" y2="40300"/>
                          <a14:foregroundMark x1="74100" y1="33500" x2="82300" y2="34000"/>
                          <a14:foregroundMark x1="82300" y1="34000" x2="82600" y2="34600"/>
                          <a14:foregroundMark x1="77100" y1="33300" x2="78100" y2="34000"/>
                          <a14:foregroundMark x1="84600" y1="34900" x2="91200" y2="34100"/>
                          <a14:foregroundMark x1="71100" y1="33200" x2="72300" y2="33200"/>
                          <a14:foregroundMark x1="21700" y1="33600" x2="11500" y2="33000"/>
                          <a14:foregroundMark x1="8300" y1="33000" x2="4200" y2="33200"/>
                          <a14:foregroundMark x1="1000" y1="34000" x2="1300" y2="43000"/>
                        </a14:backgroundRemoval>
                      </a14:imgEffect>
                    </a14:imgLayer>
                  </a14:imgProps>
                </a:ext>
              </a:extLst>
            </a:blip>
            <a:srcRect t="32113" r="34329" b="31946"/>
            <a:stretch>
              <a:fillRect/>
            </a:stretch>
          </p:blipFill>
          <p:spPr>
            <a:xfrm>
              <a:off x="1240171" y="2495685"/>
              <a:ext cx="4857750" cy="266001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99" name="image3.png">
              <a:extLst>
                <a:ext uri="{FF2B5EF4-FFF2-40B4-BE49-F238E27FC236}">
                  <a16:creationId xmlns:a16="http://schemas.microsoft.com/office/drawing/2014/main" id="{67CBC4E2-1B59-4629-867E-A12099518D46}"/>
                </a:ext>
              </a:extLst>
            </p:cNvPr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3000" b="64400" l="1000" r="91200">
                          <a14:foregroundMark x1="2300" y1="34800" x2="53000" y2="37600"/>
                          <a14:foregroundMark x1="53000" y1="37600" x2="61000" y2="37200"/>
                          <a14:foregroundMark x1="63000" y1="35400" x2="62900" y2="57600"/>
                          <a14:foregroundMark x1="6100" y1="59300" x2="5500" y2="47000"/>
                          <a14:foregroundMark x1="52100" y1="33700" x2="32500" y2="33800"/>
                          <a14:foregroundMark x1="65400" y1="33500" x2="50700" y2="33500"/>
                          <a14:foregroundMark x1="65300" y1="40000" x2="65100" y2="50400"/>
                          <a14:foregroundMark x1="66500" y1="36600" x2="67200" y2="45000"/>
                          <a14:foregroundMark x1="68700" y1="34300" x2="68900" y2="40300"/>
                          <a14:foregroundMark x1="74100" y1="33500" x2="82300" y2="34000"/>
                          <a14:foregroundMark x1="82300" y1="34000" x2="82600" y2="34600"/>
                          <a14:foregroundMark x1="77100" y1="33300" x2="78100" y2="34000"/>
                          <a14:foregroundMark x1="84600" y1="34900" x2="91200" y2="34100"/>
                          <a14:foregroundMark x1="71100" y1="33200" x2="72300" y2="33200"/>
                          <a14:foregroundMark x1="21700" y1="33600" x2="11500" y2="33000"/>
                          <a14:foregroundMark x1="8300" y1="33000" x2="4200" y2="33200"/>
                          <a14:foregroundMark x1="1000" y1="34000" x2="1300" y2="43000"/>
                        </a14:backgroundRemoval>
                      </a14:imgEffect>
                    </a14:imgLayer>
                  </a14:imgProps>
                </a:ext>
              </a:extLst>
            </a:blip>
            <a:srcRect t="32113" r="34329" b="31946"/>
            <a:stretch>
              <a:fillRect/>
            </a:stretch>
          </p:blipFill>
          <p:spPr>
            <a:xfrm flipH="1">
              <a:off x="6109351" y="2495685"/>
              <a:ext cx="4857750" cy="266001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7" name="image2.png">
            <a:extLst>
              <a:ext uri="{FF2B5EF4-FFF2-40B4-BE49-F238E27FC236}">
                <a16:creationId xmlns:a16="http://schemas.microsoft.com/office/drawing/2014/main" id="{121F6520-93A3-4C1D-ABDD-457CA10769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1584326" y="176552"/>
            <a:ext cx="599377" cy="817200"/>
          </a:xfrm>
          <a:prstGeom prst="rect">
            <a:avLst/>
          </a:prstGeom>
          <a:ln/>
        </p:spPr>
      </p:pic>
      <p:pic>
        <p:nvPicPr>
          <p:cNvPr id="11" name="image2.png">
            <a:extLst>
              <a:ext uri="{FF2B5EF4-FFF2-40B4-BE49-F238E27FC236}">
                <a16:creationId xmlns:a16="http://schemas.microsoft.com/office/drawing/2014/main" id="{275B2516-48DB-4CC3-8DC9-CDD4FB39F5A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1920998" y="376578"/>
            <a:ext cx="605224" cy="817200"/>
          </a:xfrm>
          <a:prstGeom prst="rect">
            <a:avLst/>
          </a:prstGeom>
          <a:ln/>
        </p:spPr>
      </p:pic>
      <p:pic>
        <p:nvPicPr>
          <p:cNvPr id="8" name="image2.png">
            <a:extLst>
              <a:ext uri="{FF2B5EF4-FFF2-40B4-BE49-F238E27FC236}">
                <a16:creationId xmlns:a16="http://schemas.microsoft.com/office/drawing/2014/main" id="{8967C6AC-D1DB-4AF4-A89B-6B8584868B4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1557656" y="780437"/>
            <a:ext cx="596177" cy="817200"/>
          </a:xfrm>
          <a:prstGeom prst="rect">
            <a:avLst/>
          </a:prstGeom>
          <a:ln/>
        </p:spPr>
      </p:pic>
      <p:pic>
        <p:nvPicPr>
          <p:cNvPr id="9" name="image2.png">
            <a:extLst>
              <a:ext uri="{FF2B5EF4-FFF2-40B4-BE49-F238E27FC236}">
                <a16:creationId xmlns:a16="http://schemas.microsoft.com/office/drawing/2014/main" id="{2A99BAAC-8F10-49C9-887C-4A6CAD9172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1933351" y="993797"/>
            <a:ext cx="592871" cy="817200"/>
          </a:xfrm>
          <a:prstGeom prst="rect">
            <a:avLst/>
          </a:prstGeom>
          <a:ln/>
        </p:spPr>
      </p:pic>
      <p:pic>
        <p:nvPicPr>
          <p:cNvPr id="10" name="image2.png">
            <a:extLst>
              <a:ext uri="{FF2B5EF4-FFF2-40B4-BE49-F238E27FC236}">
                <a16:creationId xmlns:a16="http://schemas.microsoft.com/office/drawing/2014/main" id="{B36F40A8-6F7D-4FF4-8CF6-056591C9A2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1616710" y="1390658"/>
            <a:ext cx="591414" cy="817200"/>
          </a:xfrm>
          <a:prstGeom prst="rect">
            <a:avLst/>
          </a:prstGeom>
          <a:ln/>
        </p:spPr>
      </p:pic>
      <p:sp>
        <p:nvSpPr>
          <p:cNvPr id="54" name="Tekstvak 2">
            <a:extLst>
              <a:ext uri="{FF2B5EF4-FFF2-40B4-BE49-F238E27FC236}">
                <a16:creationId xmlns:a16="http://schemas.microsoft.com/office/drawing/2014/main" id="{0E7D81BE-F98D-4CA2-AE4D-030856ABD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1146" y="2104976"/>
            <a:ext cx="8836194" cy="9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nl-NL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		    2			 3	           4</a:t>
            </a:r>
            <a:endParaRPr lang="nl-BE" sz="15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83544579-77FC-4A79-9A12-252D59AC48CF}"/>
              </a:ext>
            </a:extLst>
          </p:cNvPr>
          <p:cNvCxnSpPr/>
          <p:nvPr/>
        </p:nvCxnSpPr>
        <p:spPr>
          <a:xfrm>
            <a:off x="3790765" y="2334831"/>
            <a:ext cx="0" cy="295626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Rechte verbindingslijn 55">
            <a:extLst>
              <a:ext uri="{FF2B5EF4-FFF2-40B4-BE49-F238E27FC236}">
                <a16:creationId xmlns:a16="http://schemas.microsoft.com/office/drawing/2014/main" id="{753D987D-0D07-4DEA-A50D-C3B09E47628A}"/>
              </a:ext>
            </a:extLst>
          </p:cNvPr>
          <p:cNvCxnSpPr/>
          <p:nvPr/>
        </p:nvCxnSpPr>
        <p:spPr>
          <a:xfrm>
            <a:off x="6109317" y="2362944"/>
            <a:ext cx="0" cy="295626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Rechte verbindingslijn 56">
            <a:extLst>
              <a:ext uri="{FF2B5EF4-FFF2-40B4-BE49-F238E27FC236}">
                <a16:creationId xmlns:a16="http://schemas.microsoft.com/office/drawing/2014/main" id="{7238A313-F471-4F1C-98F4-6165E6446C8C}"/>
              </a:ext>
            </a:extLst>
          </p:cNvPr>
          <p:cNvCxnSpPr/>
          <p:nvPr/>
        </p:nvCxnSpPr>
        <p:spPr>
          <a:xfrm>
            <a:off x="8418997" y="2355546"/>
            <a:ext cx="0" cy="295626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9E4C2D8F-DDB0-453A-A059-2FCB60A3FF67}"/>
              </a:ext>
            </a:extLst>
          </p:cNvPr>
          <p:cNvGrpSpPr/>
          <p:nvPr/>
        </p:nvGrpSpPr>
        <p:grpSpPr>
          <a:xfrm>
            <a:off x="270626" y="1213196"/>
            <a:ext cx="831099" cy="831273"/>
            <a:chOff x="270626" y="761076"/>
            <a:chExt cx="831099" cy="83127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62" name="Ovaal 161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693FFB60-5294-47F0-85DE-20F709CDC8FC}"/>
                </a:ext>
              </a:extLst>
            </p:cNvPr>
            <p:cNvSpPr/>
            <p:nvPr/>
          </p:nvSpPr>
          <p:spPr>
            <a:xfrm>
              <a:off x="270626" y="761076"/>
              <a:ext cx="831099" cy="831273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61" name="Pijl: rechts 16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FC2CC865-0D98-45F9-98DB-93F12AF2A45C}"/>
                </a:ext>
              </a:extLst>
            </p:cNvPr>
            <p:cNvSpPr/>
            <p:nvPr/>
          </p:nvSpPr>
          <p:spPr>
            <a:xfrm>
              <a:off x="466090" y="1003300"/>
              <a:ext cx="416560" cy="345440"/>
            </a:xfrm>
            <a:prstGeom prst="rightArrow">
              <a:avLst>
                <a:gd name="adj1" fmla="val 10000"/>
                <a:gd name="adj2" fmla="val 46923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chemeClr val="tx1"/>
                </a:solidFill>
              </a:endParaRPr>
            </a:p>
          </p:txBody>
        </p:sp>
      </p:grpSp>
      <p:grpSp>
        <p:nvGrpSpPr>
          <p:cNvPr id="163" name="Groep 162">
            <a:extLst>
              <a:ext uri="{FF2B5EF4-FFF2-40B4-BE49-F238E27FC236}">
                <a16:creationId xmlns:a16="http://schemas.microsoft.com/office/drawing/2014/main" id="{B6497D7B-FF97-48C9-9AE8-9BC76DFC252D}"/>
              </a:ext>
            </a:extLst>
          </p:cNvPr>
          <p:cNvGrpSpPr/>
          <p:nvPr/>
        </p:nvGrpSpPr>
        <p:grpSpPr>
          <a:xfrm flipH="1">
            <a:off x="270626" y="293716"/>
            <a:ext cx="831099" cy="831273"/>
            <a:chOff x="270626" y="761076"/>
            <a:chExt cx="831099" cy="83127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65" name="Ovaal 164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3EE0C56E-0080-494E-8BA9-E9698F6D8D04}"/>
                </a:ext>
              </a:extLst>
            </p:cNvPr>
            <p:cNvSpPr/>
            <p:nvPr/>
          </p:nvSpPr>
          <p:spPr>
            <a:xfrm>
              <a:off x="270626" y="761076"/>
              <a:ext cx="831099" cy="831273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64" name="Pijl: rechts 163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80C0431C-BF07-4085-B5BD-C649E35A27DE}"/>
                </a:ext>
              </a:extLst>
            </p:cNvPr>
            <p:cNvSpPr/>
            <p:nvPr/>
          </p:nvSpPr>
          <p:spPr>
            <a:xfrm>
              <a:off x="466090" y="1003300"/>
              <a:ext cx="416560" cy="345440"/>
            </a:xfrm>
            <a:prstGeom prst="rightArrow">
              <a:avLst>
                <a:gd name="adj1" fmla="val 10000"/>
                <a:gd name="adj2" fmla="val 46923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chemeClr val="tx1"/>
                </a:solidFill>
              </a:endParaRPr>
            </a:p>
          </p:txBody>
        </p:sp>
      </p:grpSp>
      <p:grpSp>
        <p:nvGrpSpPr>
          <p:cNvPr id="166" name="Groep 165">
            <a:extLst>
              <a:ext uri="{FF2B5EF4-FFF2-40B4-BE49-F238E27FC236}">
                <a16:creationId xmlns:a16="http://schemas.microsoft.com/office/drawing/2014/main" id="{11ACFA00-2A27-43E9-A181-F66A76364E21}"/>
              </a:ext>
            </a:extLst>
          </p:cNvPr>
          <p:cNvGrpSpPr>
            <a:grpSpLocks noChangeAspect="1"/>
          </p:cNvGrpSpPr>
          <p:nvPr/>
        </p:nvGrpSpPr>
        <p:grpSpPr>
          <a:xfrm>
            <a:off x="1564641" y="5221553"/>
            <a:ext cx="585662" cy="817317"/>
            <a:chOff x="154814" y="94750"/>
            <a:chExt cx="772366" cy="1076828"/>
          </a:xfrm>
        </p:grpSpPr>
        <p:pic>
          <p:nvPicPr>
            <p:cNvPr id="167" name="image2.png">
              <a:extLst>
                <a:ext uri="{FF2B5EF4-FFF2-40B4-BE49-F238E27FC236}">
                  <a16:creationId xmlns:a16="http://schemas.microsoft.com/office/drawing/2014/main" id="{03F002C7-E00A-44C5-8787-1936633E2C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8" name="Afbeelding 167">
              <a:extLst>
                <a:ext uri="{FF2B5EF4-FFF2-40B4-BE49-F238E27FC236}">
                  <a16:creationId xmlns:a16="http://schemas.microsoft.com/office/drawing/2014/main" id="{70870481-A8CD-4249-A2A0-8263086AF4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9" name="Afbeelding 168">
              <a:extLst>
                <a:ext uri="{FF2B5EF4-FFF2-40B4-BE49-F238E27FC236}">
                  <a16:creationId xmlns:a16="http://schemas.microsoft.com/office/drawing/2014/main" id="{11B45A6D-C736-4A22-993E-834A6D843B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0" name="Afbeelding 169">
              <a:extLst>
                <a:ext uri="{FF2B5EF4-FFF2-40B4-BE49-F238E27FC236}">
                  <a16:creationId xmlns:a16="http://schemas.microsoft.com/office/drawing/2014/main" id="{EA4E3460-05CA-4C25-A829-10A80E6670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71" name="Groep 170">
            <a:extLst>
              <a:ext uri="{FF2B5EF4-FFF2-40B4-BE49-F238E27FC236}">
                <a16:creationId xmlns:a16="http://schemas.microsoft.com/office/drawing/2014/main" id="{8E7EE6E4-25FB-4AB4-83D1-09DAD85B9DC2}"/>
              </a:ext>
            </a:extLst>
          </p:cNvPr>
          <p:cNvGrpSpPr>
            <a:grpSpLocks noChangeAspect="1"/>
          </p:cNvGrpSpPr>
          <p:nvPr/>
        </p:nvGrpSpPr>
        <p:grpSpPr>
          <a:xfrm>
            <a:off x="1884680" y="5434913"/>
            <a:ext cx="585662" cy="817317"/>
            <a:chOff x="154993" y="99049"/>
            <a:chExt cx="772366" cy="1076827"/>
          </a:xfrm>
        </p:grpSpPr>
        <p:pic>
          <p:nvPicPr>
            <p:cNvPr id="172" name="image2.png">
              <a:extLst>
                <a:ext uri="{FF2B5EF4-FFF2-40B4-BE49-F238E27FC236}">
                  <a16:creationId xmlns:a16="http://schemas.microsoft.com/office/drawing/2014/main" id="{3398AA0B-30DD-4408-8E65-FE7012BFAF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3" name="Afbeelding 172">
              <a:extLst>
                <a:ext uri="{FF2B5EF4-FFF2-40B4-BE49-F238E27FC236}">
                  <a16:creationId xmlns:a16="http://schemas.microsoft.com/office/drawing/2014/main" id="{5A62C1B7-9E7A-4627-BF13-ED295E81AE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74" name="Groep 173">
            <a:extLst>
              <a:ext uri="{FF2B5EF4-FFF2-40B4-BE49-F238E27FC236}">
                <a16:creationId xmlns:a16="http://schemas.microsoft.com/office/drawing/2014/main" id="{E2363B51-9A2F-4C61-BE4A-D035BF2B3267}"/>
              </a:ext>
            </a:extLst>
          </p:cNvPr>
          <p:cNvGrpSpPr>
            <a:grpSpLocks noChangeAspect="1"/>
          </p:cNvGrpSpPr>
          <p:nvPr/>
        </p:nvGrpSpPr>
        <p:grpSpPr>
          <a:xfrm>
            <a:off x="1564641" y="5831774"/>
            <a:ext cx="591609" cy="817260"/>
            <a:chOff x="1537609" y="5128444"/>
            <a:chExt cx="779145" cy="1076325"/>
          </a:xfrm>
        </p:grpSpPr>
        <p:pic>
          <p:nvPicPr>
            <p:cNvPr id="175" name="image2.png">
              <a:extLst>
                <a:ext uri="{FF2B5EF4-FFF2-40B4-BE49-F238E27FC236}">
                  <a16:creationId xmlns:a16="http://schemas.microsoft.com/office/drawing/2014/main" id="{0FA19B37-00F6-49EC-9C7C-E3EE005568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6" name="Afbeelding 175">
              <a:extLst>
                <a:ext uri="{FF2B5EF4-FFF2-40B4-BE49-F238E27FC236}">
                  <a16:creationId xmlns:a16="http://schemas.microsoft.com/office/drawing/2014/main" id="{FDFD89C6-C17D-431C-8F5D-6ACFD28225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87" name="image2.png">
            <a:extLst>
              <a:ext uri="{FF2B5EF4-FFF2-40B4-BE49-F238E27FC236}">
                <a16:creationId xmlns:a16="http://schemas.microsoft.com/office/drawing/2014/main" id="{4510C0D8-6456-4CE3-B5BA-089F60F528C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2816861" y="175917"/>
            <a:ext cx="599377" cy="817200"/>
          </a:xfrm>
          <a:prstGeom prst="rect">
            <a:avLst/>
          </a:prstGeom>
          <a:ln/>
        </p:spPr>
      </p:pic>
      <p:pic>
        <p:nvPicPr>
          <p:cNvPr id="288" name="image2.png">
            <a:extLst>
              <a:ext uri="{FF2B5EF4-FFF2-40B4-BE49-F238E27FC236}">
                <a16:creationId xmlns:a16="http://schemas.microsoft.com/office/drawing/2014/main" id="{15A52DFC-D622-48AC-869D-4A18DCF1D0B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3153533" y="375943"/>
            <a:ext cx="605224" cy="817200"/>
          </a:xfrm>
          <a:prstGeom prst="rect">
            <a:avLst/>
          </a:prstGeom>
          <a:ln/>
        </p:spPr>
      </p:pic>
      <p:pic>
        <p:nvPicPr>
          <p:cNvPr id="289" name="image2.png">
            <a:extLst>
              <a:ext uri="{FF2B5EF4-FFF2-40B4-BE49-F238E27FC236}">
                <a16:creationId xmlns:a16="http://schemas.microsoft.com/office/drawing/2014/main" id="{F2AAB2E2-79AC-457D-8DCB-C3760BD833D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2790191" y="779802"/>
            <a:ext cx="596177" cy="817200"/>
          </a:xfrm>
          <a:prstGeom prst="rect">
            <a:avLst/>
          </a:prstGeom>
          <a:ln/>
        </p:spPr>
      </p:pic>
      <p:pic>
        <p:nvPicPr>
          <p:cNvPr id="290" name="image2.png">
            <a:extLst>
              <a:ext uri="{FF2B5EF4-FFF2-40B4-BE49-F238E27FC236}">
                <a16:creationId xmlns:a16="http://schemas.microsoft.com/office/drawing/2014/main" id="{9F42208E-FBFF-42E3-930C-33C239F92F7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3165886" y="993162"/>
            <a:ext cx="592871" cy="817200"/>
          </a:xfrm>
          <a:prstGeom prst="rect">
            <a:avLst/>
          </a:prstGeom>
          <a:ln/>
        </p:spPr>
      </p:pic>
      <p:pic>
        <p:nvPicPr>
          <p:cNvPr id="291" name="image2.png">
            <a:extLst>
              <a:ext uri="{FF2B5EF4-FFF2-40B4-BE49-F238E27FC236}">
                <a16:creationId xmlns:a16="http://schemas.microsoft.com/office/drawing/2014/main" id="{358568D2-343E-4144-911F-C7FAF411F8F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2849245" y="1390023"/>
            <a:ext cx="591414" cy="817200"/>
          </a:xfrm>
          <a:prstGeom prst="rect">
            <a:avLst/>
          </a:prstGeom>
          <a:ln/>
        </p:spPr>
      </p:pic>
      <p:grpSp>
        <p:nvGrpSpPr>
          <p:cNvPr id="292" name="Groep 291">
            <a:extLst>
              <a:ext uri="{FF2B5EF4-FFF2-40B4-BE49-F238E27FC236}">
                <a16:creationId xmlns:a16="http://schemas.microsoft.com/office/drawing/2014/main" id="{6BFA05BC-20BB-4A9C-8129-F83804C46C09}"/>
              </a:ext>
            </a:extLst>
          </p:cNvPr>
          <p:cNvGrpSpPr>
            <a:grpSpLocks noChangeAspect="1"/>
          </p:cNvGrpSpPr>
          <p:nvPr/>
        </p:nvGrpSpPr>
        <p:grpSpPr>
          <a:xfrm>
            <a:off x="2797176" y="5220918"/>
            <a:ext cx="585662" cy="817317"/>
            <a:chOff x="154814" y="94750"/>
            <a:chExt cx="772366" cy="1076828"/>
          </a:xfrm>
        </p:grpSpPr>
        <p:pic>
          <p:nvPicPr>
            <p:cNvPr id="293" name="image2.png">
              <a:extLst>
                <a:ext uri="{FF2B5EF4-FFF2-40B4-BE49-F238E27FC236}">
                  <a16:creationId xmlns:a16="http://schemas.microsoft.com/office/drawing/2014/main" id="{EC3CBE05-66D1-4E69-960A-973F051D17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4" name="Afbeelding 293">
              <a:extLst>
                <a:ext uri="{FF2B5EF4-FFF2-40B4-BE49-F238E27FC236}">
                  <a16:creationId xmlns:a16="http://schemas.microsoft.com/office/drawing/2014/main" id="{C99B0B44-8B75-4F45-A7B3-80821BBBAE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5" name="Afbeelding 294">
              <a:extLst>
                <a:ext uri="{FF2B5EF4-FFF2-40B4-BE49-F238E27FC236}">
                  <a16:creationId xmlns:a16="http://schemas.microsoft.com/office/drawing/2014/main" id="{6664FCA8-4C91-4FD9-BA45-BA61101672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6" name="Afbeelding 295">
              <a:extLst>
                <a:ext uri="{FF2B5EF4-FFF2-40B4-BE49-F238E27FC236}">
                  <a16:creationId xmlns:a16="http://schemas.microsoft.com/office/drawing/2014/main" id="{8959D814-EBD7-4893-A5DA-51B5BC5728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97" name="Groep 296">
            <a:extLst>
              <a:ext uri="{FF2B5EF4-FFF2-40B4-BE49-F238E27FC236}">
                <a16:creationId xmlns:a16="http://schemas.microsoft.com/office/drawing/2014/main" id="{E0B5B285-0350-4FA4-B211-89ECC24FAB22}"/>
              </a:ext>
            </a:extLst>
          </p:cNvPr>
          <p:cNvGrpSpPr>
            <a:grpSpLocks noChangeAspect="1"/>
          </p:cNvGrpSpPr>
          <p:nvPr/>
        </p:nvGrpSpPr>
        <p:grpSpPr>
          <a:xfrm>
            <a:off x="3117215" y="5434278"/>
            <a:ext cx="585662" cy="817317"/>
            <a:chOff x="154993" y="99049"/>
            <a:chExt cx="772366" cy="1076827"/>
          </a:xfrm>
        </p:grpSpPr>
        <p:pic>
          <p:nvPicPr>
            <p:cNvPr id="298" name="image2.png">
              <a:extLst>
                <a:ext uri="{FF2B5EF4-FFF2-40B4-BE49-F238E27FC236}">
                  <a16:creationId xmlns:a16="http://schemas.microsoft.com/office/drawing/2014/main" id="{E8925FD7-7D56-436E-86C9-5CFE1199DD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9" name="Afbeelding 298">
              <a:extLst>
                <a:ext uri="{FF2B5EF4-FFF2-40B4-BE49-F238E27FC236}">
                  <a16:creationId xmlns:a16="http://schemas.microsoft.com/office/drawing/2014/main" id="{E57ADDCF-D27D-4A96-903B-76A9DFBBF5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00" name="Groep 299">
            <a:extLst>
              <a:ext uri="{FF2B5EF4-FFF2-40B4-BE49-F238E27FC236}">
                <a16:creationId xmlns:a16="http://schemas.microsoft.com/office/drawing/2014/main" id="{026D5B49-5F4D-46D7-8DC8-7D9A2C3A70B5}"/>
              </a:ext>
            </a:extLst>
          </p:cNvPr>
          <p:cNvGrpSpPr>
            <a:grpSpLocks noChangeAspect="1"/>
          </p:cNvGrpSpPr>
          <p:nvPr/>
        </p:nvGrpSpPr>
        <p:grpSpPr>
          <a:xfrm>
            <a:off x="2797176" y="5831139"/>
            <a:ext cx="591609" cy="817260"/>
            <a:chOff x="1537609" y="5128444"/>
            <a:chExt cx="779145" cy="1076325"/>
          </a:xfrm>
        </p:grpSpPr>
        <p:pic>
          <p:nvPicPr>
            <p:cNvPr id="301" name="image2.png">
              <a:extLst>
                <a:ext uri="{FF2B5EF4-FFF2-40B4-BE49-F238E27FC236}">
                  <a16:creationId xmlns:a16="http://schemas.microsoft.com/office/drawing/2014/main" id="{128B98C3-74B2-456B-9680-A0587D0123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02" name="Afbeelding 301">
              <a:extLst>
                <a:ext uri="{FF2B5EF4-FFF2-40B4-BE49-F238E27FC236}">
                  <a16:creationId xmlns:a16="http://schemas.microsoft.com/office/drawing/2014/main" id="{125EA52B-DBFC-40A1-8622-92590BCE41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03" name="image2.png">
            <a:extLst>
              <a:ext uri="{FF2B5EF4-FFF2-40B4-BE49-F238E27FC236}">
                <a16:creationId xmlns:a16="http://schemas.microsoft.com/office/drawing/2014/main" id="{435AB3BD-F392-489A-AD3F-31D5A16219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3939016" y="175917"/>
            <a:ext cx="599377" cy="817200"/>
          </a:xfrm>
          <a:prstGeom prst="rect">
            <a:avLst/>
          </a:prstGeom>
          <a:ln/>
        </p:spPr>
      </p:pic>
      <p:pic>
        <p:nvPicPr>
          <p:cNvPr id="304" name="image2.png">
            <a:extLst>
              <a:ext uri="{FF2B5EF4-FFF2-40B4-BE49-F238E27FC236}">
                <a16:creationId xmlns:a16="http://schemas.microsoft.com/office/drawing/2014/main" id="{4D5B8067-52C4-450E-85F3-74F4FD13B9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4275688" y="375943"/>
            <a:ext cx="605224" cy="817200"/>
          </a:xfrm>
          <a:prstGeom prst="rect">
            <a:avLst/>
          </a:prstGeom>
          <a:ln/>
        </p:spPr>
      </p:pic>
      <p:pic>
        <p:nvPicPr>
          <p:cNvPr id="305" name="image2.png">
            <a:extLst>
              <a:ext uri="{FF2B5EF4-FFF2-40B4-BE49-F238E27FC236}">
                <a16:creationId xmlns:a16="http://schemas.microsoft.com/office/drawing/2014/main" id="{BE01827D-96F2-41F3-A98E-C87221E5932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3912346" y="779802"/>
            <a:ext cx="596177" cy="817200"/>
          </a:xfrm>
          <a:prstGeom prst="rect">
            <a:avLst/>
          </a:prstGeom>
          <a:ln/>
        </p:spPr>
      </p:pic>
      <p:pic>
        <p:nvPicPr>
          <p:cNvPr id="306" name="image2.png">
            <a:extLst>
              <a:ext uri="{FF2B5EF4-FFF2-40B4-BE49-F238E27FC236}">
                <a16:creationId xmlns:a16="http://schemas.microsoft.com/office/drawing/2014/main" id="{D141439D-EC78-421A-B50E-84A485F204B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4288041" y="993162"/>
            <a:ext cx="592871" cy="817200"/>
          </a:xfrm>
          <a:prstGeom prst="rect">
            <a:avLst/>
          </a:prstGeom>
          <a:ln/>
        </p:spPr>
      </p:pic>
      <p:pic>
        <p:nvPicPr>
          <p:cNvPr id="307" name="image2.png">
            <a:extLst>
              <a:ext uri="{FF2B5EF4-FFF2-40B4-BE49-F238E27FC236}">
                <a16:creationId xmlns:a16="http://schemas.microsoft.com/office/drawing/2014/main" id="{7C487835-CC2B-4048-9C8F-538789B9B2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3971400" y="1390023"/>
            <a:ext cx="591414" cy="817200"/>
          </a:xfrm>
          <a:prstGeom prst="rect">
            <a:avLst/>
          </a:prstGeom>
          <a:ln/>
        </p:spPr>
      </p:pic>
      <p:grpSp>
        <p:nvGrpSpPr>
          <p:cNvPr id="308" name="Groep 307">
            <a:extLst>
              <a:ext uri="{FF2B5EF4-FFF2-40B4-BE49-F238E27FC236}">
                <a16:creationId xmlns:a16="http://schemas.microsoft.com/office/drawing/2014/main" id="{541AD392-B846-4AEC-A539-7086871C4A08}"/>
              </a:ext>
            </a:extLst>
          </p:cNvPr>
          <p:cNvGrpSpPr>
            <a:grpSpLocks noChangeAspect="1"/>
          </p:cNvGrpSpPr>
          <p:nvPr/>
        </p:nvGrpSpPr>
        <p:grpSpPr>
          <a:xfrm>
            <a:off x="3919331" y="5220918"/>
            <a:ext cx="585662" cy="817317"/>
            <a:chOff x="154814" y="94750"/>
            <a:chExt cx="772366" cy="1076828"/>
          </a:xfrm>
        </p:grpSpPr>
        <p:pic>
          <p:nvPicPr>
            <p:cNvPr id="309" name="image2.png">
              <a:extLst>
                <a:ext uri="{FF2B5EF4-FFF2-40B4-BE49-F238E27FC236}">
                  <a16:creationId xmlns:a16="http://schemas.microsoft.com/office/drawing/2014/main" id="{4B96E69C-9006-44FE-8F0D-EF8DF9E20F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0" name="Afbeelding 309">
              <a:extLst>
                <a:ext uri="{FF2B5EF4-FFF2-40B4-BE49-F238E27FC236}">
                  <a16:creationId xmlns:a16="http://schemas.microsoft.com/office/drawing/2014/main" id="{243D419A-0CBC-41E4-A954-3DE19C31A8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1" name="Afbeelding 310">
              <a:extLst>
                <a:ext uri="{FF2B5EF4-FFF2-40B4-BE49-F238E27FC236}">
                  <a16:creationId xmlns:a16="http://schemas.microsoft.com/office/drawing/2014/main" id="{1E09E73D-E7E7-4EF9-AE42-EFF5231D11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2" name="Afbeelding 311">
              <a:extLst>
                <a:ext uri="{FF2B5EF4-FFF2-40B4-BE49-F238E27FC236}">
                  <a16:creationId xmlns:a16="http://schemas.microsoft.com/office/drawing/2014/main" id="{21E6E29F-C9F8-463F-B33F-3C4098D1B4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13" name="Groep 312">
            <a:extLst>
              <a:ext uri="{FF2B5EF4-FFF2-40B4-BE49-F238E27FC236}">
                <a16:creationId xmlns:a16="http://schemas.microsoft.com/office/drawing/2014/main" id="{4A068555-FADA-4CF6-89A4-4AF5FED87CA5}"/>
              </a:ext>
            </a:extLst>
          </p:cNvPr>
          <p:cNvGrpSpPr>
            <a:grpSpLocks noChangeAspect="1"/>
          </p:cNvGrpSpPr>
          <p:nvPr/>
        </p:nvGrpSpPr>
        <p:grpSpPr>
          <a:xfrm>
            <a:off x="4239370" y="5434278"/>
            <a:ext cx="585662" cy="817317"/>
            <a:chOff x="154993" y="99049"/>
            <a:chExt cx="772366" cy="1076827"/>
          </a:xfrm>
        </p:grpSpPr>
        <p:pic>
          <p:nvPicPr>
            <p:cNvPr id="314" name="image2.png">
              <a:extLst>
                <a:ext uri="{FF2B5EF4-FFF2-40B4-BE49-F238E27FC236}">
                  <a16:creationId xmlns:a16="http://schemas.microsoft.com/office/drawing/2014/main" id="{832F2C21-08EF-428D-8449-EE6F4ABBA7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5" name="Afbeelding 314">
              <a:extLst>
                <a:ext uri="{FF2B5EF4-FFF2-40B4-BE49-F238E27FC236}">
                  <a16:creationId xmlns:a16="http://schemas.microsoft.com/office/drawing/2014/main" id="{A4F82134-5CB7-4961-8D9A-0E321D88E5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16" name="Groep 315">
            <a:extLst>
              <a:ext uri="{FF2B5EF4-FFF2-40B4-BE49-F238E27FC236}">
                <a16:creationId xmlns:a16="http://schemas.microsoft.com/office/drawing/2014/main" id="{35690C3D-C58C-4128-8F2D-F5E4031DE85D}"/>
              </a:ext>
            </a:extLst>
          </p:cNvPr>
          <p:cNvGrpSpPr>
            <a:grpSpLocks noChangeAspect="1"/>
          </p:cNvGrpSpPr>
          <p:nvPr/>
        </p:nvGrpSpPr>
        <p:grpSpPr>
          <a:xfrm>
            <a:off x="3919331" y="5831139"/>
            <a:ext cx="591609" cy="817260"/>
            <a:chOff x="1537609" y="5128444"/>
            <a:chExt cx="779145" cy="1076325"/>
          </a:xfrm>
        </p:grpSpPr>
        <p:pic>
          <p:nvPicPr>
            <p:cNvPr id="317" name="image2.png">
              <a:extLst>
                <a:ext uri="{FF2B5EF4-FFF2-40B4-BE49-F238E27FC236}">
                  <a16:creationId xmlns:a16="http://schemas.microsoft.com/office/drawing/2014/main" id="{E60C2011-B111-41F2-AF77-6697D58815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8" name="Afbeelding 317">
              <a:extLst>
                <a:ext uri="{FF2B5EF4-FFF2-40B4-BE49-F238E27FC236}">
                  <a16:creationId xmlns:a16="http://schemas.microsoft.com/office/drawing/2014/main" id="{D60C57E0-81F7-4575-84C2-EFD6FB9971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19" name="image2.png">
            <a:extLst>
              <a:ext uri="{FF2B5EF4-FFF2-40B4-BE49-F238E27FC236}">
                <a16:creationId xmlns:a16="http://schemas.microsoft.com/office/drawing/2014/main" id="{CEA43D24-4303-4B9B-8DEC-5930009C09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5100431" y="175282"/>
            <a:ext cx="599377" cy="817200"/>
          </a:xfrm>
          <a:prstGeom prst="rect">
            <a:avLst/>
          </a:prstGeom>
          <a:ln/>
        </p:spPr>
      </p:pic>
      <p:pic>
        <p:nvPicPr>
          <p:cNvPr id="320" name="image2.png">
            <a:extLst>
              <a:ext uri="{FF2B5EF4-FFF2-40B4-BE49-F238E27FC236}">
                <a16:creationId xmlns:a16="http://schemas.microsoft.com/office/drawing/2014/main" id="{D6B9E8F8-0646-484B-8B83-0FB971C6BC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5437103" y="375308"/>
            <a:ext cx="605224" cy="817200"/>
          </a:xfrm>
          <a:prstGeom prst="rect">
            <a:avLst/>
          </a:prstGeom>
          <a:ln/>
        </p:spPr>
      </p:pic>
      <p:pic>
        <p:nvPicPr>
          <p:cNvPr id="321" name="image2.png">
            <a:extLst>
              <a:ext uri="{FF2B5EF4-FFF2-40B4-BE49-F238E27FC236}">
                <a16:creationId xmlns:a16="http://schemas.microsoft.com/office/drawing/2014/main" id="{0D0DE939-59A4-4E4F-8337-40172F8456F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5073761" y="779167"/>
            <a:ext cx="596177" cy="817200"/>
          </a:xfrm>
          <a:prstGeom prst="rect">
            <a:avLst/>
          </a:prstGeom>
          <a:ln/>
        </p:spPr>
      </p:pic>
      <p:pic>
        <p:nvPicPr>
          <p:cNvPr id="322" name="image2.png">
            <a:extLst>
              <a:ext uri="{FF2B5EF4-FFF2-40B4-BE49-F238E27FC236}">
                <a16:creationId xmlns:a16="http://schemas.microsoft.com/office/drawing/2014/main" id="{E03FA321-8BC9-4C0A-859E-CCB4BCCBB2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5449456" y="992527"/>
            <a:ext cx="592871" cy="817200"/>
          </a:xfrm>
          <a:prstGeom prst="rect">
            <a:avLst/>
          </a:prstGeom>
          <a:ln/>
        </p:spPr>
      </p:pic>
      <p:pic>
        <p:nvPicPr>
          <p:cNvPr id="323" name="image2.png">
            <a:extLst>
              <a:ext uri="{FF2B5EF4-FFF2-40B4-BE49-F238E27FC236}">
                <a16:creationId xmlns:a16="http://schemas.microsoft.com/office/drawing/2014/main" id="{17E6BC89-42CB-4BC2-BA70-72D30556DB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5132815" y="1389388"/>
            <a:ext cx="591414" cy="817200"/>
          </a:xfrm>
          <a:prstGeom prst="rect">
            <a:avLst/>
          </a:prstGeom>
          <a:ln/>
        </p:spPr>
      </p:pic>
      <p:grpSp>
        <p:nvGrpSpPr>
          <p:cNvPr id="324" name="Groep 323">
            <a:extLst>
              <a:ext uri="{FF2B5EF4-FFF2-40B4-BE49-F238E27FC236}">
                <a16:creationId xmlns:a16="http://schemas.microsoft.com/office/drawing/2014/main" id="{A379F89A-B787-421B-A620-A17E04C36D5D}"/>
              </a:ext>
            </a:extLst>
          </p:cNvPr>
          <p:cNvGrpSpPr>
            <a:grpSpLocks noChangeAspect="1"/>
          </p:cNvGrpSpPr>
          <p:nvPr/>
        </p:nvGrpSpPr>
        <p:grpSpPr>
          <a:xfrm>
            <a:off x="5080746" y="5220283"/>
            <a:ext cx="585662" cy="817317"/>
            <a:chOff x="154814" y="94750"/>
            <a:chExt cx="772366" cy="1076828"/>
          </a:xfrm>
        </p:grpSpPr>
        <p:pic>
          <p:nvPicPr>
            <p:cNvPr id="325" name="image2.png">
              <a:extLst>
                <a:ext uri="{FF2B5EF4-FFF2-40B4-BE49-F238E27FC236}">
                  <a16:creationId xmlns:a16="http://schemas.microsoft.com/office/drawing/2014/main" id="{BD165A02-3761-4330-B31D-BD5AF91DA8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6" name="Afbeelding 325">
              <a:extLst>
                <a:ext uri="{FF2B5EF4-FFF2-40B4-BE49-F238E27FC236}">
                  <a16:creationId xmlns:a16="http://schemas.microsoft.com/office/drawing/2014/main" id="{C28AE537-184C-46BF-8B9C-8505A53B27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7" name="Afbeelding 326">
              <a:extLst>
                <a:ext uri="{FF2B5EF4-FFF2-40B4-BE49-F238E27FC236}">
                  <a16:creationId xmlns:a16="http://schemas.microsoft.com/office/drawing/2014/main" id="{A05640B8-095C-4F6E-84F5-A89A689C54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8" name="Afbeelding 327">
              <a:extLst>
                <a:ext uri="{FF2B5EF4-FFF2-40B4-BE49-F238E27FC236}">
                  <a16:creationId xmlns:a16="http://schemas.microsoft.com/office/drawing/2014/main" id="{748F529A-654E-4A5B-B00C-39DE717BC5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29" name="Groep 328">
            <a:extLst>
              <a:ext uri="{FF2B5EF4-FFF2-40B4-BE49-F238E27FC236}">
                <a16:creationId xmlns:a16="http://schemas.microsoft.com/office/drawing/2014/main" id="{F7F8F77F-8B99-4436-9255-F44970BD3DFF}"/>
              </a:ext>
            </a:extLst>
          </p:cNvPr>
          <p:cNvGrpSpPr>
            <a:grpSpLocks noChangeAspect="1"/>
          </p:cNvGrpSpPr>
          <p:nvPr/>
        </p:nvGrpSpPr>
        <p:grpSpPr>
          <a:xfrm>
            <a:off x="5400785" y="5433643"/>
            <a:ext cx="585662" cy="817317"/>
            <a:chOff x="154993" y="99049"/>
            <a:chExt cx="772366" cy="1076827"/>
          </a:xfrm>
        </p:grpSpPr>
        <p:pic>
          <p:nvPicPr>
            <p:cNvPr id="330" name="image2.png">
              <a:extLst>
                <a:ext uri="{FF2B5EF4-FFF2-40B4-BE49-F238E27FC236}">
                  <a16:creationId xmlns:a16="http://schemas.microsoft.com/office/drawing/2014/main" id="{28E211E0-D1F3-44A9-A0D4-40C8E577BE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1" name="Afbeelding 330">
              <a:extLst>
                <a:ext uri="{FF2B5EF4-FFF2-40B4-BE49-F238E27FC236}">
                  <a16:creationId xmlns:a16="http://schemas.microsoft.com/office/drawing/2014/main" id="{94D3210F-920D-4AEC-ACC1-D036FE0259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32" name="Groep 331">
            <a:extLst>
              <a:ext uri="{FF2B5EF4-FFF2-40B4-BE49-F238E27FC236}">
                <a16:creationId xmlns:a16="http://schemas.microsoft.com/office/drawing/2014/main" id="{E754DCB7-A04B-4F53-BF15-3EABB5A99523}"/>
              </a:ext>
            </a:extLst>
          </p:cNvPr>
          <p:cNvGrpSpPr>
            <a:grpSpLocks noChangeAspect="1"/>
          </p:cNvGrpSpPr>
          <p:nvPr/>
        </p:nvGrpSpPr>
        <p:grpSpPr>
          <a:xfrm>
            <a:off x="5080746" y="5830504"/>
            <a:ext cx="591609" cy="817260"/>
            <a:chOff x="1537609" y="5128444"/>
            <a:chExt cx="779145" cy="1076325"/>
          </a:xfrm>
        </p:grpSpPr>
        <p:pic>
          <p:nvPicPr>
            <p:cNvPr id="333" name="image2.png">
              <a:extLst>
                <a:ext uri="{FF2B5EF4-FFF2-40B4-BE49-F238E27FC236}">
                  <a16:creationId xmlns:a16="http://schemas.microsoft.com/office/drawing/2014/main" id="{D189A5FE-E7DF-43B1-84DC-FC1462E735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4" name="Afbeelding 333">
              <a:extLst>
                <a:ext uri="{FF2B5EF4-FFF2-40B4-BE49-F238E27FC236}">
                  <a16:creationId xmlns:a16="http://schemas.microsoft.com/office/drawing/2014/main" id="{66C353E8-5EE2-4A27-829B-5D2B5742A5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35" name="image2.png">
            <a:extLst>
              <a:ext uri="{FF2B5EF4-FFF2-40B4-BE49-F238E27FC236}">
                <a16:creationId xmlns:a16="http://schemas.microsoft.com/office/drawing/2014/main" id="{27C16FA6-C69F-4E3D-8E5A-9749EA7DBA3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6245826" y="174647"/>
            <a:ext cx="599377" cy="817200"/>
          </a:xfrm>
          <a:prstGeom prst="rect">
            <a:avLst/>
          </a:prstGeom>
          <a:ln/>
        </p:spPr>
      </p:pic>
      <p:pic>
        <p:nvPicPr>
          <p:cNvPr id="336" name="image2.png">
            <a:extLst>
              <a:ext uri="{FF2B5EF4-FFF2-40B4-BE49-F238E27FC236}">
                <a16:creationId xmlns:a16="http://schemas.microsoft.com/office/drawing/2014/main" id="{061BAB50-E2F1-4698-9797-A89BFF6584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6582498" y="374673"/>
            <a:ext cx="605224" cy="817200"/>
          </a:xfrm>
          <a:prstGeom prst="rect">
            <a:avLst/>
          </a:prstGeom>
          <a:ln/>
        </p:spPr>
      </p:pic>
      <p:pic>
        <p:nvPicPr>
          <p:cNvPr id="337" name="image2.png">
            <a:extLst>
              <a:ext uri="{FF2B5EF4-FFF2-40B4-BE49-F238E27FC236}">
                <a16:creationId xmlns:a16="http://schemas.microsoft.com/office/drawing/2014/main" id="{1BBEB593-9997-4F85-B927-A936D81A5A0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6219156" y="778532"/>
            <a:ext cx="596177" cy="817200"/>
          </a:xfrm>
          <a:prstGeom prst="rect">
            <a:avLst/>
          </a:prstGeom>
          <a:ln/>
        </p:spPr>
      </p:pic>
      <p:pic>
        <p:nvPicPr>
          <p:cNvPr id="338" name="image2.png">
            <a:extLst>
              <a:ext uri="{FF2B5EF4-FFF2-40B4-BE49-F238E27FC236}">
                <a16:creationId xmlns:a16="http://schemas.microsoft.com/office/drawing/2014/main" id="{DDD49E99-5476-4B16-B706-5282B9CA8B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6594851" y="991892"/>
            <a:ext cx="592871" cy="817200"/>
          </a:xfrm>
          <a:prstGeom prst="rect">
            <a:avLst/>
          </a:prstGeom>
          <a:ln/>
        </p:spPr>
      </p:pic>
      <p:pic>
        <p:nvPicPr>
          <p:cNvPr id="339" name="image2.png">
            <a:extLst>
              <a:ext uri="{FF2B5EF4-FFF2-40B4-BE49-F238E27FC236}">
                <a16:creationId xmlns:a16="http://schemas.microsoft.com/office/drawing/2014/main" id="{869E2B2C-45FE-42E5-A38F-FAE6AA1BF6C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6278210" y="1388753"/>
            <a:ext cx="591414" cy="817200"/>
          </a:xfrm>
          <a:prstGeom prst="rect">
            <a:avLst/>
          </a:prstGeom>
          <a:ln/>
        </p:spPr>
      </p:pic>
      <p:grpSp>
        <p:nvGrpSpPr>
          <p:cNvPr id="340" name="Groep 339">
            <a:extLst>
              <a:ext uri="{FF2B5EF4-FFF2-40B4-BE49-F238E27FC236}">
                <a16:creationId xmlns:a16="http://schemas.microsoft.com/office/drawing/2014/main" id="{0F1464A3-3947-46A2-8EB1-B17A93E350ED}"/>
              </a:ext>
            </a:extLst>
          </p:cNvPr>
          <p:cNvGrpSpPr>
            <a:grpSpLocks noChangeAspect="1"/>
          </p:cNvGrpSpPr>
          <p:nvPr/>
        </p:nvGrpSpPr>
        <p:grpSpPr>
          <a:xfrm>
            <a:off x="6226141" y="5219648"/>
            <a:ext cx="585662" cy="817317"/>
            <a:chOff x="154814" y="94750"/>
            <a:chExt cx="772366" cy="1076828"/>
          </a:xfrm>
        </p:grpSpPr>
        <p:pic>
          <p:nvPicPr>
            <p:cNvPr id="341" name="image2.png">
              <a:extLst>
                <a:ext uri="{FF2B5EF4-FFF2-40B4-BE49-F238E27FC236}">
                  <a16:creationId xmlns:a16="http://schemas.microsoft.com/office/drawing/2014/main" id="{2EE08B35-FCAA-48B4-AA6D-317D6A9587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2" name="Afbeelding 341">
              <a:extLst>
                <a:ext uri="{FF2B5EF4-FFF2-40B4-BE49-F238E27FC236}">
                  <a16:creationId xmlns:a16="http://schemas.microsoft.com/office/drawing/2014/main" id="{3B192F8D-ED94-4B70-B1F9-2FA9F138D1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3" name="Afbeelding 342">
              <a:extLst>
                <a:ext uri="{FF2B5EF4-FFF2-40B4-BE49-F238E27FC236}">
                  <a16:creationId xmlns:a16="http://schemas.microsoft.com/office/drawing/2014/main" id="{800C8332-3022-449F-9352-CF5EEE4A77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4" name="Afbeelding 343">
              <a:extLst>
                <a:ext uri="{FF2B5EF4-FFF2-40B4-BE49-F238E27FC236}">
                  <a16:creationId xmlns:a16="http://schemas.microsoft.com/office/drawing/2014/main" id="{187B8652-25C4-44DC-BA87-A187334159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45" name="Groep 344">
            <a:extLst>
              <a:ext uri="{FF2B5EF4-FFF2-40B4-BE49-F238E27FC236}">
                <a16:creationId xmlns:a16="http://schemas.microsoft.com/office/drawing/2014/main" id="{158EFFD6-BC42-49E3-99B1-125A0D978E8B}"/>
              </a:ext>
            </a:extLst>
          </p:cNvPr>
          <p:cNvGrpSpPr>
            <a:grpSpLocks noChangeAspect="1"/>
          </p:cNvGrpSpPr>
          <p:nvPr/>
        </p:nvGrpSpPr>
        <p:grpSpPr>
          <a:xfrm>
            <a:off x="6546180" y="5433008"/>
            <a:ext cx="585662" cy="817317"/>
            <a:chOff x="154993" y="99049"/>
            <a:chExt cx="772366" cy="1076827"/>
          </a:xfrm>
        </p:grpSpPr>
        <p:pic>
          <p:nvPicPr>
            <p:cNvPr id="346" name="image2.png">
              <a:extLst>
                <a:ext uri="{FF2B5EF4-FFF2-40B4-BE49-F238E27FC236}">
                  <a16:creationId xmlns:a16="http://schemas.microsoft.com/office/drawing/2014/main" id="{9C36F5A0-FE5C-44C6-B120-EEF97ED48F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7" name="Afbeelding 346">
              <a:extLst>
                <a:ext uri="{FF2B5EF4-FFF2-40B4-BE49-F238E27FC236}">
                  <a16:creationId xmlns:a16="http://schemas.microsoft.com/office/drawing/2014/main" id="{3C834526-9560-4F47-9C51-4FD9F5DEFE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48" name="Groep 347">
            <a:extLst>
              <a:ext uri="{FF2B5EF4-FFF2-40B4-BE49-F238E27FC236}">
                <a16:creationId xmlns:a16="http://schemas.microsoft.com/office/drawing/2014/main" id="{32B88F77-1BB5-48AB-9E40-7E0486BE3868}"/>
              </a:ext>
            </a:extLst>
          </p:cNvPr>
          <p:cNvGrpSpPr>
            <a:grpSpLocks noChangeAspect="1"/>
          </p:cNvGrpSpPr>
          <p:nvPr/>
        </p:nvGrpSpPr>
        <p:grpSpPr>
          <a:xfrm>
            <a:off x="6226141" y="5829869"/>
            <a:ext cx="591609" cy="817260"/>
            <a:chOff x="1537609" y="5128444"/>
            <a:chExt cx="779145" cy="1076325"/>
          </a:xfrm>
        </p:grpSpPr>
        <p:pic>
          <p:nvPicPr>
            <p:cNvPr id="349" name="image2.png">
              <a:extLst>
                <a:ext uri="{FF2B5EF4-FFF2-40B4-BE49-F238E27FC236}">
                  <a16:creationId xmlns:a16="http://schemas.microsoft.com/office/drawing/2014/main" id="{779A34F8-8812-43DF-AB96-691729B8AF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0" name="Afbeelding 349">
              <a:extLst>
                <a:ext uri="{FF2B5EF4-FFF2-40B4-BE49-F238E27FC236}">
                  <a16:creationId xmlns:a16="http://schemas.microsoft.com/office/drawing/2014/main" id="{61D7FB09-DA19-43C0-823D-54D8B4D262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51" name="image2.png">
            <a:extLst>
              <a:ext uri="{FF2B5EF4-FFF2-40B4-BE49-F238E27FC236}">
                <a16:creationId xmlns:a16="http://schemas.microsoft.com/office/drawing/2014/main" id="{F76EA816-1D04-4DBD-8903-0D95217E17B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7385761" y="174012"/>
            <a:ext cx="599377" cy="817200"/>
          </a:xfrm>
          <a:prstGeom prst="rect">
            <a:avLst/>
          </a:prstGeom>
          <a:ln/>
        </p:spPr>
      </p:pic>
      <p:pic>
        <p:nvPicPr>
          <p:cNvPr id="352" name="image2.png">
            <a:extLst>
              <a:ext uri="{FF2B5EF4-FFF2-40B4-BE49-F238E27FC236}">
                <a16:creationId xmlns:a16="http://schemas.microsoft.com/office/drawing/2014/main" id="{C36F00C9-4DF2-4FD7-B3C2-98F882299CE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7722433" y="374038"/>
            <a:ext cx="605224" cy="817200"/>
          </a:xfrm>
          <a:prstGeom prst="rect">
            <a:avLst/>
          </a:prstGeom>
          <a:ln/>
        </p:spPr>
      </p:pic>
      <p:pic>
        <p:nvPicPr>
          <p:cNvPr id="353" name="image2.png">
            <a:extLst>
              <a:ext uri="{FF2B5EF4-FFF2-40B4-BE49-F238E27FC236}">
                <a16:creationId xmlns:a16="http://schemas.microsoft.com/office/drawing/2014/main" id="{F3B56F57-7000-4E4E-93BA-8013FA15CA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7359091" y="777897"/>
            <a:ext cx="596177" cy="817200"/>
          </a:xfrm>
          <a:prstGeom prst="rect">
            <a:avLst/>
          </a:prstGeom>
          <a:ln/>
        </p:spPr>
      </p:pic>
      <p:pic>
        <p:nvPicPr>
          <p:cNvPr id="354" name="image2.png">
            <a:extLst>
              <a:ext uri="{FF2B5EF4-FFF2-40B4-BE49-F238E27FC236}">
                <a16:creationId xmlns:a16="http://schemas.microsoft.com/office/drawing/2014/main" id="{D8890A55-04D1-47EC-BE58-9D225DA9327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7734786" y="991257"/>
            <a:ext cx="592871" cy="817200"/>
          </a:xfrm>
          <a:prstGeom prst="rect">
            <a:avLst/>
          </a:prstGeom>
          <a:ln/>
        </p:spPr>
      </p:pic>
      <p:pic>
        <p:nvPicPr>
          <p:cNvPr id="355" name="image2.png">
            <a:extLst>
              <a:ext uri="{FF2B5EF4-FFF2-40B4-BE49-F238E27FC236}">
                <a16:creationId xmlns:a16="http://schemas.microsoft.com/office/drawing/2014/main" id="{EF0254E7-D203-4882-BC46-C842E5193CB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7418145" y="1388118"/>
            <a:ext cx="591414" cy="817200"/>
          </a:xfrm>
          <a:prstGeom prst="rect">
            <a:avLst/>
          </a:prstGeom>
          <a:ln/>
        </p:spPr>
      </p:pic>
      <p:grpSp>
        <p:nvGrpSpPr>
          <p:cNvPr id="356" name="Groep 355">
            <a:extLst>
              <a:ext uri="{FF2B5EF4-FFF2-40B4-BE49-F238E27FC236}">
                <a16:creationId xmlns:a16="http://schemas.microsoft.com/office/drawing/2014/main" id="{4A4ED889-490B-4F52-92A4-84EE61D8DB64}"/>
              </a:ext>
            </a:extLst>
          </p:cNvPr>
          <p:cNvGrpSpPr>
            <a:grpSpLocks noChangeAspect="1"/>
          </p:cNvGrpSpPr>
          <p:nvPr/>
        </p:nvGrpSpPr>
        <p:grpSpPr>
          <a:xfrm>
            <a:off x="7366076" y="5219013"/>
            <a:ext cx="585662" cy="817317"/>
            <a:chOff x="154814" y="94750"/>
            <a:chExt cx="772366" cy="1076828"/>
          </a:xfrm>
        </p:grpSpPr>
        <p:pic>
          <p:nvPicPr>
            <p:cNvPr id="357" name="image2.png">
              <a:extLst>
                <a:ext uri="{FF2B5EF4-FFF2-40B4-BE49-F238E27FC236}">
                  <a16:creationId xmlns:a16="http://schemas.microsoft.com/office/drawing/2014/main" id="{0993A538-A249-4B39-9610-B0AC632954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8" name="Afbeelding 357">
              <a:extLst>
                <a:ext uri="{FF2B5EF4-FFF2-40B4-BE49-F238E27FC236}">
                  <a16:creationId xmlns:a16="http://schemas.microsoft.com/office/drawing/2014/main" id="{0D64CC2F-963F-4F94-99A4-C80163F55B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9" name="Afbeelding 358">
              <a:extLst>
                <a:ext uri="{FF2B5EF4-FFF2-40B4-BE49-F238E27FC236}">
                  <a16:creationId xmlns:a16="http://schemas.microsoft.com/office/drawing/2014/main" id="{B2846802-DE0A-4709-B45C-531E76536D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0" name="Afbeelding 359">
              <a:extLst>
                <a:ext uri="{FF2B5EF4-FFF2-40B4-BE49-F238E27FC236}">
                  <a16:creationId xmlns:a16="http://schemas.microsoft.com/office/drawing/2014/main" id="{2F85B78C-63F3-493D-99B4-D4292FE2B1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61" name="Groep 360">
            <a:extLst>
              <a:ext uri="{FF2B5EF4-FFF2-40B4-BE49-F238E27FC236}">
                <a16:creationId xmlns:a16="http://schemas.microsoft.com/office/drawing/2014/main" id="{5B47E172-DBEB-40EA-AA68-89949ED9B972}"/>
              </a:ext>
            </a:extLst>
          </p:cNvPr>
          <p:cNvGrpSpPr>
            <a:grpSpLocks noChangeAspect="1"/>
          </p:cNvGrpSpPr>
          <p:nvPr/>
        </p:nvGrpSpPr>
        <p:grpSpPr>
          <a:xfrm>
            <a:off x="7686115" y="5432373"/>
            <a:ext cx="585662" cy="817317"/>
            <a:chOff x="154993" y="99049"/>
            <a:chExt cx="772366" cy="1076827"/>
          </a:xfrm>
        </p:grpSpPr>
        <p:pic>
          <p:nvPicPr>
            <p:cNvPr id="362" name="image2.png">
              <a:extLst>
                <a:ext uri="{FF2B5EF4-FFF2-40B4-BE49-F238E27FC236}">
                  <a16:creationId xmlns:a16="http://schemas.microsoft.com/office/drawing/2014/main" id="{B090AEBC-EA7A-454D-94DE-EB1CCA5958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3" name="Afbeelding 362">
              <a:extLst>
                <a:ext uri="{FF2B5EF4-FFF2-40B4-BE49-F238E27FC236}">
                  <a16:creationId xmlns:a16="http://schemas.microsoft.com/office/drawing/2014/main" id="{B2F79012-603A-4DD4-BAFB-3BCB484D0E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64" name="Groep 363">
            <a:extLst>
              <a:ext uri="{FF2B5EF4-FFF2-40B4-BE49-F238E27FC236}">
                <a16:creationId xmlns:a16="http://schemas.microsoft.com/office/drawing/2014/main" id="{5D1DEAC3-AC33-4617-8EEF-962D5415AD95}"/>
              </a:ext>
            </a:extLst>
          </p:cNvPr>
          <p:cNvGrpSpPr>
            <a:grpSpLocks noChangeAspect="1"/>
          </p:cNvGrpSpPr>
          <p:nvPr/>
        </p:nvGrpSpPr>
        <p:grpSpPr>
          <a:xfrm>
            <a:off x="7366076" y="5829234"/>
            <a:ext cx="591609" cy="817260"/>
            <a:chOff x="1537609" y="5128444"/>
            <a:chExt cx="779145" cy="1076325"/>
          </a:xfrm>
        </p:grpSpPr>
        <p:pic>
          <p:nvPicPr>
            <p:cNvPr id="365" name="image2.png">
              <a:extLst>
                <a:ext uri="{FF2B5EF4-FFF2-40B4-BE49-F238E27FC236}">
                  <a16:creationId xmlns:a16="http://schemas.microsoft.com/office/drawing/2014/main" id="{F338A7C2-E693-40BE-8A2D-36C7D5B183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6" name="Afbeelding 365">
              <a:extLst>
                <a:ext uri="{FF2B5EF4-FFF2-40B4-BE49-F238E27FC236}">
                  <a16:creationId xmlns:a16="http://schemas.microsoft.com/office/drawing/2014/main" id="{969782BB-E681-4F12-930B-BCC468C6E1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67" name="image2.png">
            <a:extLst>
              <a:ext uri="{FF2B5EF4-FFF2-40B4-BE49-F238E27FC236}">
                <a16:creationId xmlns:a16="http://schemas.microsoft.com/office/drawing/2014/main" id="{51A32C26-1CDB-4F54-AD6C-33A75BC233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8507916" y="174012"/>
            <a:ext cx="599377" cy="817200"/>
          </a:xfrm>
          <a:prstGeom prst="rect">
            <a:avLst/>
          </a:prstGeom>
          <a:ln/>
        </p:spPr>
      </p:pic>
      <p:pic>
        <p:nvPicPr>
          <p:cNvPr id="368" name="image2.png">
            <a:extLst>
              <a:ext uri="{FF2B5EF4-FFF2-40B4-BE49-F238E27FC236}">
                <a16:creationId xmlns:a16="http://schemas.microsoft.com/office/drawing/2014/main" id="{07CEB486-2030-4A1D-9EBD-3191DE64D9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8844588" y="374038"/>
            <a:ext cx="605224" cy="817200"/>
          </a:xfrm>
          <a:prstGeom prst="rect">
            <a:avLst/>
          </a:prstGeom>
          <a:ln/>
        </p:spPr>
      </p:pic>
      <p:pic>
        <p:nvPicPr>
          <p:cNvPr id="369" name="image2.png">
            <a:extLst>
              <a:ext uri="{FF2B5EF4-FFF2-40B4-BE49-F238E27FC236}">
                <a16:creationId xmlns:a16="http://schemas.microsoft.com/office/drawing/2014/main" id="{9CD527A4-7232-4C36-812E-4C7A5989015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8481246" y="777897"/>
            <a:ext cx="596177" cy="817200"/>
          </a:xfrm>
          <a:prstGeom prst="rect">
            <a:avLst/>
          </a:prstGeom>
          <a:ln/>
        </p:spPr>
      </p:pic>
      <p:pic>
        <p:nvPicPr>
          <p:cNvPr id="370" name="image2.png">
            <a:extLst>
              <a:ext uri="{FF2B5EF4-FFF2-40B4-BE49-F238E27FC236}">
                <a16:creationId xmlns:a16="http://schemas.microsoft.com/office/drawing/2014/main" id="{20A29BBE-6C59-4ED4-B3DC-7C59A97A48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8856941" y="991257"/>
            <a:ext cx="592871" cy="817200"/>
          </a:xfrm>
          <a:prstGeom prst="rect">
            <a:avLst/>
          </a:prstGeom>
          <a:ln/>
        </p:spPr>
      </p:pic>
      <p:pic>
        <p:nvPicPr>
          <p:cNvPr id="371" name="image2.png">
            <a:extLst>
              <a:ext uri="{FF2B5EF4-FFF2-40B4-BE49-F238E27FC236}">
                <a16:creationId xmlns:a16="http://schemas.microsoft.com/office/drawing/2014/main" id="{B2896FCB-583E-418F-B360-68B3A4892E6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8540300" y="1388118"/>
            <a:ext cx="591414" cy="817200"/>
          </a:xfrm>
          <a:prstGeom prst="rect">
            <a:avLst/>
          </a:prstGeom>
          <a:ln/>
        </p:spPr>
      </p:pic>
      <p:grpSp>
        <p:nvGrpSpPr>
          <p:cNvPr id="372" name="Groep 371">
            <a:extLst>
              <a:ext uri="{FF2B5EF4-FFF2-40B4-BE49-F238E27FC236}">
                <a16:creationId xmlns:a16="http://schemas.microsoft.com/office/drawing/2014/main" id="{C68F30C1-B103-47D8-B8FE-C8AB1DFE0564}"/>
              </a:ext>
            </a:extLst>
          </p:cNvPr>
          <p:cNvGrpSpPr>
            <a:grpSpLocks noChangeAspect="1"/>
          </p:cNvGrpSpPr>
          <p:nvPr/>
        </p:nvGrpSpPr>
        <p:grpSpPr>
          <a:xfrm>
            <a:off x="8488231" y="5219013"/>
            <a:ext cx="585662" cy="817317"/>
            <a:chOff x="154814" y="94750"/>
            <a:chExt cx="772366" cy="1076828"/>
          </a:xfrm>
        </p:grpSpPr>
        <p:pic>
          <p:nvPicPr>
            <p:cNvPr id="373" name="image2.png">
              <a:extLst>
                <a:ext uri="{FF2B5EF4-FFF2-40B4-BE49-F238E27FC236}">
                  <a16:creationId xmlns:a16="http://schemas.microsoft.com/office/drawing/2014/main" id="{E93478B5-325F-4565-A9C4-D13D4043D4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4" name="Afbeelding 373">
              <a:extLst>
                <a:ext uri="{FF2B5EF4-FFF2-40B4-BE49-F238E27FC236}">
                  <a16:creationId xmlns:a16="http://schemas.microsoft.com/office/drawing/2014/main" id="{D97CFF17-5F9E-460E-9E3E-25D025562B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5" name="Afbeelding 374">
              <a:extLst>
                <a:ext uri="{FF2B5EF4-FFF2-40B4-BE49-F238E27FC236}">
                  <a16:creationId xmlns:a16="http://schemas.microsoft.com/office/drawing/2014/main" id="{879DC6F4-9A40-4A8F-9B24-D6449B3BF7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6" name="Afbeelding 375">
              <a:extLst>
                <a:ext uri="{FF2B5EF4-FFF2-40B4-BE49-F238E27FC236}">
                  <a16:creationId xmlns:a16="http://schemas.microsoft.com/office/drawing/2014/main" id="{7A875B18-807A-48AE-9F88-B26610B2E0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77" name="Groep 376">
            <a:extLst>
              <a:ext uri="{FF2B5EF4-FFF2-40B4-BE49-F238E27FC236}">
                <a16:creationId xmlns:a16="http://schemas.microsoft.com/office/drawing/2014/main" id="{558A3799-0980-4F79-99E7-1E3CA98F079A}"/>
              </a:ext>
            </a:extLst>
          </p:cNvPr>
          <p:cNvGrpSpPr>
            <a:grpSpLocks noChangeAspect="1"/>
          </p:cNvGrpSpPr>
          <p:nvPr/>
        </p:nvGrpSpPr>
        <p:grpSpPr>
          <a:xfrm>
            <a:off x="8808270" y="5432373"/>
            <a:ext cx="585662" cy="817317"/>
            <a:chOff x="154993" y="99049"/>
            <a:chExt cx="772366" cy="1076827"/>
          </a:xfrm>
        </p:grpSpPr>
        <p:pic>
          <p:nvPicPr>
            <p:cNvPr id="378" name="image2.png">
              <a:extLst>
                <a:ext uri="{FF2B5EF4-FFF2-40B4-BE49-F238E27FC236}">
                  <a16:creationId xmlns:a16="http://schemas.microsoft.com/office/drawing/2014/main" id="{10F29319-F3AB-4B60-9F6F-83373FBEA4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9" name="Afbeelding 378">
              <a:extLst>
                <a:ext uri="{FF2B5EF4-FFF2-40B4-BE49-F238E27FC236}">
                  <a16:creationId xmlns:a16="http://schemas.microsoft.com/office/drawing/2014/main" id="{E761189D-F0C3-467F-8190-97D8EAC036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80" name="Groep 379">
            <a:extLst>
              <a:ext uri="{FF2B5EF4-FFF2-40B4-BE49-F238E27FC236}">
                <a16:creationId xmlns:a16="http://schemas.microsoft.com/office/drawing/2014/main" id="{B002C205-E1F6-49A0-8AF5-8EE3240BE6F0}"/>
              </a:ext>
            </a:extLst>
          </p:cNvPr>
          <p:cNvGrpSpPr>
            <a:grpSpLocks noChangeAspect="1"/>
          </p:cNvGrpSpPr>
          <p:nvPr/>
        </p:nvGrpSpPr>
        <p:grpSpPr>
          <a:xfrm>
            <a:off x="8488231" y="5829234"/>
            <a:ext cx="591609" cy="817260"/>
            <a:chOff x="1537609" y="5128444"/>
            <a:chExt cx="779145" cy="1076325"/>
          </a:xfrm>
        </p:grpSpPr>
        <p:pic>
          <p:nvPicPr>
            <p:cNvPr id="381" name="image2.png">
              <a:extLst>
                <a:ext uri="{FF2B5EF4-FFF2-40B4-BE49-F238E27FC236}">
                  <a16:creationId xmlns:a16="http://schemas.microsoft.com/office/drawing/2014/main" id="{13A6AB10-2117-409E-B183-709278184B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82" name="Afbeelding 381">
              <a:extLst>
                <a:ext uri="{FF2B5EF4-FFF2-40B4-BE49-F238E27FC236}">
                  <a16:creationId xmlns:a16="http://schemas.microsoft.com/office/drawing/2014/main" id="{3CCB13D7-C811-42D9-996A-97DAFE23E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83" name="image2.png">
            <a:extLst>
              <a:ext uri="{FF2B5EF4-FFF2-40B4-BE49-F238E27FC236}">
                <a16:creationId xmlns:a16="http://schemas.microsoft.com/office/drawing/2014/main" id="{C431A907-A2C9-4EED-B0F1-0A486096B3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9669331" y="173377"/>
            <a:ext cx="599377" cy="817200"/>
          </a:xfrm>
          <a:prstGeom prst="rect">
            <a:avLst/>
          </a:prstGeom>
          <a:ln/>
        </p:spPr>
      </p:pic>
      <p:pic>
        <p:nvPicPr>
          <p:cNvPr id="384" name="image2.png">
            <a:extLst>
              <a:ext uri="{FF2B5EF4-FFF2-40B4-BE49-F238E27FC236}">
                <a16:creationId xmlns:a16="http://schemas.microsoft.com/office/drawing/2014/main" id="{AFEA229E-63CC-4B0F-8AD3-7CB3800DF8E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10006003" y="373403"/>
            <a:ext cx="605224" cy="817200"/>
          </a:xfrm>
          <a:prstGeom prst="rect">
            <a:avLst/>
          </a:prstGeom>
          <a:ln/>
        </p:spPr>
      </p:pic>
      <p:pic>
        <p:nvPicPr>
          <p:cNvPr id="385" name="image2.png">
            <a:extLst>
              <a:ext uri="{FF2B5EF4-FFF2-40B4-BE49-F238E27FC236}">
                <a16:creationId xmlns:a16="http://schemas.microsoft.com/office/drawing/2014/main" id="{BE35A132-BF43-49EA-AEEA-CA6ED23BB2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9642661" y="777262"/>
            <a:ext cx="596177" cy="817200"/>
          </a:xfrm>
          <a:prstGeom prst="rect">
            <a:avLst/>
          </a:prstGeom>
          <a:ln/>
        </p:spPr>
      </p:pic>
      <p:pic>
        <p:nvPicPr>
          <p:cNvPr id="386" name="image2.png">
            <a:extLst>
              <a:ext uri="{FF2B5EF4-FFF2-40B4-BE49-F238E27FC236}">
                <a16:creationId xmlns:a16="http://schemas.microsoft.com/office/drawing/2014/main" id="{0A4BA547-EC44-4454-BAF3-556027F562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10018356" y="990622"/>
            <a:ext cx="592871" cy="817200"/>
          </a:xfrm>
          <a:prstGeom prst="rect">
            <a:avLst/>
          </a:prstGeom>
          <a:ln/>
        </p:spPr>
      </p:pic>
      <p:pic>
        <p:nvPicPr>
          <p:cNvPr id="387" name="image2.png">
            <a:extLst>
              <a:ext uri="{FF2B5EF4-FFF2-40B4-BE49-F238E27FC236}">
                <a16:creationId xmlns:a16="http://schemas.microsoft.com/office/drawing/2014/main" id="{2A411B85-0386-4BFB-B981-5A773E668C8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9701715" y="1387483"/>
            <a:ext cx="591414" cy="817200"/>
          </a:xfrm>
          <a:prstGeom prst="rect">
            <a:avLst/>
          </a:prstGeom>
          <a:ln/>
        </p:spPr>
      </p:pic>
      <p:grpSp>
        <p:nvGrpSpPr>
          <p:cNvPr id="388" name="Groep 387">
            <a:extLst>
              <a:ext uri="{FF2B5EF4-FFF2-40B4-BE49-F238E27FC236}">
                <a16:creationId xmlns:a16="http://schemas.microsoft.com/office/drawing/2014/main" id="{2CA6F57E-D211-4ADB-8B48-DA58C4D87F23}"/>
              </a:ext>
            </a:extLst>
          </p:cNvPr>
          <p:cNvGrpSpPr>
            <a:grpSpLocks noChangeAspect="1"/>
          </p:cNvGrpSpPr>
          <p:nvPr/>
        </p:nvGrpSpPr>
        <p:grpSpPr>
          <a:xfrm>
            <a:off x="9649646" y="5218378"/>
            <a:ext cx="585662" cy="817317"/>
            <a:chOff x="154814" y="94750"/>
            <a:chExt cx="772366" cy="1076828"/>
          </a:xfrm>
        </p:grpSpPr>
        <p:pic>
          <p:nvPicPr>
            <p:cNvPr id="389" name="image2.png">
              <a:extLst>
                <a:ext uri="{FF2B5EF4-FFF2-40B4-BE49-F238E27FC236}">
                  <a16:creationId xmlns:a16="http://schemas.microsoft.com/office/drawing/2014/main" id="{CA7754E2-CE25-4906-B875-457C76E644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0" name="Afbeelding 389">
              <a:extLst>
                <a:ext uri="{FF2B5EF4-FFF2-40B4-BE49-F238E27FC236}">
                  <a16:creationId xmlns:a16="http://schemas.microsoft.com/office/drawing/2014/main" id="{ACF0D2C1-90A5-4AB0-AE7F-AD45B82D67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1" name="Afbeelding 390">
              <a:extLst>
                <a:ext uri="{FF2B5EF4-FFF2-40B4-BE49-F238E27FC236}">
                  <a16:creationId xmlns:a16="http://schemas.microsoft.com/office/drawing/2014/main" id="{F7B14CC7-F37F-4FC4-9A44-2E8DF30C99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2" name="Afbeelding 391">
              <a:extLst>
                <a:ext uri="{FF2B5EF4-FFF2-40B4-BE49-F238E27FC236}">
                  <a16:creationId xmlns:a16="http://schemas.microsoft.com/office/drawing/2014/main" id="{D50A0C66-3C65-4F7D-B03E-499E7C9B85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93" name="Groep 392">
            <a:extLst>
              <a:ext uri="{FF2B5EF4-FFF2-40B4-BE49-F238E27FC236}">
                <a16:creationId xmlns:a16="http://schemas.microsoft.com/office/drawing/2014/main" id="{72894BF3-C504-4C62-BCD6-BEC60D0C1829}"/>
              </a:ext>
            </a:extLst>
          </p:cNvPr>
          <p:cNvGrpSpPr>
            <a:grpSpLocks noChangeAspect="1"/>
          </p:cNvGrpSpPr>
          <p:nvPr/>
        </p:nvGrpSpPr>
        <p:grpSpPr>
          <a:xfrm>
            <a:off x="9969685" y="5431738"/>
            <a:ext cx="585662" cy="817317"/>
            <a:chOff x="154993" y="99049"/>
            <a:chExt cx="772366" cy="1076827"/>
          </a:xfrm>
        </p:grpSpPr>
        <p:pic>
          <p:nvPicPr>
            <p:cNvPr id="394" name="image2.png">
              <a:extLst>
                <a:ext uri="{FF2B5EF4-FFF2-40B4-BE49-F238E27FC236}">
                  <a16:creationId xmlns:a16="http://schemas.microsoft.com/office/drawing/2014/main" id="{DDEDE792-4E40-47A8-9DB1-168D2C4210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5" name="Afbeelding 394">
              <a:extLst>
                <a:ext uri="{FF2B5EF4-FFF2-40B4-BE49-F238E27FC236}">
                  <a16:creationId xmlns:a16="http://schemas.microsoft.com/office/drawing/2014/main" id="{F95BC471-DC08-41A3-ACBF-9BD6F08682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96" name="Groep 395">
            <a:extLst>
              <a:ext uri="{FF2B5EF4-FFF2-40B4-BE49-F238E27FC236}">
                <a16:creationId xmlns:a16="http://schemas.microsoft.com/office/drawing/2014/main" id="{C66B58BD-A273-4497-8F73-9EF56DF3C256}"/>
              </a:ext>
            </a:extLst>
          </p:cNvPr>
          <p:cNvGrpSpPr>
            <a:grpSpLocks noChangeAspect="1"/>
          </p:cNvGrpSpPr>
          <p:nvPr/>
        </p:nvGrpSpPr>
        <p:grpSpPr>
          <a:xfrm>
            <a:off x="9649646" y="5828599"/>
            <a:ext cx="591609" cy="817260"/>
            <a:chOff x="1537609" y="5128444"/>
            <a:chExt cx="779145" cy="1076325"/>
          </a:xfrm>
        </p:grpSpPr>
        <p:pic>
          <p:nvPicPr>
            <p:cNvPr id="397" name="image2.png">
              <a:extLst>
                <a:ext uri="{FF2B5EF4-FFF2-40B4-BE49-F238E27FC236}">
                  <a16:creationId xmlns:a16="http://schemas.microsoft.com/office/drawing/2014/main" id="{58F27AD3-2A8E-4B4F-A3BB-394599F1E1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8" name="Afbeelding 397">
              <a:extLst>
                <a:ext uri="{FF2B5EF4-FFF2-40B4-BE49-F238E27FC236}">
                  <a16:creationId xmlns:a16="http://schemas.microsoft.com/office/drawing/2014/main" id="{B2B89EDC-EFD8-43A0-B1D6-3E76F8E5C7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44" name="Ovaal 143">
            <a:extLst>
              <a:ext uri="{FF2B5EF4-FFF2-40B4-BE49-F238E27FC236}">
                <a16:creationId xmlns:a16="http://schemas.microsoft.com/office/drawing/2014/main" id="{77799180-ACEA-4D99-B797-8EA0644CFED1}"/>
              </a:ext>
            </a:extLst>
          </p:cNvPr>
          <p:cNvSpPr/>
          <p:nvPr/>
        </p:nvSpPr>
        <p:spPr>
          <a:xfrm>
            <a:off x="11174203" y="3358693"/>
            <a:ext cx="831099" cy="83127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00B4E24-B642-4845-B955-F7C3C55702BA}" type="slidenum">
              <a:rPr lang="nl-BE" sz="3000" b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25</a:t>
            </a:fld>
            <a:endParaRPr lang="nl-BE" sz="3000" b="1" dirty="0">
              <a:ln w="95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8700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8148E-6 L 0.00977 0.208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8.33333E-7 1.48148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" y="-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0.01627 0.2666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2.91667E-6 -2.96296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" y="-1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7 L 0.01433 0.2976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" y="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3.54167E-6 1.25767E-1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-0.01575 0.3567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6.25E-7 1.48148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0.01198 0.3858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7 L 3.95833E-6 1.11111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" y="-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0.01368 -0.2659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8 -0.26597 L -2.91667E-6 4.07407E-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1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33333E-6 L -0.01224 -0.208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-1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-2.5E-6 -4.81481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" y="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33333E-6 L 0.01394 -0.1768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-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-3.125E-6 1.11111E-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48148E-6 L 0.00977 0.2087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2.70833E-6 1.48148E-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85185E-6 L -0.01627 0.2666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4.375E-6 1.85185E-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85185E-6 L 0.01432 0.2976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2 0.29768 L 4.79167E-6 1.85185E-6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85185E-6 L -0.01575 0.35671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3.54167E-6 -1.85185E-6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81481E-6 L 0.01198 0.38587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7 L 1.04167E-6 4.81481E-6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01367 -0.26597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16667E-6 -2.22222E-6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-0.01224 -0.2081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2.5E-6 -1.85185E-6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0.01393 -0.17685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3 -0.17685 L 4.58333E-6 -3.33333E-6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48148E-6 L 0.00977 0.2087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5.55112E-17 1.48148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-0.01627 0.26666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1.66667E-6 1.85185E-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0.01433 0.29768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2.5E-6 1.85185E-6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5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-0.01575 0.35671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8.33333E-7 -1.85185E-6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4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81481E-6 L 0.01198 0.38587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7 L 3.75E-6 4.81481E-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3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L 0.01368 -0.26597 " pathEditMode="relative" rAng="0" ptsTypes="AA">
                                      <p:cBhvr>
                                        <p:cTn id="195" dur="2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8 -0.26597 L -3.125E-6 -2.22222E-6 " pathEditMode="relative" rAng="0" ptsTypes="AA">
                                      <p:cBhvr>
                                        <p:cTn id="199" dur="2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6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85185E-6 L -0.01223 -0.2081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3 -0.2081 L -4.58333E-6 -1.85185E-6 " pathEditMode="relative" rAng="0" ptsTypes="AA">
                                      <p:cBhvr>
                                        <p:cTn id="208" dur="2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33333E-6 L 0.01394 -0.17685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-2.70833E-6 -3.33333E-6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96296E-6 L 0.00977 0.20879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2.29167E-6 2.96296E-6 " pathEditMode="relative" rAng="0" ptsTypes="AA">
                                      <p:cBhvr>
                                        <p:cTn id="226" dur="2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33333E-6 L -0.01627 0.26666 " pathEditMode="relative" rAng="0" ptsTypes="AA">
                                      <p:cBhvr>
                                        <p:cTn id="231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3.95833E-6 3.33333E-6 " pathEditMode="relative" rAng="0" ptsTypes="AA">
                                      <p:cBhvr>
                                        <p:cTn id="235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3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0.01433 0.29768 " pathEditMode="relative" rAng="0" ptsTypes="AA">
                                      <p:cBhvr>
                                        <p:cTn id="240" dur="2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5E-6 1.85185E-6 " pathEditMode="relative" rAng="0" ptsTypes="AA">
                                      <p:cBhvr>
                                        <p:cTn id="244" dur="2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1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3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-0.01575 0.35671 " pathEditMode="relative" rAng="0" ptsTypes="AA">
                                      <p:cBhvr>
                                        <p:cTn id="249" dur="2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3.125E-6 -3.7037E-7 " pathEditMode="relative" rAng="0" ptsTypes="AA">
                                      <p:cBhvr>
                                        <p:cTn id="253" dur="2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0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3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0.01198 0.38588 " pathEditMode="relative" rAng="0" ptsTypes="AA">
                                      <p:cBhvr>
                                        <p:cTn id="258" dur="2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1.45833E-6 -3.7037E-6 " pathEditMode="relative" rAng="0" ptsTypes="AA">
                                      <p:cBhvr>
                                        <p:cTn id="262" dur="2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9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3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22222E-6 L 0.01367 -0.26597 " pathEditMode="relative" rAng="0" ptsTypes="AA">
                                      <p:cBhvr>
                                        <p:cTn id="267" dur="2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58333E-6 -2.22222E-6 " pathEditMode="relative" rAng="0" ptsTypes="AA">
                                      <p:cBhvr>
                                        <p:cTn id="271" dur="2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2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3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85185E-6 L -0.01224 -0.2081 " pathEditMode="relative" rAng="0" ptsTypes="AA">
                                      <p:cBhvr>
                                        <p:cTn id="276" dur="2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2.91667E-6 -1.85185E-6 " pathEditMode="relative" rAng="0" ptsTypes="AA">
                                      <p:cBhvr>
                                        <p:cTn id="280" dur="2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9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3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01394 -0.17685 " pathEditMode="relative" rAng="0" ptsTypes="AA">
                                      <p:cBhvr>
                                        <p:cTn id="285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5E-6 -1.85185E-6 " pathEditMode="relative" rAng="0" ptsTypes="AA">
                                      <p:cBhvr>
                                        <p:cTn id="289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4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0.00977 0.20879 " pathEditMode="relative" rAng="0" ptsTypes="AA">
                                      <p:cBhvr>
                                        <p:cTn id="294" dur="2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2.70833E-6 2.96296E-6 " pathEditMode="relative" rAng="0" ptsTypes="AA">
                                      <p:cBhvr>
                                        <p:cTn id="298" dur="2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9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33333E-6 L -0.01627 0.26666 " pathEditMode="relative" rAng="0" ptsTypes="AA">
                                      <p:cBhvr>
                                        <p:cTn id="303" dur="2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4.375E-6 3.33333E-6 " pathEditMode="relative" rAng="0" ptsTypes="AA">
                                      <p:cBhvr>
                                        <p:cTn id="307" dur="2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33333E-6 L 0.01432 0.29768 " pathEditMode="relative" rAng="0" ptsTypes="AA">
                                      <p:cBhvr>
                                        <p:cTn id="312" dur="2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2 0.29768 L 4.79167E-6 3.33333E-6 " pathEditMode="relative" rAng="0" ptsTypes="AA">
                                      <p:cBhvr>
                                        <p:cTn id="316" dur="2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L -0.01575 0.35671 " pathEditMode="relative" rAng="0" ptsTypes="AA">
                                      <p:cBhvr>
                                        <p:cTn id="321" dur="2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3.54167E-6 -3.7037E-7 " pathEditMode="relative" rAng="0" ptsTypes="AA">
                                      <p:cBhvr>
                                        <p:cTn id="325" dur="2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6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3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6 L 0.01198 0.38588 " pathEditMode="relative" rAng="0" ptsTypes="AA">
                                      <p:cBhvr>
                                        <p:cTn id="330" dur="2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1.04167E-6 -3.7037E-6 " pathEditMode="relative" rAng="0" ptsTypes="AA">
                                      <p:cBhvr>
                                        <p:cTn id="334" dur="2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5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3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0.01367 -0.26597 " pathEditMode="relative" rAng="0" ptsTypes="AA">
                                      <p:cBhvr>
                                        <p:cTn id="339" dur="2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16667E-6 -7.40741E-7 " pathEditMode="relative" rAng="0" ptsTypes="AA">
                                      <p:cBhvr>
                                        <p:cTn id="343" dur="2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3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-0.01224 -0.2081 " pathEditMode="relative" rAng="0" ptsTypes="AA">
                                      <p:cBhvr>
                                        <p:cTn id="348" dur="2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2.5E-6 -3.7037E-7 " pathEditMode="relative" rAng="0" ptsTypes="AA">
                                      <p:cBhvr>
                                        <p:cTn id="352" dur="2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5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85185E-6 L 0.01393 -0.17685 " pathEditMode="relative" rAng="0" ptsTypes="AA">
                                      <p:cBhvr>
                                        <p:cTn id="357" dur="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3 -0.17685 L 4.58333E-6 -1.85185E-6 " pathEditMode="relative" rAng="0" ptsTypes="AA">
                                      <p:cBhvr>
                                        <p:cTn id="361" dur="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0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3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44444E-6 L 0.00977 0.20879 " pathEditMode="relative" rAng="0" ptsTypes="AA">
                                      <p:cBhvr>
                                        <p:cTn id="366" dur="2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2.29167E-6 4.44444E-6 " pathEditMode="relative" rAng="0" ptsTypes="AA">
                                      <p:cBhvr>
                                        <p:cTn id="370" dur="2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5"/>
                  </p:tgtEl>
                </p:cond>
              </p:nextCondLst>
            </p:seq>
            <p:seq concurrent="1" nextAc="seek">
              <p:cTn id="371" restart="whenNotActive" fill="hold" evtFilter="cancelBubble" nodeType="interactiveSeq">
                <p:stCondLst>
                  <p:cond evt="onClick" delay="0">
                    <p:tgtEl>
                      <p:spTgt spid="3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2" fill="hold">
                      <p:stCondLst>
                        <p:cond delay="0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81481E-6 L -0.01627 0.26666 " pathEditMode="relative" rAng="0" ptsTypes="AA">
                                      <p:cBhvr>
                                        <p:cTn id="375" dur="2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3.95833E-6 4.81481E-6 " pathEditMode="relative" rAng="0" ptsTypes="AA">
                                      <p:cBhvr>
                                        <p:cTn id="379" dur="2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4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3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33333E-6 L 0.01433 0.29768 " pathEditMode="relative" rAng="0" ptsTypes="AA">
                                      <p:cBhvr>
                                        <p:cTn id="384" dur="2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4.79167E-6 3.33333E-6 " pathEditMode="relative" rAng="0" ptsTypes="AA">
                                      <p:cBhvr>
                                        <p:cTn id="388" dur="2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3"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3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-0.01575 0.35671 " pathEditMode="relative" rAng="0" ptsTypes="AA">
                                      <p:cBhvr>
                                        <p:cTn id="393" dur="2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3.125E-6 -3.7037E-7 " pathEditMode="relative" rAng="0" ptsTypes="AA">
                                      <p:cBhvr>
                                        <p:cTn id="397" dur="2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2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3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>
                      <p:stCondLst>
                        <p:cond delay="0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0.01198 0.38588 " pathEditMode="relative" rAng="0" ptsTypes="AA">
                                      <p:cBhvr>
                                        <p:cTn id="402" dur="2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1.45833E-6 -3.7037E-6 " pathEditMode="relative" rAng="0" ptsTypes="AA">
                                      <p:cBhvr>
                                        <p:cTn id="406" dur="2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1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3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7.40741E-7 L 0.01367 -0.26597 " pathEditMode="relative" rAng="0" ptsTypes="AA">
                                      <p:cBhvr>
                                        <p:cTn id="411" dur="2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58333E-6 -7.40741E-7 " pathEditMode="relative" rAng="0" ptsTypes="AA">
                                      <p:cBhvr>
                                        <p:cTn id="415" dur="2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4"/>
                  </p:tgtEl>
                </p:cond>
              </p:nextCondLst>
            </p:seq>
            <p:seq concurrent="1" nextAc="seek">
              <p:cTn id="416" restart="whenNotActive" fill="hold" evtFilter="cancelBubble" nodeType="interactiveSeq">
                <p:stCondLst>
                  <p:cond evt="onClick" delay="0">
                    <p:tgtEl>
                      <p:spTgt spid="3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7" fill="hold">
                      <p:stCondLst>
                        <p:cond delay="0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-0.01224 -0.2081 " pathEditMode="relative" rAng="0" ptsTypes="AA">
                                      <p:cBhvr>
                                        <p:cTn id="420" dur="2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2.91667E-6 -3.7037E-7 " pathEditMode="relative" rAng="0" ptsTypes="AA">
                                      <p:cBhvr>
                                        <p:cTn id="424" dur="2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1"/>
                  </p:tgtEl>
                </p:cond>
              </p:nextCondLst>
            </p:seq>
            <p:seq concurrent="1" nextAc="seek">
              <p:cTn id="425" restart="whenNotActive" fill="hold" evtFilter="cancelBubble" nodeType="interactiveSeq">
                <p:stCondLst>
                  <p:cond evt="onClick" delay="0">
                    <p:tgtEl>
                      <p:spTgt spid="3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6" fill="hold">
                      <p:stCondLst>
                        <p:cond delay="0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01394 -0.17685 " pathEditMode="relative" rAng="0" ptsTypes="AA">
                                      <p:cBhvr>
                                        <p:cTn id="429" dur="2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fill="hold">
                      <p:stCondLst>
                        <p:cond delay="indefinite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5E-6 -1.85185E-6 " pathEditMode="relative" rAng="0" ptsTypes="AA">
                                      <p:cBhvr>
                                        <p:cTn id="433" dur="2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6"/>
                  </p:tgtEl>
                </p:cond>
              </p:nextCondLst>
            </p:seq>
            <p:seq concurrent="1" nextAc="seek">
              <p:cTn id="434" restart="whenNotActive" fill="hold" evtFilter="cancelBubble" nodeType="interactiveSeq">
                <p:stCondLst>
                  <p:cond evt="onClick" delay="0">
                    <p:tgtEl>
                      <p:spTgt spid="3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5" fill="hold">
                      <p:stCondLst>
                        <p:cond delay="0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44444E-6 L 0.00977 0.20879 " pathEditMode="relative" rAng="0" ptsTypes="AA">
                                      <p:cBhvr>
                                        <p:cTn id="438" dur="2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4.16667E-7 4.44444E-6 " pathEditMode="relative" rAng="0" ptsTypes="AA">
                                      <p:cBhvr>
                                        <p:cTn id="442" dur="2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1"/>
                  </p:tgtEl>
                </p:cond>
              </p:nextCondLst>
            </p:seq>
            <p:seq concurrent="1" nextAc="seek">
              <p:cTn id="443" restart="whenNotActive" fill="hold" evtFilter="cancelBubble" nodeType="interactiveSeq">
                <p:stCondLst>
                  <p:cond evt="onClick" delay="0">
                    <p:tgtEl>
                      <p:spTgt spid="3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4" fill="hold">
                      <p:stCondLst>
                        <p:cond delay="0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81481E-6 L -0.01627 0.26666 " pathEditMode="relative" rAng="0" ptsTypes="AA">
                                      <p:cBhvr>
                                        <p:cTn id="447" dur="2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8" fill="hold">
                      <p:stCondLst>
                        <p:cond delay="indefinite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1.25E-6 4.81481E-6 " pathEditMode="relative" rAng="0" ptsTypes="AA">
                                      <p:cBhvr>
                                        <p:cTn id="451" dur="2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0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3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33333E-6 L 0.01433 0.29768 " pathEditMode="relative" rAng="0" ptsTypes="AA">
                                      <p:cBhvr>
                                        <p:cTn id="456" dur="2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7" fill="hold">
                      <p:stCondLst>
                        <p:cond delay="indefinite"/>
                      </p:stCondLst>
                      <p:childTnLst>
                        <p:par>
                          <p:cTn id="458" fill="hold">
                            <p:stCondLst>
                              <p:cond delay="0"/>
                            </p:stCondLst>
                            <p:childTnLst>
                              <p:par>
                                <p:cTn id="4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2.08333E-6 3.33333E-6 " pathEditMode="relative" rAng="0" ptsTypes="AA">
                                      <p:cBhvr>
                                        <p:cTn id="460" dur="2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9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0.01575 0.35671 " pathEditMode="relative" rAng="0" ptsTypes="AA">
                                      <p:cBhvr>
                                        <p:cTn id="465" dur="2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6" fill="hold">
                      <p:stCondLst>
                        <p:cond delay="indefinite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4.16667E-7 -3.7037E-7 " pathEditMode="relative" rAng="0" ptsTypes="AA">
                                      <p:cBhvr>
                                        <p:cTn id="469" dur="2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"/>
                  </p:tgtEl>
                </p:cond>
              </p:nextCondLst>
            </p:seq>
            <p:seq concurrent="1" nextAc="seek">
              <p:cTn id="470" restart="whenNotActive" fill="hold" evtFilter="cancelBubble" nodeType="interactiveSeq">
                <p:stCondLst>
                  <p:cond evt="onClick" delay="0">
                    <p:tgtEl>
                      <p:spTgt spid="3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1" fill="hold">
                      <p:stCondLst>
                        <p:cond delay="0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0.01198 0.38588 " pathEditMode="relative" rAng="0" ptsTypes="AA">
                                      <p:cBhvr>
                                        <p:cTn id="474" dur="2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4.16667E-6 -3.7037E-6 " pathEditMode="relative" rAng="0" ptsTypes="AA">
                                      <p:cBhvr>
                                        <p:cTn id="478" dur="2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7"/>
                  </p:tgtEl>
                </p:cond>
              </p:nextCondLst>
            </p:seq>
            <p:seq concurrent="1" nextAc="seek">
              <p:cTn id="479" restart="whenNotActive" fill="hold" evtFilter="cancelBubble" nodeType="interactiveSeq">
                <p:stCondLst>
                  <p:cond evt="onClick" delay="0">
                    <p:tgtEl>
                      <p:spTgt spid="3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0" fill="hold">
                      <p:stCondLst>
                        <p:cond delay="0"/>
                      </p:stCondLst>
                      <p:childTnLst>
                        <p:par>
                          <p:cTn id="481" fill="hold">
                            <p:stCondLst>
                              <p:cond delay="0"/>
                            </p:stCondLst>
                            <p:childTnLst>
                              <p:par>
                                <p:cTn id="4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7.40741E-7 L 0.01367 -0.26597 " pathEditMode="relative" rAng="0" ptsTypes="AA">
                                      <p:cBhvr>
                                        <p:cTn id="483" dur="2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4" fill="hold">
                      <p:stCondLst>
                        <p:cond delay="indefinite"/>
                      </p:stCondLst>
                      <p:childTnLst>
                        <p:par>
                          <p:cTn id="485" fill="hold">
                            <p:stCondLst>
                              <p:cond delay="0"/>
                            </p:stCondLst>
                            <p:childTnLst>
                              <p:par>
                                <p:cTn id="4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-2.70833E-6 -7.40741E-7 " pathEditMode="relative" rAng="0" ptsTypes="AA">
                                      <p:cBhvr>
                                        <p:cTn id="487" dur="2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0"/>
                  </p:tgtEl>
                </p:cond>
              </p:nextCondLst>
            </p:seq>
            <p:seq concurrent="1" nextAc="seek">
              <p:cTn id="488" restart="whenNotActive" fill="hold" evtFilter="cancelBubble" nodeType="interactiveSeq">
                <p:stCondLst>
                  <p:cond evt="onClick" delay="0">
                    <p:tgtEl>
                      <p:spTgt spid="3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9" fill="hold">
                      <p:stCondLst>
                        <p:cond delay="0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7 L -0.01224 -0.2081 " pathEditMode="relative" rAng="0" ptsTypes="AA">
                                      <p:cBhvr>
                                        <p:cTn id="492" dur="2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3" fill="hold">
                      <p:stCondLst>
                        <p:cond delay="indefinite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-4.375E-6 -3.7037E-7 " pathEditMode="relative" rAng="0" ptsTypes="AA">
                                      <p:cBhvr>
                                        <p:cTn id="496" dur="2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7"/>
                  </p:tgtEl>
                </p:cond>
              </p:nextCondLst>
            </p:seq>
            <p:seq concurrent="1" nextAc="seek">
              <p:cTn id="497" restart="whenNotActive" fill="hold" evtFilter="cancelBubble" nodeType="interactiveSeq">
                <p:stCondLst>
                  <p:cond evt="onClick" delay="0">
                    <p:tgtEl>
                      <p:spTgt spid="3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8" fill="hold">
                      <p:stCondLst>
                        <p:cond delay="0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0.01393 -0.17685 " pathEditMode="relative" rAng="0" ptsTypes="AA">
                                      <p:cBhvr>
                                        <p:cTn id="501" dur="2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2" fill="hold">
                      <p:stCondLst>
                        <p:cond delay="indefinite"/>
                      </p:stCondLst>
                      <p:childTnLst>
                        <p:par>
                          <p:cTn id="503" fill="hold">
                            <p:stCondLst>
                              <p:cond delay="0"/>
                            </p:stCondLst>
                            <p:childTnLst>
                              <p:par>
                                <p:cTn id="5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3 -0.17685 L -2.29167E-6 -1.85185E-6 " pathEditMode="relative" rAng="0" ptsTypes="AA">
                                      <p:cBhvr>
                                        <p:cTn id="505" dur="2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2"/>
                  </p:tgtEl>
                </p:cond>
              </p:nextCondLst>
            </p:seq>
            <p:seq concurrent="1" nextAc="seek">
              <p:cTn id="506" restart="whenNotActive" fill="hold" evtFilter="cancelBubble" nodeType="interactiveSeq">
                <p:stCondLst>
                  <p:cond evt="onClick" delay="0">
                    <p:tgtEl>
                      <p:spTgt spid="3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7" fill="hold">
                      <p:stCondLst>
                        <p:cond delay="0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0.00977 0.20879 " pathEditMode="relative" rAng="0" ptsTypes="AA">
                                      <p:cBhvr>
                                        <p:cTn id="510" dur="20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1" fill="hold">
                      <p:stCondLst>
                        <p:cond delay="indefinite"/>
                      </p:stCondLst>
                      <p:childTnLst>
                        <p:par>
                          <p:cTn id="512" fill="hold">
                            <p:stCondLst>
                              <p:cond delay="0"/>
                            </p:stCondLst>
                            <p:childTnLst>
                              <p:par>
                                <p:cTn id="5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1.875E-6 4.44444E-6 " pathEditMode="relative" rAng="0" ptsTypes="AA">
                                      <p:cBhvr>
                                        <p:cTn id="514" dur="20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7"/>
                  </p:tgtEl>
                </p:cond>
              </p:nextCondLst>
            </p:seq>
            <p:seq concurrent="1" nextAc="seek">
              <p:cTn id="515" restart="whenNotActive" fill="hold" evtFilter="cancelBubble" nodeType="interactiveSeq">
                <p:stCondLst>
                  <p:cond evt="onClick" delay="0">
                    <p:tgtEl>
                      <p:spTgt spid="3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6" fill="hold">
                      <p:stCondLst>
                        <p:cond delay="0"/>
                      </p:stCondLst>
                      <p:childTnLst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01627 0.26666 " pathEditMode="relative" rAng="0" ptsTypes="AA">
                                      <p:cBhvr>
                                        <p:cTn id="519" dur="2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0" fill="hold">
                      <p:stCondLst>
                        <p:cond delay="indefinite"/>
                      </p:stCondLst>
                      <p:childTnLst>
                        <p:par>
                          <p:cTn id="521" fill="hold">
                            <p:stCondLst>
                              <p:cond delay="0"/>
                            </p:stCondLst>
                            <p:childTnLst>
                              <p:par>
                                <p:cTn id="5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3.54167E-6 4.81481E-6 " pathEditMode="relative" rAng="0" ptsTypes="AA">
                                      <p:cBhvr>
                                        <p:cTn id="523" dur="2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6"/>
                  </p:tgtEl>
                </p:cond>
              </p:nextCondLst>
            </p:seq>
            <p:seq concurrent="1" nextAc="seek">
              <p:cTn id="524" restart="whenNotActive" fill="hold" evtFilter="cancelBubble" nodeType="interactiveSeq">
                <p:stCondLst>
                  <p:cond evt="onClick" delay="0">
                    <p:tgtEl>
                      <p:spTgt spid="3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5" fill="hold">
                      <p:stCondLst>
                        <p:cond delay="0"/>
                      </p:stCondLst>
                      <p:childTnLst>
                        <p:par>
                          <p:cTn id="526" fill="hold">
                            <p:stCondLst>
                              <p:cond delay="0"/>
                            </p:stCondLst>
                            <p:childTnLst>
                              <p:par>
                                <p:cTn id="5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0.01433 0.29768 " pathEditMode="relative" rAng="0" ptsTypes="AA">
                                      <p:cBhvr>
                                        <p:cTn id="528" dur="2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9" fill="hold">
                      <p:stCondLst>
                        <p:cond delay="indefinite"/>
                      </p:stCondLst>
                      <p:childTnLst>
                        <p:par>
                          <p:cTn id="530" fill="hold">
                            <p:stCondLst>
                              <p:cond delay="0"/>
                            </p:stCondLst>
                            <p:childTnLst>
                              <p:par>
                                <p:cTn id="5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4.58333E-6 3.33333E-6 " pathEditMode="relative" rAng="0" ptsTypes="AA">
                                      <p:cBhvr>
                                        <p:cTn id="532" dur="2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5"/>
                  </p:tgtEl>
                </p:cond>
              </p:nextCondLst>
            </p:seq>
            <p:seq concurrent="1" nextAc="seek">
              <p:cTn id="533" restart="whenNotActive" fill="hold" evtFilter="cancelBubble" nodeType="interactiveSeq">
                <p:stCondLst>
                  <p:cond evt="onClick" delay="0">
                    <p:tgtEl>
                      <p:spTgt spid="3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4" fill="hold">
                      <p:stCondLst>
                        <p:cond delay="0"/>
                      </p:stCondLst>
                      <p:childTnLst>
                        <p:par>
                          <p:cTn id="535" fill="hold">
                            <p:stCondLst>
                              <p:cond delay="0"/>
                            </p:stCondLst>
                            <p:childTnLst>
                              <p:par>
                                <p:cTn id="5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-0.01575 0.35671 " pathEditMode="relative" rAng="0" ptsTypes="AA">
                                      <p:cBhvr>
                                        <p:cTn id="537" dur="2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2.70833E-6 1.11111E-6 " pathEditMode="relative" rAng="0" ptsTypes="AA">
                                      <p:cBhvr>
                                        <p:cTn id="541" dur="2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4"/>
                  </p:tgtEl>
                </p:cond>
              </p:nextCondLst>
            </p:seq>
            <p:seq concurrent="1" nextAc="seek">
              <p:cTn id="542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3" fill="hold">
                      <p:stCondLst>
                        <p:cond delay="0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0.01198 0.38588 " pathEditMode="relative" rAng="0" ptsTypes="AA">
                                      <p:cBhvr>
                                        <p:cTn id="546" dur="2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7" fill="hold">
                      <p:stCondLst>
                        <p:cond delay="indefinite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1.875E-6 -2.22222E-6 " pathEditMode="relative" rAng="0" ptsTypes="AA">
                                      <p:cBhvr>
                                        <p:cTn id="550" dur="2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551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2" fill="hold">
                      <p:stCondLst>
                        <p:cond delay="0"/>
                      </p:stCondLst>
                      <p:childTnLst>
                        <p:par>
                          <p:cTn id="553" fill="hold">
                            <p:stCondLst>
                              <p:cond delay="0"/>
                            </p:stCondLst>
                            <p:childTnLst>
                              <p:par>
                                <p:cTn id="5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0.01367 -0.26597 " pathEditMode="relative" rAng="0" ptsTypes="AA">
                                      <p:cBhvr>
                                        <p:cTn id="555" dur="2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6" fill="hold">
                      <p:stCondLst>
                        <p:cond delay="indefinite"/>
                      </p:stCondLst>
                      <p:childTnLst>
                        <p:par>
                          <p:cTn id="557" fill="hold">
                            <p:stCondLst>
                              <p:cond delay="0"/>
                            </p:stCondLst>
                            <p:childTnLst>
                              <p:par>
                                <p:cTn id="5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79167E-6 -7.40741E-7 " pathEditMode="relative" rAng="0" ptsTypes="AA">
                                      <p:cBhvr>
                                        <p:cTn id="559" dur="2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560" restart="whenNotActive" fill="hold" evtFilter="cancelBubble" nodeType="interactiveSeq">
                <p:stCondLst>
                  <p:cond evt="onClick" delay="0">
                    <p:tgtEl>
                      <p:spTgt spid="3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1" fill="hold">
                      <p:stCondLst>
                        <p:cond delay="0"/>
                      </p:stCondLst>
                      <p:childTnLst>
                        <p:par>
                          <p:cTn id="562" fill="hold">
                            <p:stCondLst>
                              <p:cond delay="0"/>
                            </p:stCondLst>
                            <p:childTnLst>
                              <p:par>
                                <p:cTn id="5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-0.01224 -0.2081 " pathEditMode="relative" rAng="0" ptsTypes="AA">
                                      <p:cBhvr>
                                        <p:cTn id="564" dur="2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5" fill="hold">
                      <p:stCondLst>
                        <p:cond delay="indefinite"/>
                      </p:stCondLst>
                      <p:childTnLst>
                        <p:par>
                          <p:cTn id="566" fill="hold">
                            <p:stCondLst>
                              <p:cond delay="0"/>
                            </p:stCondLst>
                            <p:childTnLst>
                              <p:par>
                                <p:cTn id="5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3.33333E-6 -3.7037E-7 " pathEditMode="relative" rAng="0" ptsTypes="AA">
                                      <p:cBhvr>
                                        <p:cTn id="568" dur="2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3"/>
                  </p:tgtEl>
                </p:cond>
              </p:nextCondLst>
            </p:seq>
            <p:seq concurrent="1" nextAc="seek">
              <p:cTn id="569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0" fill="hold">
                      <p:stCondLst>
                        <p:cond delay="0"/>
                      </p:stCondLst>
                      <p:childTnLst>
                        <p:par>
                          <p:cTn id="571" fill="hold">
                            <p:stCondLst>
                              <p:cond delay="0"/>
                            </p:stCondLst>
                            <p:childTnLst>
                              <p:par>
                                <p:cTn id="5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7 L 0.01394 -0.17685 " pathEditMode="relative" rAng="0" ptsTypes="AA">
                                      <p:cBhvr>
                                        <p:cTn id="573" dur="20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4" fill="hold">
                      <p:stCondLst>
                        <p:cond delay="indefinite"/>
                      </p:stCondLst>
                      <p:childTnLst>
                        <p:par>
                          <p:cTn id="575" fill="hold">
                            <p:stCondLst>
                              <p:cond delay="0"/>
                            </p:stCondLst>
                            <p:childTnLst>
                              <p:par>
                                <p:cTn id="5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-4.79167E-6 -3.7037E-7 " pathEditMode="relative" rAng="0" ptsTypes="AA">
                                      <p:cBhvr>
                                        <p:cTn id="577" dur="20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 descr="Afbeelding met tekst, helm&#10;&#10;Automatisch gegenereerde beschrijving">
            <a:extLst>
              <a:ext uri="{FF2B5EF4-FFF2-40B4-BE49-F238E27FC236}">
                <a16:creationId xmlns:a16="http://schemas.microsoft.com/office/drawing/2014/main" id="{29DAA645-1020-4EE5-A9BE-F53092A90C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95"/>
          <a:stretch/>
        </p:blipFill>
        <p:spPr>
          <a:xfrm>
            <a:off x="0" y="-22523"/>
            <a:ext cx="12192000" cy="6880523"/>
          </a:xfrm>
          <a:prstGeom prst="rect">
            <a:avLst/>
          </a:prstGeom>
        </p:spPr>
      </p:pic>
      <p:grpSp>
        <p:nvGrpSpPr>
          <p:cNvPr id="14" name="Groep 13">
            <a:extLst>
              <a:ext uri="{FF2B5EF4-FFF2-40B4-BE49-F238E27FC236}">
                <a16:creationId xmlns:a16="http://schemas.microsoft.com/office/drawing/2014/main" id="{8A5A44A1-DD83-43F2-ADA4-2B09BC21F527}"/>
              </a:ext>
            </a:extLst>
          </p:cNvPr>
          <p:cNvGrpSpPr/>
          <p:nvPr/>
        </p:nvGrpSpPr>
        <p:grpSpPr>
          <a:xfrm>
            <a:off x="1240171" y="2495685"/>
            <a:ext cx="9726930" cy="2660015"/>
            <a:chOff x="1240171" y="2495685"/>
            <a:chExt cx="9726930" cy="2660015"/>
          </a:xfrm>
        </p:grpSpPr>
        <p:pic>
          <p:nvPicPr>
            <p:cNvPr id="4" name="image3.png">
              <a:extLst>
                <a:ext uri="{FF2B5EF4-FFF2-40B4-BE49-F238E27FC236}">
                  <a16:creationId xmlns:a16="http://schemas.microsoft.com/office/drawing/2014/main" id="{39899C1C-75BB-4451-89BA-31C0851CAC6A}"/>
                </a:ext>
              </a:extLst>
            </p:cNvPr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3000" b="64400" l="1000" r="91200">
                          <a14:foregroundMark x1="2300" y1="34800" x2="53000" y2="37600"/>
                          <a14:foregroundMark x1="53000" y1="37600" x2="61000" y2="37200"/>
                          <a14:foregroundMark x1="63000" y1="35400" x2="62900" y2="57600"/>
                          <a14:foregroundMark x1="6100" y1="59300" x2="5500" y2="47000"/>
                          <a14:foregroundMark x1="52100" y1="33700" x2="32500" y2="33800"/>
                          <a14:foregroundMark x1="65400" y1="33500" x2="50700" y2="33500"/>
                          <a14:foregroundMark x1="65300" y1="40000" x2="65100" y2="50400"/>
                          <a14:foregroundMark x1="66500" y1="36600" x2="67200" y2="45000"/>
                          <a14:foregroundMark x1="68700" y1="34300" x2="68900" y2="40300"/>
                          <a14:foregroundMark x1="74100" y1="33500" x2="82300" y2="34000"/>
                          <a14:foregroundMark x1="82300" y1="34000" x2="82600" y2="34600"/>
                          <a14:foregroundMark x1="77100" y1="33300" x2="78100" y2="34000"/>
                          <a14:foregroundMark x1="84600" y1="34900" x2="91200" y2="34100"/>
                          <a14:foregroundMark x1="71100" y1="33200" x2="72300" y2="33200"/>
                          <a14:foregroundMark x1="21700" y1="33600" x2="11500" y2="33000"/>
                          <a14:foregroundMark x1="8300" y1="33000" x2="4200" y2="33200"/>
                          <a14:foregroundMark x1="1000" y1="34000" x2="1300" y2="43000"/>
                        </a14:backgroundRemoval>
                      </a14:imgEffect>
                    </a14:imgLayer>
                  </a14:imgProps>
                </a:ext>
              </a:extLst>
            </a:blip>
            <a:srcRect t="32113" r="34329" b="31946"/>
            <a:stretch>
              <a:fillRect/>
            </a:stretch>
          </p:blipFill>
          <p:spPr>
            <a:xfrm>
              <a:off x="1240171" y="2495685"/>
              <a:ext cx="4857750" cy="266001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99" name="image3.png">
              <a:extLst>
                <a:ext uri="{FF2B5EF4-FFF2-40B4-BE49-F238E27FC236}">
                  <a16:creationId xmlns:a16="http://schemas.microsoft.com/office/drawing/2014/main" id="{67CBC4E2-1B59-4629-867E-A12099518D46}"/>
                </a:ext>
              </a:extLst>
            </p:cNvPr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3000" b="64400" l="1000" r="91200">
                          <a14:foregroundMark x1="2300" y1="34800" x2="53000" y2="37600"/>
                          <a14:foregroundMark x1="53000" y1="37600" x2="61000" y2="37200"/>
                          <a14:foregroundMark x1="63000" y1="35400" x2="62900" y2="57600"/>
                          <a14:foregroundMark x1="6100" y1="59300" x2="5500" y2="47000"/>
                          <a14:foregroundMark x1="52100" y1="33700" x2="32500" y2="33800"/>
                          <a14:foregroundMark x1="65400" y1="33500" x2="50700" y2="33500"/>
                          <a14:foregroundMark x1="65300" y1="40000" x2="65100" y2="50400"/>
                          <a14:foregroundMark x1="66500" y1="36600" x2="67200" y2="45000"/>
                          <a14:foregroundMark x1="68700" y1="34300" x2="68900" y2="40300"/>
                          <a14:foregroundMark x1="74100" y1="33500" x2="82300" y2="34000"/>
                          <a14:foregroundMark x1="82300" y1="34000" x2="82600" y2="34600"/>
                          <a14:foregroundMark x1="77100" y1="33300" x2="78100" y2="34000"/>
                          <a14:foregroundMark x1="84600" y1="34900" x2="91200" y2="34100"/>
                          <a14:foregroundMark x1="71100" y1="33200" x2="72300" y2="33200"/>
                          <a14:foregroundMark x1="21700" y1="33600" x2="11500" y2="33000"/>
                          <a14:foregroundMark x1="8300" y1="33000" x2="4200" y2="33200"/>
                          <a14:foregroundMark x1="1000" y1="34000" x2="1300" y2="43000"/>
                        </a14:backgroundRemoval>
                      </a14:imgEffect>
                    </a14:imgLayer>
                  </a14:imgProps>
                </a:ext>
              </a:extLst>
            </a:blip>
            <a:srcRect t="32113" r="34329" b="31946"/>
            <a:stretch>
              <a:fillRect/>
            </a:stretch>
          </p:blipFill>
          <p:spPr>
            <a:xfrm flipH="1">
              <a:off x="6109351" y="2495685"/>
              <a:ext cx="4857750" cy="266001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7" name="image2.png">
            <a:extLst>
              <a:ext uri="{FF2B5EF4-FFF2-40B4-BE49-F238E27FC236}">
                <a16:creationId xmlns:a16="http://schemas.microsoft.com/office/drawing/2014/main" id="{121F6520-93A3-4C1D-ABDD-457CA10769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1584326" y="176552"/>
            <a:ext cx="599377" cy="817200"/>
          </a:xfrm>
          <a:prstGeom prst="rect">
            <a:avLst/>
          </a:prstGeom>
          <a:ln/>
        </p:spPr>
      </p:pic>
      <p:pic>
        <p:nvPicPr>
          <p:cNvPr id="11" name="image2.png">
            <a:extLst>
              <a:ext uri="{FF2B5EF4-FFF2-40B4-BE49-F238E27FC236}">
                <a16:creationId xmlns:a16="http://schemas.microsoft.com/office/drawing/2014/main" id="{275B2516-48DB-4CC3-8DC9-CDD4FB39F5A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1920998" y="376578"/>
            <a:ext cx="605224" cy="817200"/>
          </a:xfrm>
          <a:prstGeom prst="rect">
            <a:avLst/>
          </a:prstGeom>
          <a:ln/>
        </p:spPr>
      </p:pic>
      <p:pic>
        <p:nvPicPr>
          <p:cNvPr id="8" name="image2.png">
            <a:extLst>
              <a:ext uri="{FF2B5EF4-FFF2-40B4-BE49-F238E27FC236}">
                <a16:creationId xmlns:a16="http://schemas.microsoft.com/office/drawing/2014/main" id="{8967C6AC-D1DB-4AF4-A89B-6B8584868B4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1557656" y="780437"/>
            <a:ext cx="596177" cy="817200"/>
          </a:xfrm>
          <a:prstGeom prst="rect">
            <a:avLst/>
          </a:prstGeom>
          <a:ln/>
        </p:spPr>
      </p:pic>
      <p:pic>
        <p:nvPicPr>
          <p:cNvPr id="9" name="image2.png">
            <a:extLst>
              <a:ext uri="{FF2B5EF4-FFF2-40B4-BE49-F238E27FC236}">
                <a16:creationId xmlns:a16="http://schemas.microsoft.com/office/drawing/2014/main" id="{2A99BAAC-8F10-49C9-887C-4A6CAD9172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1933351" y="993797"/>
            <a:ext cx="592871" cy="817200"/>
          </a:xfrm>
          <a:prstGeom prst="rect">
            <a:avLst/>
          </a:prstGeom>
          <a:ln/>
        </p:spPr>
      </p:pic>
      <p:pic>
        <p:nvPicPr>
          <p:cNvPr id="10" name="image2.png">
            <a:extLst>
              <a:ext uri="{FF2B5EF4-FFF2-40B4-BE49-F238E27FC236}">
                <a16:creationId xmlns:a16="http://schemas.microsoft.com/office/drawing/2014/main" id="{B36F40A8-6F7D-4FF4-8CF6-056591C9A2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1616710" y="1390658"/>
            <a:ext cx="591414" cy="817200"/>
          </a:xfrm>
          <a:prstGeom prst="rect">
            <a:avLst/>
          </a:prstGeom>
          <a:ln/>
        </p:spPr>
      </p:pic>
      <p:sp>
        <p:nvSpPr>
          <p:cNvPr id="54" name="Tekstvak 2">
            <a:extLst>
              <a:ext uri="{FF2B5EF4-FFF2-40B4-BE49-F238E27FC236}">
                <a16:creationId xmlns:a16="http://schemas.microsoft.com/office/drawing/2014/main" id="{0E7D81BE-F98D-4CA2-AE4D-030856ABD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1146" y="2104976"/>
            <a:ext cx="8836194" cy="9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nl-NL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		    2			 3	           4</a:t>
            </a:r>
            <a:endParaRPr lang="nl-BE" sz="15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83544579-77FC-4A79-9A12-252D59AC48CF}"/>
              </a:ext>
            </a:extLst>
          </p:cNvPr>
          <p:cNvCxnSpPr/>
          <p:nvPr/>
        </p:nvCxnSpPr>
        <p:spPr>
          <a:xfrm>
            <a:off x="3790765" y="2334831"/>
            <a:ext cx="0" cy="295626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Rechte verbindingslijn 55">
            <a:extLst>
              <a:ext uri="{FF2B5EF4-FFF2-40B4-BE49-F238E27FC236}">
                <a16:creationId xmlns:a16="http://schemas.microsoft.com/office/drawing/2014/main" id="{753D987D-0D07-4DEA-A50D-C3B09E47628A}"/>
              </a:ext>
            </a:extLst>
          </p:cNvPr>
          <p:cNvCxnSpPr/>
          <p:nvPr/>
        </p:nvCxnSpPr>
        <p:spPr>
          <a:xfrm>
            <a:off x="6109317" y="2362944"/>
            <a:ext cx="0" cy="295626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Rechte verbindingslijn 56">
            <a:extLst>
              <a:ext uri="{FF2B5EF4-FFF2-40B4-BE49-F238E27FC236}">
                <a16:creationId xmlns:a16="http://schemas.microsoft.com/office/drawing/2014/main" id="{7238A313-F471-4F1C-98F4-6165E6446C8C}"/>
              </a:ext>
            </a:extLst>
          </p:cNvPr>
          <p:cNvCxnSpPr/>
          <p:nvPr/>
        </p:nvCxnSpPr>
        <p:spPr>
          <a:xfrm>
            <a:off x="8418997" y="2355546"/>
            <a:ext cx="0" cy="295626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9E4C2D8F-DDB0-453A-A059-2FCB60A3FF67}"/>
              </a:ext>
            </a:extLst>
          </p:cNvPr>
          <p:cNvGrpSpPr/>
          <p:nvPr/>
        </p:nvGrpSpPr>
        <p:grpSpPr>
          <a:xfrm>
            <a:off x="270626" y="1213196"/>
            <a:ext cx="831099" cy="831273"/>
            <a:chOff x="270626" y="761076"/>
            <a:chExt cx="831099" cy="83127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62" name="Ovaal 161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693FFB60-5294-47F0-85DE-20F709CDC8FC}"/>
                </a:ext>
              </a:extLst>
            </p:cNvPr>
            <p:cNvSpPr/>
            <p:nvPr/>
          </p:nvSpPr>
          <p:spPr>
            <a:xfrm>
              <a:off x="270626" y="761076"/>
              <a:ext cx="831099" cy="831273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61" name="Pijl: rechts 16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FC2CC865-0D98-45F9-98DB-93F12AF2A45C}"/>
                </a:ext>
              </a:extLst>
            </p:cNvPr>
            <p:cNvSpPr/>
            <p:nvPr/>
          </p:nvSpPr>
          <p:spPr>
            <a:xfrm>
              <a:off x="466090" y="1003300"/>
              <a:ext cx="416560" cy="345440"/>
            </a:xfrm>
            <a:prstGeom prst="rightArrow">
              <a:avLst>
                <a:gd name="adj1" fmla="val 10000"/>
                <a:gd name="adj2" fmla="val 46923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chemeClr val="tx1"/>
                </a:solidFill>
              </a:endParaRPr>
            </a:p>
          </p:txBody>
        </p:sp>
      </p:grpSp>
      <p:grpSp>
        <p:nvGrpSpPr>
          <p:cNvPr id="163" name="Groep 162">
            <a:extLst>
              <a:ext uri="{FF2B5EF4-FFF2-40B4-BE49-F238E27FC236}">
                <a16:creationId xmlns:a16="http://schemas.microsoft.com/office/drawing/2014/main" id="{B6497D7B-FF97-48C9-9AE8-9BC76DFC252D}"/>
              </a:ext>
            </a:extLst>
          </p:cNvPr>
          <p:cNvGrpSpPr/>
          <p:nvPr/>
        </p:nvGrpSpPr>
        <p:grpSpPr>
          <a:xfrm flipH="1">
            <a:off x="270626" y="293716"/>
            <a:ext cx="831099" cy="831273"/>
            <a:chOff x="270626" y="761076"/>
            <a:chExt cx="831099" cy="83127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65" name="Ovaal 164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3EE0C56E-0080-494E-8BA9-E9698F6D8D04}"/>
                </a:ext>
              </a:extLst>
            </p:cNvPr>
            <p:cNvSpPr/>
            <p:nvPr/>
          </p:nvSpPr>
          <p:spPr>
            <a:xfrm>
              <a:off x="270626" y="761076"/>
              <a:ext cx="831099" cy="831273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64" name="Pijl: rechts 163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80C0431C-BF07-4085-B5BD-C649E35A27DE}"/>
                </a:ext>
              </a:extLst>
            </p:cNvPr>
            <p:cNvSpPr/>
            <p:nvPr/>
          </p:nvSpPr>
          <p:spPr>
            <a:xfrm>
              <a:off x="466090" y="1003300"/>
              <a:ext cx="416560" cy="345440"/>
            </a:xfrm>
            <a:prstGeom prst="rightArrow">
              <a:avLst>
                <a:gd name="adj1" fmla="val 10000"/>
                <a:gd name="adj2" fmla="val 46923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chemeClr val="tx1"/>
                </a:solidFill>
              </a:endParaRPr>
            </a:p>
          </p:txBody>
        </p:sp>
      </p:grpSp>
      <p:grpSp>
        <p:nvGrpSpPr>
          <p:cNvPr id="166" name="Groep 165">
            <a:extLst>
              <a:ext uri="{FF2B5EF4-FFF2-40B4-BE49-F238E27FC236}">
                <a16:creationId xmlns:a16="http://schemas.microsoft.com/office/drawing/2014/main" id="{11ACFA00-2A27-43E9-A181-F66A76364E21}"/>
              </a:ext>
            </a:extLst>
          </p:cNvPr>
          <p:cNvGrpSpPr>
            <a:grpSpLocks noChangeAspect="1"/>
          </p:cNvGrpSpPr>
          <p:nvPr/>
        </p:nvGrpSpPr>
        <p:grpSpPr>
          <a:xfrm>
            <a:off x="1564641" y="5221553"/>
            <a:ext cx="585662" cy="817317"/>
            <a:chOff x="154814" y="94750"/>
            <a:chExt cx="772366" cy="1076828"/>
          </a:xfrm>
        </p:grpSpPr>
        <p:pic>
          <p:nvPicPr>
            <p:cNvPr id="167" name="image2.png">
              <a:extLst>
                <a:ext uri="{FF2B5EF4-FFF2-40B4-BE49-F238E27FC236}">
                  <a16:creationId xmlns:a16="http://schemas.microsoft.com/office/drawing/2014/main" id="{03F002C7-E00A-44C5-8787-1936633E2C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8" name="Afbeelding 167">
              <a:extLst>
                <a:ext uri="{FF2B5EF4-FFF2-40B4-BE49-F238E27FC236}">
                  <a16:creationId xmlns:a16="http://schemas.microsoft.com/office/drawing/2014/main" id="{70870481-A8CD-4249-A2A0-8263086AF4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9" name="Afbeelding 168">
              <a:extLst>
                <a:ext uri="{FF2B5EF4-FFF2-40B4-BE49-F238E27FC236}">
                  <a16:creationId xmlns:a16="http://schemas.microsoft.com/office/drawing/2014/main" id="{11B45A6D-C736-4A22-993E-834A6D843B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0" name="Afbeelding 169">
              <a:extLst>
                <a:ext uri="{FF2B5EF4-FFF2-40B4-BE49-F238E27FC236}">
                  <a16:creationId xmlns:a16="http://schemas.microsoft.com/office/drawing/2014/main" id="{EA4E3460-05CA-4C25-A829-10A80E6670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71" name="Groep 170">
            <a:extLst>
              <a:ext uri="{FF2B5EF4-FFF2-40B4-BE49-F238E27FC236}">
                <a16:creationId xmlns:a16="http://schemas.microsoft.com/office/drawing/2014/main" id="{8E7EE6E4-25FB-4AB4-83D1-09DAD85B9DC2}"/>
              </a:ext>
            </a:extLst>
          </p:cNvPr>
          <p:cNvGrpSpPr>
            <a:grpSpLocks noChangeAspect="1"/>
          </p:cNvGrpSpPr>
          <p:nvPr/>
        </p:nvGrpSpPr>
        <p:grpSpPr>
          <a:xfrm>
            <a:off x="1884680" y="5434913"/>
            <a:ext cx="585662" cy="817317"/>
            <a:chOff x="154993" y="99049"/>
            <a:chExt cx="772366" cy="1076827"/>
          </a:xfrm>
        </p:grpSpPr>
        <p:pic>
          <p:nvPicPr>
            <p:cNvPr id="172" name="image2.png">
              <a:extLst>
                <a:ext uri="{FF2B5EF4-FFF2-40B4-BE49-F238E27FC236}">
                  <a16:creationId xmlns:a16="http://schemas.microsoft.com/office/drawing/2014/main" id="{3398AA0B-30DD-4408-8E65-FE7012BFAF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3" name="Afbeelding 172">
              <a:extLst>
                <a:ext uri="{FF2B5EF4-FFF2-40B4-BE49-F238E27FC236}">
                  <a16:creationId xmlns:a16="http://schemas.microsoft.com/office/drawing/2014/main" id="{5A62C1B7-9E7A-4627-BF13-ED295E81AE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74" name="Groep 173">
            <a:extLst>
              <a:ext uri="{FF2B5EF4-FFF2-40B4-BE49-F238E27FC236}">
                <a16:creationId xmlns:a16="http://schemas.microsoft.com/office/drawing/2014/main" id="{E2363B51-9A2F-4C61-BE4A-D035BF2B3267}"/>
              </a:ext>
            </a:extLst>
          </p:cNvPr>
          <p:cNvGrpSpPr>
            <a:grpSpLocks noChangeAspect="1"/>
          </p:cNvGrpSpPr>
          <p:nvPr/>
        </p:nvGrpSpPr>
        <p:grpSpPr>
          <a:xfrm>
            <a:off x="1564641" y="5831774"/>
            <a:ext cx="591609" cy="817260"/>
            <a:chOff x="1537609" y="5128444"/>
            <a:chExt cx="779145" cy="1076325"/>
          </a:xfrm>
        </p:grpSpPr>
        <p:pic>
          <p:nvPicPr>
            <p:cNvPr id="175" name="image2.png">
              <a:extLst>
                <a:ext uri="{FF2B5EF4-FFF2-40B4-BE49-F238E27FC236}">
                  <a16:creationId xmlns:a16="http://schemas.microsoft.com/office/drawing/2014/main" id="{0FA19B37-00F6-49EC-9C7C-E3EE005568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6" name="Afbeelding 175">
              <a:extLst>
                <a:ext uri="{FF2B5EF4-FFF2-40B4-BE49-F238E27FC236}">
                  <a16:creationId xmlns:a16="http://schemas.microsoft.com/office/drawing/2014/main" id="{FDFD89C6-C17D-431C-8F5D-6ACFD28225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87" name="image2.png">
            <a:extLst>
              <a:ext uri="{FF2B5EF4-FFF2-40B4-BE49-F238E27FC236}">
                <a16:creationId xmlns:a16="http://schemas.microsoft.com/office/drawing/2014/main" id="{4510C0D8-6456-4CE3-B5BA-089F60F528C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2816861" y="175917"/>
            <a:ext cx="599377" cy="817200"/>
          </a:xfrm>
          <a:prstGeom prst="rect">
            <a:avLst/>
          </a:prstGeom>
          <a:ln/>
        </p:spPr>
      </p:pic>
      <p:pic>
        <p:nvPicPr>
          <p:cNvPr id="288" name="image2.png">
            <a:extLst>
              <a:ext uri="{FF2B5EF4-FFF2-40B4-BE49-F238E27FC236}">
                <a16:creationId xmlns:a16="http://schemas.microsoft.com/office/drawing/2014/main" id="{15A52DFC-D622-48AC-869D-4A18DCF1D0B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3153533" y="375943"/>
            <a:ext cx="605224" cy="817200"/>
          </a:xfrm>
          <a:prstGeom prst="rect">
            <a:avLst/>
          </a:prstGeom>
          <a:ln/>
        </p:spPr>
      </p:pic>
      <p:pic>
        <p:nvPicPr>
          <p:cNvPr id="289" name="image2.png">
            <a:extLst>
              <a:ext uri="{FF2B5EF4-FFF2-40B4-BE49-F238E27FC236}">
                <a16:creationId xmlns:a16="http://schemas.microsoft.com/office/drawing/2014/main" id="{F2AAB2E2-79AC-457D-8DCB-C3760BD833D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2790191" y="779802"/>
            <a:ext cx="596177" cy="817200"/>
          </a:xfrm>
          <a:prstGeom prst="rect">
            <a:avLst/>
          </a:prstGeom>
          <a:ln/>
        </p:spPr>
      </p:pic>
      <p:pic>
        <p:nvPicPr>
          <p:cNvPr id="290" name="image2.png">
            <a:extLst>
              <a:ext uri="{FF2B5EF4-FFF2-40B4-BE49-F238E27FC236}">
                <a16:creationId xmlns:a16="http://schemas.microsoft.com/office/drawing/2014/main" id="{9F42208E-FBFF-42E3-930C-33C239F92F7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3165886" y="993162"/>
            <a:ext cx="592871" cy="817200"/>
          </a:xfrm>
          <a:prstGeom prst="rect">
            <a:avLst/>
          </a:prstGeom>
          <a:ln/>
        </p:spPr>
      </p:pic>
      <p:pic>
        <p:nvPicPr>
          <p:cNvPr id="291" name="image2.png">
            <a:extLst>
              <a:ext uri="{FF2B5EF4-FFF2-40B4-BE49-F238E27FC236}">
                <a16:creationId xmlns:a16="http://schemas.microsoft.com/office/drawing/2014/main" id="{358568D2-343E-4144-911F-C7FAF411F8F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2849245" y="1390023"/>
            <a:ext cx="591414" cy="817200"/>
          </a:xfrm>
          <a:prstGeom prst="rect">
            <a:avLst/>
          </a:prstGeom>
          <a:ln/>
        </p:spPr>
      </p:pic>
      <p:grpSp>
        <p:nvGrpSpPr>
          <p:cNvPr id="292" name="Groep 291">
            <a:extLst>
              <a:ext uri="{FF2B5EF4-FFF2-40B4-BE49-F238E27FC236}">
                <a16:creationId xmlns:a16="http://schemas.microsoft.com/office/drawing/2014/main" id="{6BFA05BC-20BB-4A9C-8129-F83804C46C09}"/>
              </a:ext>
            </a:extLst>
          </p:cNvPr>
          <p:cNvGrpSpPr>
            <a:grpSpLocks noChangeAspect="1"/>
          </p:cNvGrpSpPr>
          <p:nvPr/>
        </p:nvGrpSpPr>
        <p:grpSpPr>
          <a:xfrm>
            <a:off x="2797176" y="5220918"/>
            <a:ext cx="585662" cy="817317"/>
            <a:chOff x="154814" y="94750"/>
            <a:chExt cx="772366" cy="1076828"/>
          </a:xfrm>
        </p:grpSpPr>
        <p:pic>
          <p:nvPicPr>
            <p:cNvPr id="293" name="image2.png">
              <a:extLst>
                <a:ext uri="{FF2B5EF4-FFF2-40B4-BE49-F238E27FC236}">
                  <a16:creationId xmlns:a16="http://schemas.microsoft.com/office/drawing/2014/main" id="{EC3CBE05-66D1-4E69-960A-973F051D17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4" name="Afbeelding 293">
              <a:extLst>
                <a:ext uri="{FF2B5EF4-FFF2-40B4-BE49-F238E27FC236}">
                  <a16:creationId xmlns:a16="http://schemas.microsoft.com/office/drawing/2014/main" id="{C99B0B44-8B75-4F45-A7B3-80821BBBAE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5" name="Afbeelding 294">
              <a:extLst>
                <a:ext uri="{FF2B5EF4-FFF2-40B4-BE49-F238E27FC236}">
                  <a16:creationId xmlns:a16="http://schemas.microsoft.com/office/drawing/2014/main" id="{6664FCA8-4C91-4FD9-BA45-BA61101672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6" name="Afbeelding 295">
              <a:extLst>
                <a:ext uri="{FF2B5EF4-FFF2-40B4-BE49-F238E27FC236}">
                  <a16:creationId xmlns:a16="http://schemas.microsoft.com/office/drawing/2014/main" id="{8959D814-EBD7-4893-A5DA-51B5BC5728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97" name="Groep 296">
            <a:extLst>
              <a:ext uri="{FF2B5EF4-FFF2-40B4-BE49-F238E27FC236}">
                <a16:creationId xmlns:a16="http://schemas.microsoft.com/office/drawing/2014/main" id="{E0B5B285-0350-4FA4-B211-89ECC24FAB22}"/>
              </a:ext>
            </a:extLst>
          </p:cNvPr>
          <p:cNvGrpSpPr>
            <a:grpSpLocks noChangeAspect="1"/>
          </p:cNvGrpSpPr>
          <p:nvPr/>
        </p:nvGrpSpPr>
        <p:grpSpPr>
          <a:xfrm>
            <a:off x="3117215" y="5434278"/>
            <a:ext cx="585662" cy="817317"/>
            <a:chOff x="154993" y="99049"/>
            <a:chExt cx="772366" cy="1076827"/>
          </a:xfrm>
        </p:grpSpPr>
        <p:pic>
          <p:nvPicPr>
            <p:cNvPr id="298" name="image2.png">
              <a:extLst>
                <a:ext uri="{FF2B5EF4-FFF2-40B4-BE49-F238E27FC236}">
                  <a16:creationId xmlns:a16="http://schemas.microsoft.com/office/drawing/2014/main" id="{E8925FD7-7D56-436E-86C9-5CFE1199DD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9" name="Afbeelding 298">
              <a:extLst>
                <a:ext uri="{FF2B5EF4-FFF2-40B4-BE49-F238E27FC236}">
                  <a16:creationId xmlns:a16="http://schemas.microsoft.com/office/drawing/2014/main" id="{E57ADDCF-D27D-4A96-903B-76A9DFBBF5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00" name="Groep 299">
            <a:extLst>
              <a:ext uri="{FF2B5EF4-FFF2-40B4-BE49-F238E27FC236}">
                <a16:creationId xmlns:a16="http://schemas.microsoft.com/office/drawing/2014/main" id="{026D5B49-5F4D-46D7-8DC8-7D9A2C3A70B5}"/>
              </a:ext>
            </a:extLst>
          </p:cNvPr>
          <p:cNvGrpSpPr>
            <a:grpSpLocks noChangeAspect="1"/>
          </p:cNvGrpSpPr>
          <p:nvPr/>
        </p:nvGrpSpPr>
        <p:grpSpPr>
          <a:xfrm>
            <a:off x="2797176" y="5831139"/>
            <a:ext cx="591609" cy="817260"/>
            <a:chOff x="1537609" y="5128444"/>
            <a:chExt cx="779145" cy="1076325"/>
          </a:xfrm>
        </p:grpSpPr>
        <p:pic>
          <p:nvPicPr>
            <p:cNvPr id="301" name="image2.png">
              <a:extLst>
                <a:ext uri="{FF2B5EF4-FFF2-40B4-BE49-F238E27FC236}">
                  <a16:creationId xmlns:a16="http://schemas.microsoft.com/office/drawing/2014/main" id="{128B98C3-74B2-456B-9680-A0587D0123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02" name="Afbeelding 301">
              <a:extLst>
                <a:ext uri="{FF2B5EF4-FFF2-40B4-BE49-F238E27FC236}">
                  <a16:creationId xmlns:a16="http://schemas.microsoft.com/office/drawing/2014/main" id="{125EA52B-DBFC-40A1-8622-92590BCE41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03" name="image2.png">
            <a:extLst>
              <a:ext uri="{FF2B5EF4-FFF2-40B4-BE49-F238E27FC236}">
                <a16:creationId xmlns:a16="http://schemas.microsoft.com/office/drawing/2014/main" id="{435AB3BD-F392-489A-AD3F-31D5A16219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3939016" y="175917"/>
            <a:ext cx="599377" cy="817200"/>
          </a:xfrm>
          <a:prstGeom prst="rect">
            <a:avLst/>
          </a:prstGeom>
          <a:ln/>
        </p:spPr>
      </p:pic>
      <p:pic>
        <p:nvPicPr>
          <p:cNvPr id="304" name="image2.png">
            <a:extLst>
              <a:ext uri="{FF2B5EF4-FFF2-40B4-BE49-F238E27FC236}">
                <a16:creationId xmlns:a16="http://schemas.microsoft.com/office/drawing/2014/main" id="{4D5B8067-52C4-450E-85F3-74F4FD13B9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4275688" y="375943"/>
            <a:ext cx="605224" cy="817200"/>
          </a:xfrm>
          <a:prstGeom prst="rect">
            <a:avLst/>
          </a:prstGeom>
          <a:ln/>
        </p:spPr>
      </p:pic>
      <p:pic>
        <p:nvPicPr>
          <p:cNvPr id="305" name="image2.png">
            <a:extLst>
              <a:ext uri="{FF2B5EF4-FFF2-40B4-BE49-F238E27FC236}">
                <a16:creationId xmlns:a16="http://schemas.microsoft.com/office/drawing/2014/main" id="{BE01827D-96F2-41F3-A98E-C87221E5932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3912346" y="779802"/>
            <a:ext cx="596177" cy="817200"/>
          </a:xfrm>
          <a:prstGeom prst="rect">
            <a:avLst/>
          </a:prstGeom>
          <a:ln/>
        </p:spPr>
      </p:pic>
      <p:pic>
        <p:nvPicPr>
          <p:cNvPr id="306" name="image2.png">
            <a:extLst>
              <a:ext uri="{FF2B5EF4-FFF2-40B4-BE49-F238E27FC236}">
                <a16:creationId xmlns:a16="http://schemas.microsoft.com/office/drawing/2014/main" id="{D141439D-EC78-421A-B50E-84A485F204B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4288041" y="993162"/>
            <a:ext cx="592871" cy="817200"/>
          </a:xfrm>
          <a:prstGeom prst="rect">
            <a:avLst/>
          </a:prstGeom>
          <a:ln/>
        </p:spPr>
      </p:pic>
      <p:pic>
        <p:nvPicPr>
          <p:cNvPr id="307" name="image2.png">
            <a:extLst>
              <a:ext uri="{FF2B5EF4-FFF2-40B4-BE49-F238E27FC236}">
                <a16:creationId xmlns:a16="http://schemas.microsoft.com/office/drawing/2014/main" id="{7C487835-CC2B-4048-9C8F-538789B9B2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3971400" y="1390023"/>
            <a:ext cx="591414" cy="817200"/>
          </a:xfrm>
          <a:prstGeom prst="rect">
            <a:avLst/>
          </a:prstGeom>
          <a:ln/>
        </p:spPr>
      </p:pic>
      <p:grpSp>
        <p:nvGrpSpPr>
          <p:cNvPr id="308" name="Groep 307">
            <a:extLst>
              <a:ext uri="{FF2B5EF4-FFF2-40B4-BE49-F238E27FC236}">
                <a16:creationId xmlns:a16="http://schemas.microsoft.com/office/drawing/2014/main" id="{541AD392-B846-4AEC-A539-7086871C4A08}"/>
              </a:ext>
            </a:extLst>
          </p:cNvPr>
          <p:cNvGrpSpPr>
            <a:grpSpLocks noChangeAspect="1"/>
          </p:cNvGrpSpPr>
          <p:nvPr/>
        </p:nvGrpSpPr>
        <p:grpSpPr>
          <a:xfrm>
            <a:off x="3919331" y="5220918"/>
            <a:ext cx="585662" cy="817317"/>
            <a:chOff x="154814" y="94750"/>
            <a:chExt cx="772366" cy="1076828"/>
          </a:xfrm>
        </p:grpSpPr>
        <p:pic>
          <p:nvPicPr>
            <p:cNvPr id="309" name="image2.png">
              <a:extLst>
                <a:ext uri="{FF2B5EF4-FFF2-40B4-BE49-F238E27FC236}">
                  <a16:creationId xmlns:a16="http://schemas.microsoft.com/office/drawing/2014/main" id="{4B96E69C-9006-44FE-8F0D-EF8DF9E20F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0" name="Afbeelding 309">
              <a:extLst>
                <a:ext uri="{FF2B5EF4-FFF2-40B4-BE49-F238E27FC236}">
                  <a16:creationId xmlns:a16="http://schemas.microsoft.com/office/drawing/2014/main" id="{243D419A-0CBC-41E4-A954-3DE19C31A8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1" name="Afbeelding 310">
              <a:extLst>
                <a:ext uri="{FF2B5EF4-FFF2-40B4-BE49-F238E27FC236}">
                  <a16:creationId xmlns:a16="http://schemas.microsoft.com/office/drawing/2014/main" id="{1E09E73D-E7E7-4EF9-AE42-EFF5231D11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2" name="Afbeelding 311">
              <a:extLst>
                <a:ext uri="{FF2B5EF4-FFF2-40B4-BE49-F238E27FC236}">
                  <a16:creationId xmlns:a16="http://schemas.microsoft.com/office/drawing/2014/main" id="{21E6E29F-C9F8-463F-B33F-3C4098D1B4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13" name="Groep 312">
            <a:extLst>
              <a:ext uri="{FF2B5EF4-FFF2-40B4-BE49-F238E27FC236}">
                <a16:creationId xmlns:a16="http://schemas.microsoft.com/office/drawing/2014/main" id="{4A068555-FADA-4CF6-89A4-4AF5FED87CA5}"/>
              </a:ext>
            </a:extLst>
          </p:cNvPr>
          <p:cNvGrpSpPr>
            <a:grpSpLocks noChangeAspect="1"/>
          </p:cNvGrpSpPr>
          <p:nvPr/>
        </p:nvGrpSpPr>
        <p:grpSpPr>
          <a:xfrm>
            <a:off x="4239370" y="5434278"/>
            <a:ext cx="585662" cy="817317"/>
            <a:chOff x="154993" y="99049"/>
            <a:chExt cx="772366" cy="1076827"/>
          </a:xfrm>
        </p:grpSpPr>
        <p:pic>
          <p:nvPicPr>
            <p:cNvPr id="314" name="image2.png">
              <a:extLst>
                <a:ext uri="{FF2B5EF4-FFF2-40B4-BE49-F238E27FC236}">
                  <a16:creationId xmlns:a16="http://schemas.microsoft.com/office/drawing/2014/main" id="{832F2C21-08EF-428D-8449-EE6F4ABBA7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5" name="Afbeelding 314">
              <a:extLst>
                <a:ext uri="{FF2B5EF4-FFF2-40B4-BE49-F238E27FC236}">
                  <a16:creationId xmlns:a16="http://schemas.microsoft.com/office/drawing/2014/main" id="{A4F82134-5CB7-4961-8D9A-0E321D88E5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16" name="Groep 315">
            <a:extLst>
              <a:ext uri="{FF2B5EF4-FFF2-40B4-BE49-F238E27FC236}">
                <a16:creationId xmlns:a16="http://schemas.microsoft.com/office/drawing/2014/main" id="{35690C3D-C58C-4128-8F2D-F5E4031DE85D}"/>
              </a:ext>
            </a:extLst>
          </p:cNvPr>
          <p:cNvGrpSpPr>
            <a:grpSpLocks noChangeAspect="1"/>
          </p:cNvGrpSpPr>
          <p:nvPr/>
        </p:nvGrpSpPr>
        <p:grpSpPr>
          <a:xfrm>
            <a:off x="3919331" y="5831139"/>
            <a:ext cx="591609" cy="817260"/>
            <a:chOff x="1537609" y="5128444"/>
            <a:chExt cx="779145" cy="1076325"/>
          </a:xfrm>
        </p:grpSpPr>
        <p:pic>
          <p:nvPicPr>
            <p:cNvPr id="317" name="image2.png">
              <a:extLst>
                <a:ext uri="{FF2B5EF4-FFF2-40B4-BE49-F238E27FC236}">
                  <a16:creationId xmlns:a16="http://schemas.microsoft.com/office/drawing/2014/main" id="{E60C2011-B111-41F2-AF77-6697D58815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8" name="Afbeelding 317">
              <a:extLst>
                <a:ext uri="{FF2B5EF4-FFF2-40B4-BE49-F238E27FC236}">
                  <a16:creationId xmlns:a16="http://schemas.microsoft.com/office/drawing/2014/main" id="{D60C57E0-81F7-4575-84C2-EFD6FB9971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19" name="image2.png">
            <a:extLst>
              <a:ext uri="{FF2B5EF4-FFF2-40B4-BE49-F238E27FC236}">
                <a16:creationId xmlns:a16="http://schemas.microsoft.com/office/drawing/2014/main" id="{CEA43D24-4303-4B9B-8DEC-5930009C09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5100431" y="175282"/>
            <a:ext cx="599377" cy="817200"/>
          </a:xfrm>
          <a:prstGeom prst="rect">
            <a:avLst/>
          </a:prstGeom>
          <a:ln/>
        </p:spPr>
      </p:pic>
      <p:pic>
        <p:nvPicPr>
          <p:cNvPr id="320" name="image2.png">
            <a:extLst>
              <a:ext uri="{FF2B5EF4-FFF2-40B4-BE49-F238E27FC236}">
                <a16:creationId xmlns:a16="http://schemas.microsoft.com/office/drawing/2014/main" id="{D6B9E8F8-0646-484B-8B83-0FB971C6BC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5437103" y="375308"/>
            <a:ext cx="605224" cy="817200"/>
          </a:xfrm>
          <a:prstGeom prst="rect">
            <a:avLst/>
          </a:prstGeom>
          <a:ln/>
        </p:spPr>
      </p:pic>
      <p:pic>
        <p:nvPicPr>
          <p:cNvPr id="321" name="image2.png">
            <a:extLst>
              <a:ext uri="{FF2B5EF4-FFF2-40B4-BE49-F238E27FC236}">
                <a16:creationId xmlns:a16="http://schemas.microsoft.com/office/drawing/2014/main" id="{0D0DE939-59A4-4E4F-8337-40172F8456F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5073761" y="779167"/>
            <a:ext cx="596177" cy="817200"/>
          </a:xfrm>
          <a:prstGeom prst="rect">
            <a:avLst/>
          </a:prstGeom>
          <a:ln/>
        </p:spPr>
      </p:pic>
      <p:pic>
        <p:nvPicPr>
          <p:cNvPr id="322" name="image2.png">
            <a:extLst>
              <a:ext uri="{FF2B5EF4-FFF2-40B4-BE49-F238E27FC236}">
                <a16:creationId xmlns:a16="http://schemas.microsoft.com/office/drawing/2014/main" id="{E03FA321-8BC9-4C0A-859E-CCB4BCCBB2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5449456" y="992527"/>
            <a:ext cx="592871" cy="817200"/>
          </a:xfrm>
          <a:prstGeom prst="rect">
            <a:avLst/>
          </a:prstGeom>
          <a:ln/>
        </p:spPr>
      </p:pic>
      <p:pic>
        <p:nvPicPr>
          <p:cNvPr id="323" name="image2.png">
            <a:extLst>
              <a:ext uri="{FF2B5EF4-FFF2-40B4-BE49-F238E27FC236}">
                <a16:creationId xmlns:a16="http://schemas.microsoft.com/office/drawing/2014/main" id="{17E6BC89-42CB-4BC2-BA70-72D30556DB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5132815" y="1389388"/>
            <a:ext cx="591414" cy="817200"/>
          </a:xfrm>
          <a:prstGeom prst="rect">
            <a:avLst/>
          </a:prstGeom>
          <a:ln/>
        </p:spPr>
      </p:pic>
      <p:grpSp>
        <p:nvGrpSpPr>
          <p:cNvPr id="324" name="Groep 323">
            <a:extLst>
              <a:ext uri="{FF2B5EF4-FFF2-40B4-BE49-F238E27FC236}">
                <a16:creationId xmlns:a16="http://schemas.microsoft.com/office/drawing/2014/main" id="{A379F89A-B787-421B-A620-A17E04C36D5D}"/>
              </a:ext>
            </a:extLst>
          </p:cNvPr>
          <p:cNvGrpSpPr>
            <a:grpSpLocks noChangeAspect="1"/>
          </p:cNvGrpSpPr>
          <p:nvPr/>
        </p:nvGrpSpPr>
        <p:grpSpPr>
          <a:xfrm>
            <a:off x="5080746" y="5220283"/>
            <a:ext cx="585662" cy="817317"/>
            <a:chOff x="154814" y="94750"/>
            <a:chExt cx="772366" cy="1076828"/>
          </a:xfrm>
        </p:grpSpPr>
        <p:pic>
          <p:nvPicPr>
            <p:cNvPr id="325" name="image2.png">
              <a:extLst>
                <a:ext uri="{FF2B5EF4-FFF2-40B4-BE49-F238E27FC236}">
                  <a16:creationId xmlns:a16="http://schemas.microsoft.com/office/drawing/2014/main" id="{BD165A02-3761-4330-B31D-BD5AF91DA8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6" name="Afbeelding 325">
              <a:extLst>
                <a:ext uri="{FF2B5EF4-FFF2-40B4-BE49-F238E27FC236}">
                  <a16:creationId xmlns:a16="http://schemas.microsoft.com/office/drawing/2014/main" id="{C28AE537-184C-46BF-8B9C-8505A53B27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7" name="Afbeelding 326">
              <a:extLst>
                <a:ext uri="{FF2B5EF4-FFF2-40B4-BE49-F238E27FC236}">
                  <a16:creationId xmlns:a16="http://schemas.microsoft.com/office/drawing/2014/main" id="{A05640B8-095C-4F6E-84F5-A89A689C54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8" name="Afbeelding 327">
              <a:extLst>
                <a:ext uri="{FF2B5EF4-FFF2-40B4-BE49-F238E27FC236}">
                  <a16:creationId xmlns:a16="http://schemas.microsoft.com/office/drawing/2014/main" id="{748F529A-654E-4A5B-B00C-39DE717BC5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29" name="Groep 328">
            <a:extLst>
              <a:ext uri="{FF2B5EF4-FFF2-40B4-BE49-F238E27FC236}">
                <a16:creationId xmlns:a16="http://schemas.microsoft.com/office/drawing/2014/main" id="{F7F8F77F-8B99-4436-9255-F44970BD3DFF}"/>
              </a:ext>
            </a:extLst>
          </p:cNvPr>
          <p:cNvGrpSpPr>
            <a:grpSpLocks noChangeAspect="1"/>
          </p:cNvGrpSpPr>
          <p:nvPr/>
        </p:nvGrpSpPr>
        <p:grpSpPr>
          <a:xfrm>
            <a:off x="5400785" y="5433643"/>
            <a:ext cx="585662" cy="817317"/>
            <a:chOff x="154993" y="99049"/>
            <a:chExt cx="772366" cy="1076827"/>
          </a:xfrm>
        </p:grpSpPr>
        <p:pic>
          <p:nvPicPr>
            <p:cNvPr id="330" name="image2.png">
              <a:extLst>
                <a:ext uri="{FF2B5EF4-FFF2-40B4-BE49-F238E27FC236}">
                  <a16:creationId xmlns:a16="http://schemas.microsoft.com/office/drawing/2014/main" id="{28E211E0-D1F3-44A9-A0D4-40C8E577BE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1" name="Afbeelding 330">
              <a:extLst>
                <a:ext uri="{FF2B5EF4-FFF2-40B4-BE49-F238E27FC236}">
                  <a16:creationId xmlns:a16="http://schemas.microsoft.com/office/drawing/2014/main" id="{94D3210F-920D-4AEC-ACC1-D036FE0259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32" name="Groep 331">
            <a:extLst>
              <a:ext uri="{FF2B5EF4-FFF2-40B4-BE49-F238E27FC236}">
                <a16:creationId xmlns:a16="http://schemas.microsoft.com/office/drawing/2014/main" id="{E754DCB7-A04B-4F53-BF15-3EABB5A99523}"/>
              </a:ext>
            </a:extLst>
          </p:cNvPr>
          <p:cNvGrpSpPr>
            <a:grpSpLocks noChangeAspect="1"/>
          </p:cNvGrpSpPr>
          <p:nvPr/>
        </p:nvGrpSpPr>
        <p:grpSpPr>
          <a:xfrm>
            <a:off x="5080746" y="5830504"/>
            <a:ext cx="591609" cy="817260"/>
            <a:chOff x="1537609" y="5128444"/>
            <a:chExt cx="779145" cy="1076325"/>
          </a:xfrm>
        </p:grpSpPr>
        <p:pic>
          <p:nvPicPr>
            <p:cNvPr id="333" name="image2.png">
              <a:extLst>
                <a:ext uri="{FF2B5EF4-FFF2-40B4-BE49-F238E27FC236}">
                  <a16:creationId xmlns:a16="http://schemas.microsoft.com/office/drawing/2014/main" id="{D189A5FE-E7DF-43B1-84DC-FC1462E735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4" name="Afbeelding 333">
              <a:extLst>
                <a:ext uri="{FF2B5EF4-FFF2-40B4-BE49-F238E27FC236}">
                  <a16:creationId xmlns:a16="http://schemas.microsoft.com/office/drawing/2014/main" id="{66C353E8-5EE2-4A27-829B-5D2B5742A5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35" name="image2.png">
            <a:extLst>
              <a:ext uri="{FF2B5EF4-FFF2-40B4-BE49-F238E27FC236}">
                <a16:creationId xmlns:a16="http://schemas.microsoft.com/office/drawing/2014/main" id="{27C16FA6-C69F-4E3D-8E5A-9749EA7DBA3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6245826" y="174647"/>
            <a:ext cx="599377" cy="817200"/>
          </a:xfrm>
          <a:prstGeom prst="rect">
            <a:avLst/>
          </a:prstGeom>
          <a:ln/>
        </p:spPr>
      </p:pic>
      <p:pic>
        <p:nvPicPr>
          <p:cNvPr id="336" name="image2.png">
            <a:extLst>
              <a:ext uri="{FF2B5EF4-FFF2-40B4-BE49-F238E27FC236}">
                <a16:creationId xmlns:a16="http://schemas.microsoft.com/office/drawing/2014/main" id="{061BAB50-E2F1-4698-9797-A89BFF6584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6582498" y="374673"/>
            <a:ext cx="605224" cy="817200"/>
          </a:xfrm>
          <a:prstGeom prst="rect">
            <a:avLst/>
          </a:prstGeom>
          <a:ln/>
        </p:spPr>
      </p:pic>
      <p:pic>
        <p:nvPicPr>
          <p:cNvPr id="337" name="image2.png">
            <a:extLst>
              <a:ext uri="{FF2B5EF4-FFF2-40B4-BE49-F238E27FC236}">
                <a16:creationId xmlns:a16="http://schemas.microsoft.com/office/drawing/2014/main" id="{1BBEB593-9997-4F85-B927-A936D81A5A0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6219156" y="778532"/>
            <a:ext cx="596177" cy="817200"/>
          </a:xfrm>
          <a:prstGeom prst="rect">
            <a:avLst/>
          </a:prstGeom>
          <a:ln/>
        </p:spPr>
      </p:pic>
      <p:pic>
        <p:nvPicPr>
          <p:cNvPr id="338" name="image2.png">
            <a:extLst>
              <a:ext uri="{FF2B5EF4-FFF2-40B4-BE49-F238E27FC236}">
                <a16:creationId xmlns:a16="http://schemas.microsoft.com/office/drawing/2014/main" id="{DDD49E99-5476-4B16-B706-5282B9CA8B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6594851" y="991892"/>
            <a:ext cx="592871" cy="817200"/>
          </a:xfrm>
          <a:prstGeom prst="rect">
            <a:avLst/>
          </a:prstGeom>
          <a:ln/>
        </p:spPr>
      </p:pic>
      <p:pic>
        <p:nvPicPr>
          <p:cNvPr id="339" name="image2.png">
            <a:extLst>
              <a:ext uri="{FF2B5EF4-FFF2-40B4-BE49-F238E27FC236}">
                <a16:creationId xmlns:a16="http://schemas.microsoft.com/office/drawing/2014/main" id="{869E2B2C-45FE-42E5-A38F-FAE6AA1BF6C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6278210" y="1388753"/>
            <a:ext cx="591414" cy="817200"/>
          </a:xfrm>
          <a:prstGeom prst="rect">
            <a:avLst/>
          </a:prstGeom>
          <a:ln/>
        </p:spPr>
      </p:pic>
      <p:grpSp>
        <p:nvGrpSpPr>
          <p:cNvPr id="340" name="Groep 339">
            <a:extLst>
              <a:ext uri="{FF2B5EF4-FFF2-40B4-BE49-F238E27FC236}">
                <a16:creationId xmlns:a16="http://schemas.microsoft.com/office/drawing/2014/main" id="{0F1464A3-3947-46A2-8EB1-B17A93E350ED}"/>
              </a:ext>
            </a:extLst>
          </p:cNvPr>
          <p:cNvGrpSpPr>
            <a:grpSpLocks noChangeAspect="1"/>
          </p:cNvGrpSpPr>
          <p:nvPr/>
        </p:nvGrpSpPr>
        <p:grpSpPr>
          <a:xfrm>
            <a:off x="6226141" y="5219648"/>
            <a:ext cx="585662" cy="817317"/>
            <a:chOff x="154814" y="94750"/>
            <a:chExt cx="772366" cy="1076828"/>
          </a:xfrm>
        </p:grpSpPr>
        <p:pic>
          <p:nvPicPr>
            <p:cNvPr id="341" name="image2.png">
              <a:extLst>
                <a:ext uri="{FF2B5EF4-FFF2-40B4-BE49-F238E27FC236}">
                  <a16:creationId xmlns:a16="http://schemas.microsoft.com/office/drawing/2014/main" id="{2EE08B35-FCAA-48B4-AA6D-317D6A9587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2" name="Afbeelding 341">
              <a:extLst>
                <a:ext uri="{FF2B5EF4-FFF2-40B4-BE49-F238E27FC236}">
                  <a16:creationId xmlns:a16="http://schemas.microsoft.com/office/drawing/2014/main" id="{3B192F8D-ED94-4B70-B1F9-2FA9F138D1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3" name="Afbeelding 342">
              <a:extLst>
                <a:ext uri="{FF2B5EF4-FFF2-40B4-BE49-F238E27FC236}">
                  <a16:creationId xmlns:a16="http://schemas.microsoft.com/office/drawing/2014/main" id="{800C8332-3022-449F-9352-CF5EEE4A77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4" name="Afbeelding 343">
              <a:extLst>
                <a:ext uri="{FF2B5EF4-FFF2-40B4-BE49-F238E27FC236}">
                  <a16:creationId xmlns:a16="http://schemas.microsoft.com/office/drawing/2014/main" id="{187B8652-25C4-44DC-BA87-A187334159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45" name="Groep 344">
            <a:extLst>
              <a:ext uri="{FF2B5EF4-FFF2-40B4-BE49-F238E27FC236}">
                <a16:creationId xmlns:a16="http://schemas.microsoft.com/office/drawing/2014/main" id="{158EFFD6-BC42-49E3-99B1-125A0D978E8B}"/>
              </a:ext>
            </a:extLst>
          </p:cNvPr>
          <p:cNvGrpSpPr>
            <a:grpSpLocks noChangeAspect="1"/>
          </p:cNvGrpSpPr>
          <p:nvPr/>
        </p:nvGrpSpPr>
        <p:grpSpPr>
          <a:xfrm>
            <a:off x="6546180" y="5433008"/>
            <a:ext cx="585662" cy="817317"/>
            <a:chOff x="154993" y="99049"/>
            <a:chExt cx="772366" cy="1076827"/>
          </a:xfrm>
        </p:grpSpPr>
        <p:pic>
          <p:nvPicPr>
            <p:cNvPr id="346" name="image2.png">
              <a:extLst>
                <a:ext uri="{FF2B5EF4-FFF2-40B4-BE49-F238E27FC236}">
                  <a16:creationId xmlns:a16="http://schemas.microsoft.com/office/drawing/2014/main" id="{9C36F5A0-FE5C-44C6-B120-EEF97ED48F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7" name="Afbeelding 346">
              <a:extLst>
                <a:ext uri="{FF2B5EF4-FFF2-40B4-BE49-F238E27FC236}">
                  <a16:creationId xmlns:a16="http://schemas.microsoft.com/office/drawing/2014/main" id="{3C834526-9560-4F47-9C51-4FD9F5DEFE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48" name="Groep 347">
            <a:extLst>
              <a:ext uri="{FF2B5EF4-FFF2-40B4-BE49-F238E27FC236}">
                <a16:creationId xmlns:a16="http://schemas.microsoft.com/office/drawing/2014/main" id="{32B88F77-1BB5-48AB-9E40-7E0486BE3868}"/>
              </a:ext>
            </a:extLst>
          </p:cNvPr>
          <p:cNvGrpSpPr>
            <a:grpSpLocks noChangeAspect="1"/>
          </p:cNvGrpSpPr>
          <p:nvPr/>
        </p:nvGrpSpPr>
        <p:grpSpPr>
          <a:xfrm>
            <a:off x="6226141" y="5829869"/>
            <a:ext cx="591609" cy="817260"/>
            <a:chOff x="1537609" y="5128444"/>
            <a:chExt cx="779145" cy="1076325"/>
          </a:xfrm>
        </p:grpSpPr>
        <p:pic>
          <p:nvPicPr>
            <p:cNvPr id="349" name="image2.png">
              <a:extLst>
                <a:ext uri="{FF2B5EF4-FFF2-40B4-BE49-F238E27FC236}">
                  <a16:creationId xmlns:a16="http://schemas.microsoft.com/office/drawing/2014/main" id="{779A34F8-8812-43DF-AB96-691729B8AF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0" name="Afbeelding 349">
              <a:extLst>
                <a:ext uri="{FF2B5EF4-FFF2-40B4-BE49-F238E27FC236}">
                  <a16:creationId xmlns:a16="http://schemas.microsoft.com/office/drawing/2014/main" id="{61D7FB09-DA19-43C0-823D-54D8B4D262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51" name="image2.png">
            <a:extLst>
              <a:ext uri="{FF2B5EF4-FFF2-40B4-BE49-F238E27FC236}">
                <a16:creationId xmlns:a16="http://schemas.microsoft.com/office/drawing/2014/main" id="{F76EA816-1D04-4DBD-8903-0D95217E17B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7385761" y="174012"/>
            <a:ext cx="599377" cy="817200"/>
          </a:xfrm>
          <a:prstGeom prst="rect">
            <a:avLst/>
          </a:prstGeom>
          <a:ln/>
        </p:spPr>
      </p:pic>
      <p:pic>
        <p:nvPicPr>
          <p:cNvPr id="352" name="image2.png">
            <a:extLst>
              <a:ext uri="{FF2B5EF4-FFF2-40B4-BE49-F238E27FC236}">
                <a16:creationId xmlns:a16="http://schemas.microsoft.com/office/drawing/2014/main" id="{C36F00C9-4DF2-4FD7-B3C2-98F882299CE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7722433" y="374038"/>
            <a:ext cx="605224" cy="817200"/>
          </a:xfrm>
          <a:prstGeom prst="rect">
            <a:avLst/>
          </a:prstGeom>
          <a:ln/>
        </p:spPr>
      </p:pic>
      <p:pic>
        <p:nvPicPr>
          <p:cNvPr id="353" name="image2.png">
            <a:extLst>
              <a:ext uri="{FF2B5EF4-FFF2-40B4-BE49-F238E27FC236}">
                <a16:creationId xmlns:a16="http://schemas.microsoft.com/office/drawing/2014/main" id="{F3B56F57-7000-4E4E-93BA-8013FA15CA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7359091" y="777897"/>
            <a:ext cx="596177" cy="817200"/>
          </a:xfrm>
          <a:prstGeom prst="rect">
            <a:avLst/>
          </a:prstGeom>
          <a:ln/>
        </p:spPr>
      </p:pic>
      <p:pic>
        <p:nvPicPr>
          <p:cNvPr id="354" name="image2.png">
            <a:extLst>
              <a:ext uri="{FF2B5EF4-FFF2-40B4-BE49-F238E27FC236}">
                <a16:creationId xmlns:a16="http://schemas.microsoft.com/office/drawing/2014/main" id="{D8890A55-04D1-47EC-BE58-9D225DA9327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7734786" y="991257"/>
            <a:ext cx="592871" cy="817200"/>
          </a:xfrm>
          <a:prstGeom prst="rect">
            <a:avLst/>
          </a:prstGeom>
          <a:ln/>
        </p:spPr>
      </p:pic>
      <p:pic>
        <p:nvPicPr>
          <p:cNvPr id="355" name="image2.png">
            <a:extLst>
              <a:ext uri="{FF2B5EF4-FFF2-40B4-BE49-F238E27FC236}">
                <a16:creationId xmlns:a16="http://schemas.microsoft.com/office/drawing/2014/main" id="{EF0254E7-D203-4882-BC46-C842E5193CB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7418145" y="1388118"/>
            <a:ext cx="591414" cy="817200"/>
          </a:xfrm>
          <a:prstGeom prst="rect">
            <a:avLst/>
          </a:prstGeom>
          <a:ln/>
        </p:spPr>
      </p:pic>
      <p:grpSp>
        <p:nvGrpSpPr>
          <p:cNvPr id="356" name="Groep 355">
            <a:extLst>
              <a:ext uri="{FF2B5EF4-FFF2-40B4-BE49-F238E27FC236}">
                <a16:creationId xmlns:a16="http://schemas.microsoft.com/office/drawing/2014/main" id="{4A4ED889-490B-4F52-92A4-84EE61D8DB64}"/>
              </a:ext>
            </a:extLst>
          </p:cNvPr>
          <p:cNvGrpSpPr>
            <a:grpSpLocks noChangeAspect="1"/>
          </p:cNvGrpSpPr>
          <p:nvPr/>
        </p:nvGrpSpPr>
        <p:grpSpPr>
          <a:xfrm>
            <a:off x="7366076" y="5219013"/>
            <a:ext cx="585662" cy="817317"/>
            <a:chOff x="154814" y="94750"/>
            <a:chExt cx="772366" cy="1076828"/>
          </a:xfrm>
        </p:grpSpPr>
        <p:pic>
          <p:nvPicPr>
            <p:cNvPr id="357" name="image2.png">
              <a:extLst>
                <a:ext uri="{FF2B5EF4-FFF2-40B4-BE49-F238E27FC236}">
                  <a16:creationId xmlns:a16="http://schemas.microsoft.com/office/drawing/2014/main" id="{0993A538-A249-4B39-9610-B0AC632954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8" name="Afbeelding 357">
              <a:extLst>
                <a:ext uri="{FF2B5EF4-FFF2-40B4-BE49-F238E27FC236}">
                  <a16:creationId xmlns:a16="http://schemas.microsoft.com/office/drawing/2014/main" id="{0D64CC2F-963F-4F94-99A4-C80163F55B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9" name="Afbeelding 358">
              <a:extLst>
                <a:ext uri="{FF2B5EF4-FFF2-40B4-BE49-F238E27FC236}">
                  <a16:creationId xmlns:a16="http://schemas.microsoft.com/office/drawing/2014/main" id="{B2846802-DE0A-4709-B45C-531E76536D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0" name="Afbeelding 359">
              <a:extLst>
                <a:ext uri="{FF2B5EF4-FFF2-40B4-BE49-F238E27FC236}">
                  <a16:creationId xmlns:a16="http://schemas.microsoft.com/office/drawing/2014/main" id="{2F85B78C-63F3-493D-99B4-D4292FE2B1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61" name="Groep 360">
            <a:extLst>
              <a:ext uri="{FF2B5EF4-FFF2-40B4-BE49-F238E27FC236}">
                <a16:creationId xmlns:a16="http://schemas.microsoft.com/office/drawing/2014/main" id="{5B47E172-DBEB-40EA-AA68-89949ED9B972}"/>
              </a:ext>
            </a:extLst>
          </p:cNvPr>
          <p:cNvGrpSpPr>
            <a:grpSpLocks noChangeAspect="1"/>
          </p:cNvGrpSpPr>
          <p:nvPr/>
        </p:nvGrpSpPr>
        <p:grpSpPr>
          <a:xfrm>
            <a:off x="7686115" y="5432373"/>
            <a:ext cx="585662" cy="817317"/>
            <a:chOff x="154993" y="99049"/>
            <a:chExt cx="772366" cy="1076827"/>
          </a:xfrm>
        </p:grpSpPr>
        <p:pic>
          <p:nvPicPr>
            <p:cNvPr id="362" name="image2.png">
              <a:extLst>
                <a:ext uri="{FF2B5EF4-FFF2-40B4-BE49-F238E27FC236}">
                  <a16:creationId xmlns:a16="http://schemas.microsoft.com/office/drawing/2014/main" id="{B090AEBC-EA7A-454D-94DE-EB1CCA5958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3" name="Afbeelding 362">
              <a:extLst>
                <a:ext uri="{FF2B5EF4-FFF2-40B4-BE49-F238E27FC236}">
                  <a16:creationId xmlns:a16="http://schemas.microsoft.com/office/drawing/2014/main" id="{B2F79012-603A-4DD4-BAFB-3BCB484D0E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64" name="Groep 363">
            <a:extLst>
              <a:ext uri="{FF2B5EF4-FFF2-40B4-BE49-F238E27FC236}">
                <a16:creationId xmlns:a16="http://schemas.microsoft.com/office/drawing/2014/main" id="{5D1DEAC3-AC33-4617-8EEF-962D5415AD95}"/>
              </a:ext>
            </a:extLst>
          </p:cNvPr>
          <p:cNvGrpSpPr>
            <a:grpSpLocks noChangeAspect="1"/>
          </p:cNvGrpSpPr>
          <p:nvPr/>
        </p:nvGrpSpPr>
        <p:grpSpPr>
          <a:xfrm>
            <a:off x="7366076" y="5829234"/>
            <a:ext cx="591609" cy="817260"/>
            <a:chOff x="1537609" y="5128444"/>
            <a:chExt cx="779145" cy="1076325"/>
          </a:xfrm>
        </p:grpSpPr>
        <p:pic>
          <p:nvPicPr>
            <p:cNvPr id="365" name="image2.png">
              <a:extLst>
                <a:ext uri="{FF2B5EF4-FFF2-40B4-BE49-F238E27FC236}">
                  <a16:creationId xmlns:a16="http://schemas.microsoft.com/office/drawing/2014/main" id="{F338A7C2-E693-40BE-8A2D-36C7D5B183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6" name="Afbeelding 365">
              <a:extLst>
                <a:ext uri="{FF2B5EF4-FFF2-40B4-BE49-F238E27FC236}">
                  <a16:creationId xmlns:a16="http://schemas.microsoft.com/office/drawing/2014/main" id="{969782BB-E681-4F12-930B-BCC468C6E1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67" name="image2.png">
            <a:extLst>
              <a:ext uri="{FF2B5EF4-FFF2-40B4-BE49-F238E27FC236}">
                <a16:creationId xmlns:a16="http://schemas.microsoft.com/office/drawing/2014/main" id="{51A32C26-1CDB-4F54-AD6C-33A75BC233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8507916" y="174012"/>
            <a:ext cx="599377" cy="817200"/>
          </a:xfrm>
          <a:prstGeom prst="rect">
            <a:avLst/>
          </a:prstGeom>
          <a:ln/>
        </p:spPr>
      </p:pic>
      <p:pic>
        <p:nvPicPr>
          <p:cNvPr id="368" name="image2.png">
            <a:extLst>
              <a:ext uri="{FF2B5EF4-FFF2-40B4-BE49-F238E27FC236}">
                <a16:creationId xmlns:a16="http://schemas.microsoft.com/office/drawing/2014/main" id="{07CEB486-2030-4A1D-9EBD-3191DE64D9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8844588" y="374038"/>
            <a:ext cx="605224" cy="817200"/>
          </a:xfrm>
          <a:prstGeom prst="rect">
            <a:avLst/>
          </a:prstGeom>
          <a:ln/>
        </p:spPr>
      </p:pic>
      <p:pic>
        <p:nvPicPr>
          <p:cNvPr id="369" name="image2.png">
            <a:extLst>
              <a:ext uri="{FF2B5EF4-FFF2-40B4-BE49-F238E27FC236}">
                <a16:creationId xmlns:a16="http://schemas.microsoft.com/office/drawing/2014/main" id="{9CD527A4-7232-4C36-812E-4C7A5989015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8481246" y="777897"/>
            <a:ext cx="596177" cy="817200"/>
          </a:xfrm>
          <a:prstGeom prst="rect">
            <a:avLst/>
          </a:prstGeom>
          <a:ln/>
        </p:spPr>
      </p:pic>
      <p:pic>
        <p:nvPicPr>
          <p:cNvPr id="370" name="image2.png">
            <a:extLst>
              <a:ext uri="{FF2B5EF4-FFF2-40B4-BE49-F238E27FC236}">
                <a16:creationId xmlns:a16="http://schemas.microsoft.com/office/drawing/2014/main" id="{20A29BBE-6C59-4ED4-B3DC-7C59A97A48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8856941" y="991257"/>
            <a:ext cx="592871" cy="817200"/>
          </a:xfrm>
          <a:prstGeom prst="rect">
            <a:avLst/>
          </a:prstGeom>
          <a:ln/>
        </p:spPr>
      </p:pic>
      <p:pic>
        <p:nvPicPr>
          <p:cNvPr id="371" name="image2.png">
            <a:extLst>
              <a:ext uri="{FF2B5EF4-FFF2-40B4-BE49-F238E27FC236}">
                <a16:creationId xmlns:a16="http://schemas.microsoft.com/office/drawing/2014/main" id="{B2896FCB-583E-418F-B360-68B3A4892E6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8540300" y="1388118"/>
            <a:ext cx="591414" cy="817200"/>
          </a:xfrm>
          <a:prstGeom prst="rect">
            <a:avLst/>
          </a:prstGeom>
          <a:ln/>
        </p:spPr>
      </p:pic>
      <p:grpSp>
        <p:nvGrpSpPr>
          <p:cNvPr id="372" name="Groep 371">
            <a:extLst>
              <a:ext uri="{FF2B5EF4-FFF2-40B4-BE49-F238E27FC236}">
                <a16:creationId xmlns:a16="http://schemas.microsoft.com/office/drawing/2014/main" id="{C68F30C1-B103-47D8-B8FE-C8AB1DFE0564}"/>
              </a:ext>
            </a:extLst>
          </p:cNvPr>
          <p:cNvGrpSpPr>
            <a:grpSpLocks noChangeAspect="1"/>
          </p:cNvGrpSpPr>
          <p:nvPr/>
        </p:nvGrpSpPr>
        <p:grpSpPr>
          <a:xfrm>
            <a:off x="8488231" y="5219013"/>
            <a:ext cx="585662" cy="817317"/>
            <a:chOff x="154814" y="94750"/>
            <a:chExt cx="772366" cy="1076828"/>
          </a:xfrm>
        </p:grpSpPr>
        <p:pic>
          <p:nvPicPr>
            <p:cNvPr id="373" name="image2.png">
              <a:extLst>
                <a:ext uri="{FF2B5EF4-FFF2-40B4-BE49-F238E27FC236}">
                  <a16:creationId xmlns:a16="http://schemas.microsoft.com/office/drawing/2014/main" id="{E93478B5-325F-4565-A9C4-D13D4043D4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4" name="Afbeelding 373">
              <a:extLst>
                <a:ext uri="{FF2B5EF4-FFF2-40B4-BE49-F238E27FC236}">
                  <a16:creationId xmlns:a16="http://schemas.microsoft.com/office/drawing/2014/main" id="{D97CFF17-5F9E-460E-9E3E-25D025562B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5" name="Afbeelding 374">
              <a:extLst>
                <a:ext uri="{FF2B5EF4-FFF2-40B4-BE49-F238E27FC236}">
                  <a16:creationId xmlns:a16="http://schemas.microsoft.com/office/drawing/2014/main" id="{879DC6F4-9A40-4A8F-9B24-D6449B3BF7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6" name="Afbeelding 375">
              <a:extLst>
                <a:ext uri="{FF2B5EF4-FFF2-40B4-BE49-F238E27FC236}">
                  <a16:creationId xmlns:a16="http://schemas.microsoft.com/office/drawing/2014/main" id="{7A875B18-807A-48AE-9F88-B26610B2E0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77" name="Groep 376">
            <a:extLst>
              <a:ext uri="{FF2B5EF4-FFF2-40B4-BE49-F238E27FC236}">
                <a16:creationId xmlns:a16="http://schemas.microsoft.com/office/drawing/2014/main" id="{558A3799-0980-4F79-99E7-1E3CA98F079A}"/>
              </a:ext>
            </a:extLst>
          </p:cNvPr>
          <p:cNvGrpSpPr>
            <a:grpSpLocks noChangeAspect="1"/>
          </p:cNvGrpSpPr>
          <p:nvPr/>
        </p:nvGrpSpPr>
        <p:grpSpPr>
          <a:xfrm>
            <a:off x="8808270" y="5432373"/>
            <a:ext cx="585662" cy="817317"/>
            <a:chOff x="154993" y="99049"/>
            <a:chExt cx="772366" cy="1076827"/>
          </a:xfrm>
        </p:grpSpPr>
        <p:pic>
          <p:nvPicPr>
            <p:cNvPr id="378" name="image2.png">
              <a:extLst>
                <a:ext uri="{FF2B5EF4-FFF2-40B4-BE49-F238E27FC236}">
                  <a16:creationId xmlns:a16="http://schemas.microsoft.com/office/drawing/2014/main" id="{10F29319-F3AB-4B60-9F6F-83373FBEA4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9" name="Afbeelding 378">
              <a:extLst>
                <a:ext uri="{FF2B5EF4-FFF2-40B4-BE49-F238E27FC236}">
                  <a16:creationId xmlns:a16="http://schemas.microsoft.com/office/drawing/2014/main" id="{E761189D-F0C3-467F-8190-97D8EAC036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80" name="Groep 379">
            <a:extLst>
              <a:ext uri="{FF2B5EF4-FFF2-40B4-BE49-F238E27FC236}">
                <a16:creationId xmlns:a16="http://schemas.microsoft.com/office/drawing/2014/main" id="{B002C205-E1F6-49A0-8AF5-8EE3240BE6F0}"/>
              </a:ext>
            </a:extLst>
          </p:cNvPr>
          <p:cNvGrpSpPr>
            <a:grpSpLocks noChangeAspect="1"/>
          </p:cNvGrpSpPr>
          <p:nvPr/>
        </p:nvGrpSpPr>
        <p:grpSpPr>
          <a:xfrm>
            <a:off x="8488231" y="5829234"/>
            <a:ext cx="591609" cy="817260"/>
            <a:chOff x="1537609" y="5128444"/>
            <a:chExt cx="779145" cy="1076325"/>
          </a:xfrm>
        </p:grpSpPr>
        <p:pic>
          <p:nvPicPr>
            <p:cNvPr id="381" name="image2.png">
              <a:extLst>
                <a:ext uri="{FF2B5EF4-FFF2-40B4-BE49-F238E27FC236}">
                  <a16:creationId xmlns:a16="http://schemas.microsoft.com/office/drawing/2014/main" id="{13A6AB10-2117-409E-B183-709278184B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82" name="Afbeelding 381">
              <a:extLst>
                <a:ext uri="{FF2B5EF4-FFF2-40B4-BE49-F238E27FC236}">
                  <a16:creationId xmlns:a16="http://schemas.microsoft.com/office/drawing/2014/main" id="{3CCB13D7-C811-42D9-996A-97DAFE23E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83" name="image2.png">
            <a:extLst>
              <a:ext uri="{FF2B5EF4-FFF2-40B4-BE49-F238E27FC236}">
                <a16:creationId xmlns:a16="http://schemas.microsoft.com/office/drawing/2014/main" id="{C431A907-A2C9-4EED-B0F1-0A486096B3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9669331" y="173377"/>
            <a:ext cx="599377" cy="817200"/>
          </a:xfrm>
          <a:prstGeom prst="rect">
            <a:avLst/>
          </a:prstGeom>
          <a:ln/>
        </p:spPr>
      </p:pic>
      <p:pic>
        <p:nvPicPr>
          <p:cNvPr id="384" name="image2.png">
            <a:extLst>
              <a:ext uri="{FF2B5EF4-FFF2-40B4-BE49-F238E27FC236}">
                <a16:creationId xmlns:a16="http://schemas.microsoft.com/office/drawing/2014/main" id="{AFEA229E-63CC-4B0F-8AD3-7CB3800DF8E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10006003" y="373403"/>
            <a:ext cx="605224" cy="817200"/>
          </a:xfrm>
          <a:prstGeom prst="rect">
            <a:avLst/>
          </a:prstGeom>
          <a:ln/>
        </p:spPr>
      </p:pic>
      <p:pic>
        <p:nvPicPr>
          <p:cNvPr id="385" name="image2.png">
            <a:extLst>
              <a:ext uri="{FF2B5EF4-FFF2-40B4-BE49-F238E27FC236}">
                <a16:creationId xmlns:a16="http://schemas.microsoft.com/office/drawing/2014/main" id="{BE35A132-BF43-49EA-AEEA-CA6ED23BB2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9642661" y="777262"/>
            <a:ext cx="596177" cy="817200"/>
          </a:xfrm>
          <a:prstGeom prst="rect">
            <a:avLst/>
          </a:prstGeom>
          <a:ln/>
        </p:spPr>
      </p:pic>
      <p:pic>
        <p:nvPicPr>
          <p:cNvPr id="386" name="image2.png">
            <a:extLst>
              <a:ext uri="{FF2B5EF4-FFF2-40B4-BE49-F238E27FC236}">
                <a16:creationId xmlns:a16="http://schemas.microsoft.com/office/drawing/2014/main" id="{0A4BA547-EC44-4454-BAF3-556027F562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10018356" y="990622"/>
            <a:ext cx="592871" cy="817200"/>
          </a:xfrm>
          <a:prstGeom prst="rect">
            <a:avLst/>
          </a:prstGeom>
          <a:ln/>
        </p:spPr>
      </p:pic>
      <p:pic>
        <p:nvPicPr>
          <p:cNvPr id="387" name="image2.png">
            <a:extLst>
              <a:ext uri="{FF2B5EF4-FFF2-40B4-BE49-F238E27FC236}">
                <a16:creationId xmlns:a16="http://schemas.microsoft.com/office/drawing/2014/main" id="{2A411B85-0386-4BFB-B981-5A773E668C8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9701715" y="1387483"/>
            <a:ext cx="591414" cy="817200"/>
          </a:xfrm>
          <a:prstGeom prst="rect">
            <a:avLst/>
          </a:prstGeom>
          <a:ln/>
        </p:spPr>
      </p:pic>
      <p:grpSp>
        <p:nvGrpSpPr>
          <p:cNvPr id="388" name="Groep 387">
            <a:extLst>
              <a:ext uri="{FF2B5EF4-FFF2-40B4-BE49-F238E27FC236}">
                <a16:creationId xmlns:a16="http://schemas.microsoft.com/office/drawing/2014/main" id="{2CA6F57E-D211-4ADB-8B48-DA58C4D87F23}"/>
              </a:ext>
            </a:extLst>
          </p:cNvPr>
          <p:cNvGrpSpPr>
            <a:grpSpLocks noChangeAspect="1"/>
          </p:cNvGrpSpPr>
          <p:nvPr/>
        </p:nvGrpSpPr>
        <p:grpSpPr>
          <a:xfrm>
            <a:off x="9649646" y="5218378"/>
            <a:ext cx="585662" cy="817317"/>
            <a:chOff x="154814" y="94750"/>
            <a:chExt cx="772366" cy="1076828"/>
          </a:xfrm>
        </p:grpSpPr>
        <p:pic>
          <p:nvPicPr>
            <p:cNvPr id="389" name="image2.png">
              <a:extLst>
                <a:ext uri="{FF2B5EF4-FFF2-40B4-BE49-F238E27FC236}">
                  <a16:creationId xmlns:a16="http://schemas.microsoft.com/office/drawing/2014/main" id="{CA7754E2-CE25-4906-B875-457C76E644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0" name="Afbeelding 389">
              <a:extLst>
                <a:ext uri="{FF2B5EF4-FFF2-40B4-BE49-F238E27FC236}">
                  <a16:creationId xmlns:a16="http://schemas.microsoft.com/office/drawing/2014/main" id="{ACF0D2C1-90A5-4AB0-AE7F-AD45B82D67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1" name="Afbeelding 390">
              <a:extLst>
                <a:ext uri="{FF2B5EF4-FFF2-40B4-BE49-F238E27FC236}">
                  <a16:creationId xmlns:a16="http://schemas.microsoft.com/office/drawing/2014/main" id="{F7B14CC7-F37F-4FC4-9A44-2E8DF30C99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2" name="Afbeelding 391">
              <a:extLst>
                <a:ext uri="{FF2B5EF4-FFF2-40B4-BE49-F238E27FC236}">
                  <a16:creationId xmlns:a16="http://schemas.microsoft.com/office/drawing/2014/main" id="{D50A0C66-3C65-4F7D-B03E-499E7C9B85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93" name="Groep 392">
            <a:extLst>
              <a:ext uri="{FF2B5EF4-FFF2-40B4-BE49-F238E27FC236}">
                <a16:creationId xmlns:a16="http://schemas.microsoft.com/office/drawing/2014/main" id="{72894BF3-C504-4C62-BCD6-BEC60D0C1829}"/>
              </a:ext>
            </a:extLst>
          </p:cNvPr>
          <p:cNvGrpSpPr>
            <a:grpSpLocks noChangeAspect="1"/>
          </p:cNvGrpSpPr>
          <p:nvPr/>
        </p:nvGrpSpPr>
        <p:grpSpPr>
          <a:xfrm>
            <a:off x="9969685" y="5431738"/>
            <a:ext cx="585662" cy="817317"/>
            <a:chOff x="154993" y="99049"/>
            <a:chExt cx="772366" cy="1076827"/>
          </a:xfrm>
        </p:grpSpPr>
        <p:pic>
          <p:nvPicPr>
            <p:cNvPr id="394" name="image2.png">
              <a:extLst>
                <a:ext uri="{FF2B5EF4-FFF2-40B4-BE49-F238E27FC236}">
                  <a16:creationId xmlns:a16="http://schemas.microsoft.com/office/drawing/2014/main" id="{DDEDE792-4E40-47A8-9DB1-168D2C4210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5" name="Afbeelding 394">
              <a:extLst>
                <a:ext uri="{FF2B5EF4-FFF2-40B4-BE49-F238E27FC236}">
                  <a16:creationId xmlns:a16="http://schemas.microsoft.com/office/drawing/2014/main" id="{F95BC471-DC08-41A3-ACBF-9BD6F08682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96" name="Groep 395">
            <a:extLst>
              <a:ext uri="{FF2B5EF4-FFF2-40B4-BE49-F238E27FC236}">
                <a16:creationId xmlns:a16="http://schemas.microsoft.com/office/drawing/2014/main" id="{C66B58BD-A273-4497-8F73-9EF56DF3C256}"/>
              </a:ext>
            </a:extLst>
          </p:cNvPr>
          <p:cNvGrpSpPr>
            <a:grpSpLocks noChangeAspect="1"/>
          </p:cNvGrpSpPr>
          <p:nvPr/>
        </p:nvGrpSpPr>
        <p:grpSpPr>
          <a:xfrm>
            <a:off x="9649646" y="5828599"/>
            <a:ext cx="591609" cy="817260"/>
            <a:chOff x="1537609" y="5128444"/>
            <a:chExt cx="779145" cy="1076325"/>
          </a:xfrm>
        </p:grpSpPr>
        <p:pic>
          <p:nvPicPr>
            <p:cNvPr id="397" name="image2.png">
              <a:extLst>
                <a:ext uri="{FF2B5EF4-FFF2-40B4-BE49-F238E27FC236}">
                  <a16:creationId xmlns:a16="http://schemas.microsoft.com/office/drawing/2014/main" id="{58F27AD3-2A8E-4B4F-A3BB-394599F1E1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8" name="Afbeelding 397">
              <a:extLst>
                <a:ext uri="{FF2B5EF4-FFF2-40B4-BE49-F238E27FC236}">
                  <a16:creationId xmlns:a16="http://schemas.microsoft.com/office/drawing/2014/main" id="{B2B89EDC-EFD8-43A0-B1D6-3E76F8E5C7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44" name="Ovaal 143">
            <a:extLst>
              <a:ext uri="{FF2B5EF4-FFF2-40B4-BE49-F238E27FC236}">
                <a16:creationId xmlns:a16="http://schemas.microsoft.com/office/drawing/2014/main" id="{77799180-ACEA-4D99-B797-8EA0644CFED1}"/>
              </a:ext>
            </a:extLst>
          </p:cNvPr>
          <p:cNvSpPr/>
          <p:nvPr/>
        </p:nvSpPr>
        <p:spPr>
          <a:xfrm>
            <a:off x="11174203" y="3358693"/>
            <a:ext cx="831099" cy="83127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00B4E24-B642-4845-B955-F7C3C55702BA}" type="slidenum">
              <a:rPr lang="nl-BE" sz="3000" b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26</a:t>
            </a:fld>
            <a:endParaRPr lang="nl-BE" sz="3000" b="1" dirty="0">
              <a:ln w="95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7919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8148E-6 L 0.00977 0.208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8.33333E-7 1.48148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" y="-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0.01627 0.2666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2.91667E-6 -2.96296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" y="-1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7 L 0.01433 0.2976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" y="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3.54167E-6 1.25767E-1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-0.01575 0.3567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6.25E-7 1.48148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0.01198 0.3858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7 L 3.95833E-6 1.11111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" y="-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0.01368 -0.2659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8 -0.26597 L -2.91667E-6 4.07407E-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1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33333E-6 L -0.01224 -0.208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-1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-2.5E-6 -4.81481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" y="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33333E-6 L 0.01394 -0.1768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-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-3.125E-6 1.11111E-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48148E-6 L 0.00977 0.2087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2.70833E-6 1.48148E-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85185E-6 L -0.01627 0.2666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4.375E-6 1.85185E-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85185E-6 L 0.01432 0.2976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2 0.29768 L 4.79167E-6 1.85185E-6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85185E-6 L -0.01575 0.35671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3.54167E-6 -1.85185E-6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81481E-6 L 0.01198 0.38587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7 L 1.04167E-6 4.81481E-6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01367 -0.26597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16667E-6 -2.22222E-6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-0.01224 -0.2081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2.5E-6 -1.85185E-6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0.01393 -0.17685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3 -0.17685 L 4.58333E-6 -3.33333E-6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48148E-6 L 0.00977 0.2087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5.55112E-17 1.48148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-0.01627 0.26666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1.66667E-6 1.85185E-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0.01433 0.29768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2.5E-6 1.85185E-6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5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-0.01575 0.35671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8.33333E-7 -1.85185E-6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4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81481E-6 L 0.01198 0.38587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7 L 3.75E-6 4.81481E-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3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L 0.01368 -0.26597 " pathEditMode="relative" rAng="0" ptsTypes="AA">
                                      <p:cBhvr>
                                        <p:cTn id="195" dur="2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8 -0.26597 L -3.125E-6 -2.22222E-6 " pathEditMode="relative" rAng="0" ptsTypes="AA">
                                      <p:cBhvr>
                                        <p:cTn id="199" dur="2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6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85185E-6 L -0.01223 -0.2081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3 -0.2081 L -4.58333E-6 -1.85185E-6 " pathEditMode="relative" rAng="0" ptsTypes="AA">
                                      <p:cBhvr>
                                        <p:cTn id="208" dur="2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33333E-6 L 0.01394 -0.17685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-2.70833E-6 -3.33333E-6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96296E-6 L 0.00977 0.20879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2.29167E-6 2.96296E-6 " pathEditMode="relative" rAng="0" ptsTypes="AA">
                                      <p:cBhvr>
                                        <p:cTn id="226" dur="2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33333E-6 L -0.01627 0.26666 " pathEditMode="relative" rAng="0" ptsTypes="AA">
                                      <p:cBhvr>
                                        <p:cTn id="231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3.95833E-6 3.33333E-6 " pathEditMode="relative" rAng="0" ptsTypes="AA">
                                      <p:cBhvr>
                                        <p:cTn id="235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3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0.01433 0.29768 " pathEditMode="relative" rAng="0" ptsTypes="AA">
                                      <p:cBhvr>
                                        <p:cTn id="240" dur="2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5E-6 1.85185E-6 " pathEditMode="relative" rAng="0" ptsTypes="AA">
                                      <p:cBhvr>
                                        <p:cTn id="244" dur="2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1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3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-0.01575 0.35671 " pathEditMode="relative" rAng="0" ptsTypes="AA">
                                      <p:cBhvr>
                                        <p:cTn id="249" dur="2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3.125E-6 -3.7037E-7 " pathEditMode="relative" rAng="0" ptsTypes="AA">
                                      <p:cBhvr>
                                        <p:cTn id="253" dur="2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0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3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0.01198 0.38588 " pathEditMode="relative" rAng="0" ptsTypes="AA">
                                      <p:cBhvr>
                                        <p:cTn id="258" dur="2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1.45833E-6 -3.7037E-6 " pathEditMode="relative" rAng="0" ptsTypes="AA">
                                      <p:cBhvr>
                                        <p:cTn id="262" dur="2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9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3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22222E-6 L 0.01367 -0.26597 " pathEditMode="relative" rAng="0" ptsTypes="AA">
                                      <p:cBhvr>
                                        <p:cTn id="267" dur="2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58333E-6 -2.22222E-6 " pathEditMode="relative" rAng="0" ptsTypes="AA">
                                      <p:cBhvr>
                                        <p:cTn id="271" dur="2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2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3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85185E-6 L -0.01224 -0.2081 " pathEditMode="relative" rAng="0" ptsTypes="AA">
                                      <p:cBhvr>
                                        <p:cTn id="276" dur="2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2.91667E-6 -1.85185E-6 " pathEditMode="relative" rAng="0" ptsTypes="AA">
                                      <p:cBhvr>
                                        <p:cTn id="280" dur="2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9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3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01394 -0.17685 " pathEditMode="relative" rAng="0" ptsTypes="AA">
                                      <p:cBhvr>
                                        <p:cTn id="285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5E-6 -1.85185E-6 " pathEditMode="relative" rAng="0" ptsTypes="AA">
                                      <p:cBhvr>
                                        <p:cTn id="289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4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0.00977 0.20879 " pathEditMode="relative" rAng="0" ptsTypes="AA">
                                      <p:cBhvr>
                                        <p:cTn id="294" dur="2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2.70833E-6 2.96296E-6 " pathEditMode="relative" rAng="0" ptsTypes="AA">
                                      <p:cBhvr>
                                        <p:cTn id="298" dur="2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9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33333E-6 L -0.01627 0.26666 " pathEditMode="relative" rAng="0" ptsTypes="AA">
                                      <p:cBhvr>
                                        <p:cTn id="303" dur="2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4.375E-6 3.33333E-6 " pathEditMode="relative" rAng="0" ptsTypes="AA">
                                      <p:cBhvr>
                                        <p:cTn id="307" dur="2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33333E-6 L 0.01432 0.29768 " pathEditMode="relative" rAng="0" ptsTypes="AA">
                                      <p:cBhvr>
                                        <p:cTn id="312" dur="2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2 0.29768 L 4.79167E-6 3.33333E-6 " pathEditMode="relative" rAng="0" ptsTypes="AA">
                                      <p:cBhvr>
                                        <p:cTn id="316" dur="2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L -0.01575 0.35671 " pathEditMode="relative" rAng="0" ptsTypes="AA">
                                      <p:cBhvr>
                                        <p:cTn id="321" dur="2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3.54167E-6 -3.7037E-7 " pathEditMode="relative" rAng="0" ptsTypes="AA">
                                      <p:cBhvr>
                                        <p:cTn id="325" dur="2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6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3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6 L 0.01198 0.38588 " pathEditMode="relative" rAng="0" ptsTypes="AA">
                                      <p:cBhvr>
                                        <p:cTn id="330" dur="2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1.04167E-6 -3.7037E-6 " pathEditMode="relative" rAng="0" ptsTypes="AA">
                                      <p:cBhvr>
                                        <p:cTn id="334" dur="2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5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3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0.01367 -0.26597 " pathEditMode="relative" rAng="0" ptsTypes="AA">
                                      <p:cBhvr>
                                        <p:cTn id="339" dur="2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16667E-6 -7.40741E-7 " pathEditMode="relative" rAng="0" ptsTypes="AA">
                                      <p:cBhvr>
                                        <p:cTn id="343" dur="2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3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-0.01224 -0.2081 " pathEditMode="relative" rAng="0" ptsTypes="AA">
                                      <p:cBhvr>
                                        <p:cTn id="348" dur="2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2.5E-6 -3.7037E-7 " pathEditMode="relative" rAng="0" ptsTypes="AA">
                                      <p:cBhvr>
                                        <p:cTn id="352" dur="2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5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85185E-6 L 0.01393 -0.17685 " pathEditMode="relative" rAng="0" ptsTypes="AA">
                                      <p:cBhvr>
                                        <p:cTn id="357" dur="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3 -0.17685 L 4.58333E-6 -1.85185E-6 " pathEditMode="relative" rAng="0" ptsTypes="AA">
                                      <p:cBhvr>
                                        <p:cTn id="361" dur="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0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3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44444E-6 L 0.00977 0.20879 " pathEditMode="relative" rAng="0" ptsTypes="AA">
                                      <p:cBhvr>
                                        <p:cTn id="366" dur="2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2.29167E-6 4.44444E-6 " pathEditMode="relative" rAng="0" ptsTypes="AA">
                                      <p:cBhvr>
                                        <p:cTn id="370" dur="2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5"/>
                  </p:tgtEl>
                </p:cond>
              </p:nextCondLst>
            </p:seq>
            <p:seq concurrent="1" nextAc="seek">
              <p:cTn id="371" restart="whenNotActive" fill="hold" evtFilter="cancelBubble" nodeType="interactiveSeq">
                <p:stCondLst>
                  <p:cond evt="onClick" delay="0">
                    <p:tgtEl>
                      <p:spTgt spid="3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2" fill="hold">
                      <p:stCondLst>
                        <p:cond delay="0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81481E-6 L -0.01627 0.26666 " pathEditMode="relative" rAng="0" ptsTypes="AA">
                                      <p:cBhvr>
                                        <p:cTn id="375" dur="2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3.95833E-6 4.81481E-6 " pathEditMode="relative" rAng="0" ptsTypes="AA">
                                      <p:cBhvr>
                                        <p:cTn id="379" dur="2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4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3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33333E-6 L 0.01433 0.29768 " pathEditMode="relative" rAng="0" ptsTypes="AA">
                                      <p:cBhvr>
                                        <p:cTn id="384" dur="2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4.79167E-6 3.33333E-6 " pathEditMode="relative" rAng="0" ptsTypes="AA">
                                      <p:cBhvr>
                                        <p:cTn id="388" dur="2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3"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3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-0.01575 0.35671 " pathEditMode="relative" rAng="0" ptsTypes="AA">
                                      <p:cBhvr>
                                        <p:cTn id="393" dur="2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3.125E-6 -3.7037E-7 " pathEditMode="relative" rAng="0" ptsTypes="AA">
                                      <p:cBhvr>
                                        <p:cTn id="397" dur="2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2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3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>
                      <p:stCondLst>
                        <p:cond delay="0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0.01198 0.38588 " pathEditMode="relative" rAng="0" ptsTypes="AA">
                                      <p:cBhvr>
                                        <p:cTn id="402" dur="2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1.45833E-6 -3.7037E-6 " pathEditMode="relative" rAng="0" ptsTypes="AA">
                                      <p:cBhvr>
                                        <p:cTn id="406" dur="2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1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3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7.40741E-7 L 0.01367 -0.26597 " pathEditMode="relative" rAng="0" ptsTypes="AA">
                                      <p:cBhvr>
                                        <p:cTn id="411" dur="2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58333E-6 -7.40741E-7 " pathEditMode="relative" rAng="0" ptsTypes="AA">
                                      <p:cBhvr>
                                        <p:cTn id="415" dur="2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4"/>
                  </p:tgtEl>
                </p:cond>
              </p:nextCondLst>
            </p:seq>
            <p:seq concurrent="1" nextAc="seek">
              <p:cTn id="416" restart="whenNotActive" fill="hold" evtFilter="cancelBubble" nodeType="interactiveSeq">
                <p:stCondLst>
                  <p:cond evt="onClick" delay="0">
                    <p:tgtEl>
                      <p:spTgt spid="3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7" fill="hold">
                      <p:stCondLst>
                        <p:cond delay="0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-0.01224 -0.2081 " pathEditMode="relative" rAng="0" ptsTypes="AA">
                                      <p:cBhvr>
                                        <p:cTn id="420" dur="2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2.91667E-6 -3.7037E-7 " pathEditMode="relative" rAng="0" ptsTypes="AA">
                                      <p:cBhvr>
                                        <p:cTn id="424" dur="2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1"/>
                  </p:tgtEl>
                </p:cond>
              </p:nextCondLst>
            </p:seq>
            <p:seq concurrent="1" nextAc="seek">
              <p:cTn id="425" restart="whenNotActive" fill="hold" evtFilter="cancelBubble" nodeType="interactiveSeq">
                <p:stCondLst>
                  <p:cond evt="onClick" delay="0">
                    <p:tgtEl>
                      <p:spTgt spid="3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6" fill="hold">
                      <p:stCondLst>
                        <p:cond delay="0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01394 -0.17685 " pathEditMode="relative" rAng="0" ptsTypes="AA">
                                      <p:cBhvr>
                                        <p:cTn id="429" dur="2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fill="hold">
                      <p:stCondLst>
                        <p:cond delay="indefinite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5E-6 -1.85185E-6 " pathEditMode="relative" rAng="0" ptsTypes="AA">
                                      <p:cBhvr>
                                        <p:cTn id="433" dur="2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6"/>
                  </p:tgtEl>
                </p:cond>
              </p:nextCondLst>
            </p:seq>
            <p:seq concurrent="1" nextAc="seek">
              <p:cTn id="434" restart="whenNotActive" fill="hold" evtFilter="cancelBubble" nodeType="interactiveSeq">
                <p:stCondLst>
                  <p:cond evt="onClick" delay="0">
                    <p:tgtEl>
                      <p:spTgt spid="3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5" fill="hold">
                      <p:stCondLst>
                        <p:cond delay="0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44444E-6 L 0.00977 0.20879 " pathEditMode="relative" rAng="0" ptsTypes="AA">
                                      <p:cBhvr>
                                        <p:cTn id="438" dur="2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4.16667E-7 4.44444E-6 " pathEditMode="relative" rAng="0" ptsTypes="AA">
                                      <p:cBhvr>
                                        <p:cTn id="442" dur="2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1"/>
                  </p:tgtEl>
                </p:cond>
              </p:nextCondLst>
            </p:seq>
            <p:seq concurrent="1" nextAc="seek">
              <p:cTn id="443" restart="whenNotActive" fill="hold" evtFilter="cancelBubble" nodeType="interactiveSeq">
                <p:stCondLst>
                  <p:cond evt="onClick" delay="0">
                    <p:tgtEl>
                      <p:spTgt spid="3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4" fill="hold">
                      <p:stCondLst>
                        <p:cond delay="0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81481E-6 L -0.01627 0.26666 " pathEditMode="relative" rAng="0" ptsTypes="AA">
                                      <p:cBhvr>
                                        <p:cTn id="447" dur="2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8" fill="hold">
                      <p:stCondLst>
                        <p:cond delay="indefinite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1.25E-6 4.81481E-6 " pathEditMode="relative" rAng="0" ptsTypes="AA">
                                      <p:cBhvr>
                                        <p:cTn id="451" dur="2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0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3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33333E-6 L 0.01433 0.29768 " pathEditMode="relative" rAng="0" ptsTypes="AA">
                                      <p:cBhvr>
                                        <p:cTn id="456" dur="2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7" fill="hold">
                      <p:stCondLst>
                        <p:cond delay="indefinite"/>
                      </p:stCondLst>
                      <p:childTnLst>
                        <p:par>
                          <p:cTn id="458" fill="hold">
                            <p:stCondLst>
                              <p:cond delay="0"/>
                            </p:stCondLst>
                            <p:childTnLst>
                              <p:par>
                                <p:cTn id="4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2.08333E-6 3.33333E-6 " pathEditMode="relative" rAng="0" ptsTypes="AA">
                                      <p:cBhvr>
                                        <p:cTn id="460" dur="2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9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0.01575 0.35671 " pathEditMode="relative" rAng="0" ptsTypes="AA">
                                      <p:cBhvr>
                                        <p:cTn id="465" dur="2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6" fill="hold">
                      <p:stCondLst>
                        <p:cond delay="indefinite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4.16667E-7 -3.7037E-7 " pathEditMode="relative" rAng="0" ptsTypes="AA">
                                      <p:cBhvr>
                                        <p:cTn id="469" dur="2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"/>
                  </p:tgtEl>
                </p:cond>
              </p:nextCondLst>
            </p:seq>
            <p:seq concurrent="1" nextAc="seek">
              <p:cTn id="470" restart="whenNotActive" fill="hold" evtFilter="cancelBubble" nodeType="interactiveSeq">
                <p:stCondLst>
                  <p:cond evt="onClick" delay="0">
                    <p:tgtEl>
                      <p:spTgt spid="3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1" fill="hold">
                      <p:stCondLst>
                        <p:cond delay="0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0.01198 0.38588 " pathEditMode="relative" rAng="0" ptsTypes="AA">
                                      <p:cBhvr>
                                        <p:cTn id="474" dur="2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4.16667E-6 -3.7037E-6 " pathEditMode="relative" rAng="0" ptsTypes="AA">
                                      <p:cBhvr>
                                        <p:cTn id="478" dur="2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7"/>
                  </p:tgtEl>
                </p:cond>
              </p:nextCondLst>
            </p:seq>
            <p:seq concurrent="1" nextAc="seek">
              <p:cTn id="479" restart="whenNotActive" fill="hold" evtFilter="cancelBubble" nodeType="interactiveSeq">
                <p:stCondLst>
                  <p:cond evt="onClick" delay="0">
                    <p:tgtEl>
                      <p:spTgt spid="3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0" fill="hold">
                      <p:stCondLst>
                        <p:cond delay="0"/>
                      </p:stCondLst>
                      <p:childTnLst>
                        <p:par>
                          <p:cTn id="481" fill="hold">
                            <p:stCondLst>
                              <p:cond delay="0"/>
                            </p:stCondLst>
                            <p:childTnLst>
                              <p:par>
                                <p:cTn id="4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7.40741E-7 L 0.01367 -0.26597 " pathEditMode="relative" rAng="0" ptsTypes="AA">
                                      <p:cBhvr>
                                        <p:cTn id="483" dur="2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4" fill="hold">
                      <p:stCondLst>
                        <p:cond delay="indefinite"/>
                      </p:stCondLst>
                      <p:childTnLst>
                        <p:par>
                          <p:cTn id="485" fill="hold">
                            <p:stCondLst>
                              <p:cond delay="0"/>
                            </p:stCondLst>
                            <p:childTnLst>
                              <p:par>
                                <p:cTn id="4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-2.70833E-6 -7.40741E-7 " pathEditMode="relative" rAng="0" ptsTypes="AA">
                                      <p:cBhvr>
                                        <p:cTn id="487" dur="2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0"/>
                  </p:tgtEl>
                </p:cond>
              </p:nextCondLst>
            </p:seq>
            <p:seq concurrent="1" nextAc="seek">
              <p:cTn id="488" restart="whenNotActive" fill="hold" evtFilter="cancelBubble" nodeType="interactiveSeq">
                <p:stCondLst>
                  <p:cond evt="onClick" delay="0">
                    <p:tgtEl>
                      <p:spTgt spid="3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9" fill="hold">
                      <p:stCondLst>
                        <p:cond delay="0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7 L -0.01224 -0.2081 " pathEditMode="relative" rAng="0" ptsTypes="AA">
                                      <p:cBhvr>
                                        <p:cTn id="492" dur="2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3" fill="hold">
                      <p:stCondLst>
                        <p:cond delay="indefinite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-4.375E-6 -3.7037E-7 " pathEditMode="relative" rAng="0" ptsTypes="AA">
                                      <p:cBhvr>
                                        <p:cTn id="496" dur="2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7"/>
                  </p:tgtEl>
                </p:cond>
              </p:nextCondLst>
            </p:seq>
            <p:seq concurrent="1" nextAc="seek">
              <p:cTn id="497" restart="whenNotActive" fill="hold" evtFilter="cancelBubble" nodeType="interactiveSeq">
                <p:stCondLst>
                  <p:cond evt="onClick" delay="0">
                    <p:tgtEl>
                      <p:spTgt spid="3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8" fill="hold">
                      <p:stCondLst>
                        <p:cond delay="0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0.01393 -0.17685 " pathEditMode="relative" rAng="0" ptsTypes="AA">
                                      <p:cBhvr>
                                        <p:cTn id="501" dur="2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2" fill="hold">
                      <p:stCondLst>
                        <p:cond delay="indefinite"/>
                      </p:stCondLst>
                      <p:childTnLst>
                        <p:par>
                          <p:cTn id="503" fill="hold">
                            <p:stCondLst>
                              <p:cond delay="0"/>
                            </p:stCondLst>
                            <p:childTnLst>
                              <p:par>
                                <p:cTn id="5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3 -0.17685 L -2.29167E-6 -1.85185E-6 " pathEditMode="relative" rAng="0" ptsTypes="AA">
                                      <p:cBhvr>
                                        <p:cTn id="505" dur="2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2"/>
                  </p:tgtEl>
                </p:cond>
              </p:nextCondLst>
            </p:seq>
            <p:seq concurrent="1" nextAc="seek">
              <p:cTn id="506" restart="whenNotActive" fill="hold" evtFilter="cancelBubble" nodeType="interactiveSeq">
                <p:stCondLst>
                  <p:cond evt="onClick" delay="0">
                    <p:tgtEl>
                      <p:spTgt spid="3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7" fill="hold">
                      <p:stCondLst>
                        <p:cond delay="0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0.00977 0.20879 " pathEditMode="relative" rAng="0" ptsTypes="AA">
                                      <p:cBhvr>
                                        <p:cTn id="510" dur="20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1" fill="hold">
                      <p:stCondLst>
                        <p:cond delay="indefinite"/>
                      </p:stCondLst>
                      <p:childTnLst>
                        <p:par>
                          <p:cTn id="512" fill="hold">
                            <p:stCondLst>
                              <p:cond delay="0"/>
                            </p:stCondLst>
                            <p:childTnLst>
                              <p:par>
                                <p:cTn id="5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1.875E-6 4.44444E-6 " pathEditMode="relative" rAng="0" ptsTypes="AA">
                                      <p:cBhvr>
                                        <p:cTn id="514" dur="20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7"/>
                  </p:tgtEl>
                </p:cond>
              </p:nextCondLst>
            </p:seq>
            <p:seq concurrent="1" nextAc="seek">
              <p:cTn id="515" restart="whenNotActive" fill="hold" evtFilter="cancelBubble" nodeType="interactiveSeq">
                <p:stCondLst>
                  <p:cond evt="onClick" delay="0">
                    <p:tgtEl>
                      <p:spTgt spid="3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6" fill="hold">
                      <p:stCondLst>
                        <p:cond delay="0"/>
                      </p:stCondLst>
                      <p:childTnLst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01627 0.26666 " pathEditMode="relative" rAng="0" ptsTypes="AA">
                                      <p:cBhvr>
                                        <p:cTn id="519" dur="2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0" fill="hold">
                      <p:stCondLst>
                        <p:cond delay="indefinite"/>
                      </p:stCondLst>
                      <p:childTnLst>
                        <p:par>
                          <p:cTn id="521" fill="hold">
                            <p:stCondLst>
                              <p:cond delay="0"/>
                            </p:stCondLst>
                            <p:childTnLst>
                              <p:par>
                                <p:cTn id="5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3.54167E-6 4.81481E-6 " pathEditMode="relative" rAng="0" ptsTypes="AA">
                                      <p:cBhvr>
                                        <p:cTn id="523" dur="2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6"/>
                  </p:tgtEl>
                </p:cond>
              </p:nextCondLst>
            </p:seq>
            <p:seq concurrent="1" nextAc="seek">
              <p:cTn id="524" restart="whenNotActive" fill="hold" evtFilter="cancelBubble" nodeType="interactiveSeq">
                <p:stCondLst>
                  <p:cond evt="onClick" delay="0">
                    <p:tgtEl>
                      <p:spTgt spid="3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5" fill="hold">
                      <p:stCondLst>
                        <p:cond delay="0"/>
                      </p:stCondLst>
                      <p:childTnLst>
                        <p:par>
                          <p:cTn id="526" fill="hold">
                            <p:stCondLst>
                              <p:cond delay="0"/>
                            </p:stCondLst>
                            <p:childTnLst>
                              <p:par>
                                <p:cTn id="5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0.01433 0.29768 " pathEditMode="relative" rAng="0" ptsTypes="AA">
                                      <p:cBhvr>
                                        <p:cTn id="528" dur="2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9" fill="hold">
                      <p:stCondLst>
                        <p:cond delay="indefinite"/>
                      </p:stCondLst>
                      <p:childTnLst>
                        <p:par>
                          <p:cTn id="530" fill="hold">
                            <p:stCondLst>
                              <p:cond delay="0"/>
                            </p:stCondLst>
                            <p:childTnLst>
                              <p:par>
                                <p:cTn id="5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4.58333E-6 3.33333E-6 " pathEditMode="relative" rAng="0" ptsTypes="AA">
                                      <p:cBhvr>
                                        <p:cTn id="532" dur="2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5"/>
                  </p:tgtEl>
                </p:cond>
              </p:nextCondLst>
            </p:seq>
            <p:seq concurrent="1" nextAc="seek">
              <p:cTn id="533" restart="whenNotActive" fill="hold" evtFilter="cancelBubble" nodeType="interactiveSeq">
                <p:stCondLst>
                  <p:cond evt="onClick" delay="0">
                    <p:tgtEl>
                      <p:spTgt spid="3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4" fill="hold">
                      <p:stCondLst>
                        <p:cond delay="0"/>
                      </p:stCondLst>
                      <p:childTnLst>
                        <p:par>
                          <p:cTn id="535" fill="hold">
                            <p:stCondLst>
                              <p:cond delay="0"/>
                            </p:stCondLst>
                            <p:childTnLst>
                              <p:par>
                                <p:cTn id="5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-0.01575 0.35671 " pathEditMode="relative" rAng="0" ptsTypes="AA">
                                      <p:cBhvr>
                                        <p:cTn id="537" dur="2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2.70833E-6 1.11111E-6 " pathEditMode="relative" rAng="0" ptsTypes="AA">
                                      <p:cBhvr>
                                        <p:cTn id="541" dur="2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4"/>
                  </p:tgtEl>
                </p:cond>
              </p:nextCondLst>
            </p:seq>
            <p:seq concurrent="1" nextAc="seek">
              <p:cTn id="542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3" fill="hold">
                      <p:stCondLst>
                        <p:cond delay="0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0.01198 0.38588 " pathEditMode="relative" rAng="0" ptsTypes="AA">
                                      <p:cBhvr>
                                        <p:cTn id="546" dur="2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7" fill="hold">
                      <p:stCondLst>
                        <p:cond delay="indefinite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1.875E-6 -2.22222E-6 " pathEditMode="relative" rAng="0" ptsTypes="AA">
                                      <p:cBhvr>
                                        <p:cTn id="550" dur="2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551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2" fill="hold">
                      <p:stCondLst>
                        <p:cond delay="0"/>
                      </p:stCondLst>
                      <p:childTnLst>
                        <p:par>
                          <p:cTn id="553" fill="hold">
                            <p:stCondLst>
                              <p:cond delay="0"/>
                            </p:stCondLst>
                            <p:childTnLst>
                              <p:par>
                                <p:cTn id="5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0.01367 -0.26597 " pathEditMode="relative" rAng="0" ptsTypes="AA">
                                      <p:cBhvr>
                                        <p:cTn id="555" dur="2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6" fill="hold">
                      <p:stCondLst>
                        <p:cond delay="indefinite"/>
                      </p:stCondLst>
                      <p:childTnLst>
                        <p:par>
                          <p:cTn id="557" fill="hold">
                            <p:stCondLst>
                              <p:cond delay="0"/>
                            </p:stCondLst>
                            <p:childTnLst>
                              <p:par>
                                <p:cTn id="5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79167E-6 -7.40741E-7 " pathEditMode="relative" rAng="0" ptsTypes="AA">
                                      <p:cBhvr>
                                        <p:cTn id="559" dur="2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560" restart="whenNotActive" fill="hold" evtFilter="cancelBubble" nodeType="interactiveSeq">
                <p:stCondLst>
                  <p:cond evt="onClick" delay="0">
                    <p:tgtEl>
                      <p:spTgt spid="3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1" fill="hold">
                      <p:stCondLst>
                        <p:cond delay="0"/>
                      </p:stCondLst>
                      <p:childTnLst>
                        <p:par>
                          <p:cTn id="562" fill="hold">
                            <p:stCondLst>
                              <p:cond delay="0"/>
                            </p:stCondLst>
                            <p:childTnLst>
                              <p:par>
                                <p:cTn id="5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-0.01224 -0.2081 " pathEditMode="relative" rAng="0" ptsTypes="AA">
                                      <p:cBhvr>
                                        <p:cTn id="564" dur="2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5" fill="hold">
                      <p:stCondLst>
                        <p:cond delay="indefinite"/>
                      </p:stCondLst>
                      <p:childTnLst>
                        <p:par>
                          <p:cTn id="566" fill="hold">
                            <p:stCondLst>
                              <p:cond delay="0"/>
                            </p:stCondLst>
                            <p:childTnLst>
                              <p:par>
                                <p:cTn id="5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3.33333E-6 -3.7037E-7 " pathEditMode="relative" rAng="0" ptsTypes="AA">
                                      <p:cBhvr>
                                        <p:cTn id="568" dur="2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3"/>
                  </p:tgtEl>
                </p:cond>
              </p:nextCondLst>
            </p:seq>
            <p:seq concurrent="1" nextAc="seek">
              <p:cTn id="569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0" fill="hold">
                      <p:stCondLst>
                        <p:cond delay="0"/>
                      </p:stCondLst>
                      <p:childTnLst>
                        <p:par>
                          <p:cTn id="571" fill="hold">
                            <p:stCondLst>
                              <p:cond delay="0"/>
                            </p:stCondLst>
                            <p:childTnLst>
                              <p:par>
                                <p:cTn id="5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7 L 0.01394 -0.17685 " pathEditMode="relative" rAng="0" ptsTypes="AA">
                                      <p:cBhvr>
                                        <p:cTn id="573" dur="20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4" fill="hold">
                      <p:stCondLst>
                        <p:cond delay="indefinite"/>
                      </p:stCondLst>
                      <p:childTnLst>
                        <p:par>
                          <p:cTn id="575" fill="hold">
                            <p:stCondLst>
                              <p:cond delay="0"/>
                            </p:stCondLst>
                            <p:childTnLst>
                              <p:par>
                                <p:cTn id="5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-4.79167E-6 -3.7037E-7 " pathEditMode="relative" rAng="0" ptsTypes="AA">
                                      <p:cBhvr>
                                        <p:cTn id="577" dur="20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 descr="Afbeelding met tekst, helm&#10;&#10;Automatisch gegenereerde beschrijving">
            <a:extLst>
              <a:ext uri="{FF2B5EF4-FFF2-40B4-BE49-F238E27FC236}">
                <a16:creationId xmlns:a16="http://schemas.microsoft.com/office/drawing/2014/main" id="{29DAA645-1020-4EE5-A9BE-F53092A90C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95"/>
          <a:stretch/>
        </p:blipFill>
        <p:spPr>
          <a:xfrm>
            <a:off x="0" y="-22523"/>
            <a:ext cx="12192000" cy="6880523"/>
          </a:xfrm>
          <a:prstGeom prst="rect">
            <a:avLst/>
          </a:prstGeom>
        </p:spPr>
      </p:pic>
      <p:grpSp>
        <p:nvGrpSpPr>
          <p:cNvPr id="14" name="Groep 13">
            <a:extLst>
              <a:ext uri="{FF2B5EF4-FFF2-40B4-BE49-F238E27FC236}">
                <a16:creationId xmlns:a16="http://schemas.microsoft.com/office/drawing/2014/main" id="{8A5A44A1-DD83-43F2-ADA4-2B09BC21F527}"/>
              </a:ext>
            </a:extLst>
          </p:cNvPr>
          <p:cNvGrpSpPr/>
          <p:nvPr/>
        </p:nvGrpSpPr>
        <p:grpSpPr>
          <a:xfrm>
            <a:off x="1240171" y="2495685"/>
            <a:ext cx="9726930" cy="2660015"/>
            <a:chOff x="1240171" y="2495685"/>
            <a:chExt cx="9726930" cy="2660015"/>
          </a:xfrm>
        </p:grpSpPr>
        <p:pic>
          <p:nvPicPr>
            <p:cNvPr id="4" name="image3.png">
              <a:extLst>
                <a:ext uri="{FF2B5EF4-FFF2-40B4-BE49-F238E27FC236}">
                  <a16:creationId xmlns:a16="http://schemas.microsoft.com/office/drawing/2014/main" id="{39899C1C-75BB-4451-89BA-31C0851CAC6A}"/>
                </a:ext>
              </a:extLst>
            </p:cNvPr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3000" b="64400" l="1000" r="91200">
                          <a14:foregroundMark x1="2300" y1="34800" x2="53000" y2="37600"/>
                          <a14:foregroundMark x1="53000" y1="37600" x2="61000" y2="37200"/>
                          <a14:foregroundMark x1="63000" y1="35400" x2="62900" y2="57600"/>
                          <a14:foregroundMark x1="6100" y1="59300" x2="5500" y2="47000"/>
                          <a14:foregroundMark x1="52100" y1="33700" x2="32500" y2="33800"/>
                          <a14:foregroundMark x1="65400" y1="33500" x2="50700" y2="33500"/>
                          <a14:foregroundMark x1="65300" y1="40000" x2="65100" y2="50400"/>
                          <a14:foregroundMark x1="66500" y1="36600" x2="67200" y2="45000"/>
                          <a14:foregroundMark x1="68700" y1="34300" x2="68900" y2="40300"/>
                          <a14:foregroundMark x1="74100" y1="33500" x2="82300" y2="34000"/>
                          <a14:foregroundMark x1="82300" y1="34000" x2="82600" y2="34600"/>
                          <a14:foregroundMark x1="77100" y1="33300" x2="78100" y2="34000"/>
                          <a14:foregroundMark x1="84600" y1="34900" x2="91200" y2="34100"/>
                          <a14:foregroundMark x1="71100" y1="33200" x2="72300" y2="33200"/>
                          <a14:foregroundMark x1="21700" y1="33600" x2="11500" y2="33000"/>
                          <a14:foregroundMark x1="8300" y1="33000" x2="4200" y2="33200"/>
                          <a14:foregroundMark x1="1000" y1="34000" x2="1300" y2="43000"/>
                        </a14:backgroundRemoval>
                      </a14:imgEffect>
                    </a14:imgLayer>
                  </a14:imgProps>
                </a:ext>
              </a:extLst>
            </a:blip>
            <a:srcRect t="32113" r="34329" b="31946"/>
            <a:stretch>
              <a:fillRect/>
            </a:stretch>
          </p:blipFill>
          <p:spPr>
            <a:xfrm>
              <a:off x="1240171" y="2495685"/>
              <a:ext cx="4857750" cy="266001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99" name="image3.png">
              <a:extLst>
                <a:ext uri="{FF2B5EF4-FFF2-40B4-BE49-F238E27FC236}">
                  <a16:creationId xmlns:a16="http://schemas.microsoft.com/office/drawing/2014/main" id="{67CBC4E2-1B59-4629-867E-A12099518D46}"/>
                </a:ext>
              </a:extLst>
            </p:cNvPr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3000" b="64400" l="1000" r="91200">
                          <a14:foregroundMark x1="2300" y1="34800" x2="53000" y2="37600"/>
                          <a14:foregroundMark x1="53000" y1="37600" x2="61000" y2="37200"/>
                          <a14:foregroundMark x1="63000" y1="35400" x2="62900" y2="57600"/>
                          <a14:foregroundMark x1="6100" y1="59300" x2="5500" y2="47000"/>
                          <a14:foregroundMark x1="52100" y1="33700" x2="32500" y2="33800"/>
                          <a14:foregroundMark x1="65400" y1="33500" x2="50700" y2="33500"/>
                          <a14:foregroundMark x1="65300" y1="40000" x2="65100" y2="50400"/>
                          <a14:foregroundMark x1="66500" y1="36600" x2="67200" y2="45000"/>
                          <a14:foregroundMark x1="68700" y1="34300" x2="68900" y2="40300"/>
                          <a14:foregroundMark x1="74100" y1="33500" x2="82300" y2="34000"/>
                          <a14:foregroundMark x1="82300" y1="34000" x2="82600" y2="34600"/>
                          <a14:foregroundMark x1="77100" y1="33300" x2="78100" y2="34000"/>
                          <a14:foregroundMark x1="84600" y1="34900" x2="91200" y2="34100"/>
                          <a14:foregroundMark x1="71100" y1="33200" x2="72300" y2="33200"/>
                          <a14:foregroundMark x1="21700" y1="33600" x2="11500" y2="33000"/>
                          <a14:foregroundMark x1="8300" y1="33000" x2="4200" y2="33200"/>
                          <a14:foregroundMark x1="1000" y1="34000" x2="1300" y2="43000"/>
                        </a14:backgroundRemoval>
                      </a14:imgEffect>
                    </a14:imgLayer>
                  </a14:imgProps>
                </a:ext>
              </a:extLst>
            </a:blip>
            <a:srcRect t="32113" r="34329" b="31946"/>
            <a:stretch>
              <a:fillRect/>
            </a:stretch>
          </p:blipFill>
          <p:spPr>
            <a:xfrm flipH="1">
              <a:off x="6109351" y="2495685"/>
              <a:ext cx="4857750" cy="266001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7" name="image2.png">
            <a:extLst>
              <a:ext uri="{FF2B5EF4-FFF2-40B4-BE49-F238E27FC236}">
                <a16:creationId xmlns:a16="http://schemas.microsoft.com/office/drawing/2014/main" id="{121F6520-93A3-4C1D-ABDD-457CA10769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1584326" y="176552"/>
            <a:ext cx="599377" cy="817200"/>
          </a:xfrm>
          <a:prstGeom prst="rect">
            <a:avLst/>
          </a:prstGeom>
          <a:ln/>
        </p:spPr>
      </p:pic>
      <p:pic>
        <p:nvPicPr>
          <p:cNvPr id="11" name="image2.png">
            <a:extLst>
              <a:ext uri="{FF2B5EF4-FFF2-40B4-BE49-F238E27FC236}">
                <a16:creationId xmlns:a16="http://schemas.microsoft.com/office/drawing/2014/main" id="{275B2516-48DB-4CC3-8DC9-CDD4FB39F5A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1920998" y="376578"/>
            <a:ext cx="605224" cy="817200"/>
          </a:xfrm>
          <a:prstGeom prst="rect">
            <a:avLst/>
          </a:prstGeom>
          <a:ln/>
        </p:spPr>
      </p:pic>
      <p:pic>
        <p:nvPicPr>
          <p:cNvPr id="8" name="image2.png">
            <a:extLst>
              <a:ext uri="{FF2B5EF4-FFF2-40B4-BE49-F238E27FC236}">
                <a16:creationId xmlns:a16="http://schemas.microsoft.com/office/drawing/2014/main" id="{8967C6AC-D1DB-4AF4-A89B-6B8584868B4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1557656" y="780437"/>
            <a:ext cx="596177" cy="817200"/>
          </a:xfrm>
          <a:prstGeom prst="rect">
            <a:avLst/>
          </a:prstGeom>
          <a:ln/>
        </p:spPr>
      </p:pic>
      <p:pic>
        <p:nvPicPr>
          <p:cNvPr id="9" name="image2.png">
            <a:extLst>
              <a:ext uri="{FF2B5EF4-FFF2-40B4-BE49-F238E27FC236}">
                <a16:creationId xmlns:a16="http://schemas.microsoft.com/office/drawing/2014/main" id="{2A99BAAC-8F10-49C9-887C-4A6CAD9172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1933351" y="993797"/>
            <a:ext cx="592871" cy="817200"/>
          </a:xfrm>
          <a:prstGeom prst="rect">
            <a:avLst/>
          </a:prstGeom>
          <a:ln/>
        </p:spPr>
      </p:pic>
      <p:pic>
        <p:nvPicPr>
          <p:cNvPr id="10" name="image2.png">
            <a:extLst>
              <a:ext uri="{FF2B5EF4-FFF2-40B4-BE49-F238E27FC236}">
                <a16:creationId xmlns:a16="http://schemas.microsoft.com/office/drawing/2014/main" id="{B36F40A8-6F7D-4FF4-8CF6-056591C9A2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1616710" y="1390658"/>
            <a:ext cx="591414" cy="817200"/>
          </a:xfrm>
          <a:prstGeom prst="rect">
            <a:avLst/>
          </a:prstGeom>
          <a:ln/>
        </p:spPr>
      </p:pic>
      <p:sp>
        <p:nvSpPr>
          <p:cNvPr id="54" name="Tekstvak 2">
            <a:extLst>
              <a:ext uri="{FF2B5EF4-FFF2-40B4-BE49-F238E27FC236}">
                <a16:creationId xmlns:a16="http://schemas.microsoft.com/office/drawing/2014/main" id="{0E7D81BE-F98D-4CA2-AE4D-030856ABD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1146" y="2104976"/>
            <a:ext cx="8836194" cy="9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nl-NL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		    2			 3	           4</a:t>
            </a:r>
            <a:endParaRPr lang="nl-BE" sz="15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83544579-77FC-4A79-9A12-252D59AC48CF}"/>
              </a:ext>
            </a:extLst>
          </p:cNvPr>
          <p:cNvCxnSpPr/>
          <p:nvPr/>
        </p:nvCxnSpPr>
        <p:spPr>
          <a:xfrm>
            <a:off x="3790765" y="2334831"/>
            <a:ext cx="0" cy="295626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Rechte verbindingslijn 55">
            <a:extLst>
              <a:ext uri="{FF2B5EF4-FFF2-40B4-BE49-F238E27FC236}">
                <a16:creationId xmlns:a16="http://schemas.microsoft.com/office/drawing/2014/main" id="{753D987D-0D07-4DEA-A50D-C3B09E47628A}"/>
              </a:ext>
            </a:extLst>
          </p:cNvPr>
          <p:cNvCxnSpPr/>
          <p:nvPr/>
        </p:nvCxnSpPr>
        <p:spPr>
          <a:xfrm>
            <a:off x="6109317" y="2362944"/>
            <a:ext cx="0" cy="295626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Rechte verbindingslijn 56">
            <a:extLst>
              <a:ext uri="{FF2B5EF4-FFF2-40B4-BE49-F238E27FC236}">
                <a16:creationId xmlns:a16="http://schemas.microsoft.com/office/drawing/2014/main" id="{7238A313-F471-4F1C-98F4-6165E6446C8C}"/>
              </a:ext>
            </a:extLst>
          </p:cNvPr>
          <p:cNvCxnSpPr/>
          <p:nvPr/>
        </p:nvCxnSpPr>
        <p:spPr>
          <a:xfrm>
            <a:off x="8418997" y="2355546"/>
            <a:ext cx="0" cy="295626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9E4C2D8F-DDB0-453A-A059-2FCB60A3FF67}"/>
              </a:ext>
            </a:extLst>
          </p:cNvPr>
          <p:cNvGrpSpPr/>
          <p:nvPr/>
        </p:nvGrpSpPr>
        <p:grpSpPr>
          <a:xfrm>
            <a:off x="270626" y="1213196"/>
            <a:ext cx="831099" cy="831273"/>
            <a:chOff x="270626" y="761076"/>
            <a:chExt cx="831099" cy="83127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62" name="Ovaal 161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693FFB60-5294-47F0-85DE-20F709CDC8FC}"/>
                </a:ext>
              </a:extLst>
            </p:cNvPr>
            <p:cNvSpPr/>
            <p:nvPr/>
          </p:nvSpPr>
          <p:spPr>
            <a:xfrm>
              <a:off x="270626" y="761076"/>
              <a:ext cx="831099" cy="831273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61" name="Pijl: rechts 16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FC2CC865-0D98-45F9-98DB-93F12AF2A45C}"/>
                </a:ext>
              </a:extLst>
            </p:cNvPr>
            <p:cNvSpPr/>
            <p:nvPr/>
          </p:nvSpPr>
          <p:spPr>
            <a:xfrm>
              <a:off x="466090" y="1003300"/>
              <a:ext cx="416560" cy="345440"/>
            </a:xfrm>
            <a:prstGeom prst="rightArrow">
              <a:avLst>
                <a:gd name="adj1" fmla="val 10000"/>
                <a:gd name="adj2" fmla="val 46923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chemeClr val="tx1"/>
                </a:solidFill>
              </a:endParaRPr>
            </a:p>
          </p:txBody>
        </p:sp>
      </p:grpSp>
      <p:grpSp>
        <p:nvGrpSpPr>
          <p:cNvPr id="163" name="Groep 162">
            <a:extLst>
              <a:ext uri="{FF2B5EF4-FFF2-40B4-BE49-F238E27FC236}">
                <a16:creationId xmlns:a16="http://schemas.microsoft.com/office/drawing/2014/main" id="{B6497D7B-FF97-48C9-9AE8-9BC76DFC252D}"/>
              </a:ext>
            </a:extLst>
          </p:cNvPr>
          <p:cNvGrpSpPr/>
          <p:nvPr/>
        </p:nvGrpSpPr>
        <p:grpSpPr>
          <a:xfrm flipH="1">
            <a:off x="270626" y="293716"/>
            <a:ext cx="831099" cy="831273"/>
            <a:chOff x="270626" y="761076"/>
            <a:chExt cx="831099" cy="83127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65" name="Ovaal 164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3EE0C56E-0080-494E-8BA9-E9698F6D8D04}"/>
                </a:ext>
              </a:extLst>
            </p:cNvPr>
            <p:cNvSpPr/>
            <p:nvPr/>
          </p:nvSpPr>
          <p:spPr>
            <a:xfrm>
              <a:off x="270626" y="761076"/>
              <a:ext cx="831099" cy="831273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64" name="Pijl: rechts 163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80C0431C-BF07-4085-B5BD-C649E35A27DE}"/>
                </a:ext>
              </a:extLst>
            </p:cNvPr>
            <p:cNvSpPr/>
            <p:nvPr/>
          </p:nvSpPr>
          <p:spPr>
            <a:xfrm>
              <a:off x="466090" y="1003300"/>
              <a:ext cx="416560" cy="345440"/>
            </a:xfrm>
            <a:prstGeom prst="rightArrow">
              <a:avLst>
                <a:gd name="adj1" fmla="val 10000"/>
                <a:gd name="adj2" fmla="val 46923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chemeClr val="tx1"/>
                </a:solidFill>
              </a:endParaRPr>
            </a:p>
          </p:txBody>
        </p:sp>
      </p:grpSp>
      <p:grpSp>
        <p:nvGrpSpPr>
          <p:cNvPr id="166" name="Groep 165">
            <a:extLst>
              <a:ext uri="{FF2B5EF4-FFF2-40B4-BE49-F238E27FC236}">
                <a16:creationId xmlns:a16="http://schemas.microsoft.com/office/drawing/2014/main" id="{11ACFA00-2A27-43E9-A181-F66A76364E21}"/>
              </a:ext>
            </a:extLst>
          </p:cNvPr>
          <p:cNvGrpSpPr>
            <a:grpSpLocks noChangeAspect="1"/>
          </p:cNvGrpSpPr>
          <p:nvPr/>
        </p:nvGrpSpPr>
        <p:grpSpPr>
          <a:xfrm>
            <a:off x="1564641" y="5221553"/>
            <a:ext cx="585662" cy="817317"/>
            <a:chOff x="154814" y="94750"/>
            <a:chExt cx="772366" cy="1076828"/>
          </a:xfrm>
        </p:grpSpPr>
        <p:pic>
          <p:nvPicPr>
            <p:cNvPr id="167" name="image2.png">
              <a:extLst>
                <a:ext uri="{FF2B5EF4-FFF2-40B4-BE49-F238E27FC236}">
                  <a16:creationId xmlns:a16="http://schemas.microsoft.com/office/drawing/2014/main" id="{03F002C7-E00A-44C5-8787-1936633E2C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8" name="Afbeelding 167">
              <a:extLst>
                <a:ext uri="{FF2B5EF4-FFF2-40B4-BE49-F238E27FC236}">
                  <a16:creationId xmlns:a16="http://schemas.microsoft.com/office/drawing/2014/main" id="{70870481-A8CD-4249-A2A0-8263086AF4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9" name="Afbeelding 168">
              <a:extLst>
                <a:ext uri="{FF2B5EF4-FFF2-40B4-BE49-F238E27FC236}">
                  <a16:creationId xmlns:a16="http://schemas.microsoft.com/office/drawing/2014/main" id="{11B45A6D-C736-4A22-993E-834A6D843B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0" name="Afbeelding 169">
              <a:extLst>
                <a:ext uri="{FF2B5EF4-FFF2-40B4-BE49-F238E27FC236}">
                  <a16:creationId xmlns:a16="http://schemas.microsoft.com/office/drawing/2014/main" id="{EA4E3460-05CA-4C25-A829-10A80E6670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71" name="Groep 170">
            <a:extLst>
              <a:ext uri="{FF2B5EF4-FFF2-40B4-BE49-F238E27FC236}">
                <a16:creationId xmlns:a16="http://schemas.microsoft.com/office/drawing/2014/main" id="{8E7EE6E4-25FB-4AB4-83D1-09DAD85B9DC2}"/>
              </a:ext>
            </a:extLst>
          </p:cNvPr>
          <p:cNvGrpSpPr>
            <a:grpSpLocks noChangeAspect="1"/>
          </p:cNvGrpSpPr>
          <p:nvPr/>
        </p:nvGrpSpPr>
        <p:grpSpPr>
          <a:xfrm>
            <a:off x="1884680" y="5434913"/>
            <a:ext cx="585662" cy="817317"/>
            <a:chOff x="154993" y="99049"/>
            <a:chExt cx="772366" cy="1076827"/>
          </a:xfrm>
        </p:grpSpPr>
        <p:pic>
          <p:nvPicPr>
            <p:cNvPr id="172" name="image2.png">
              <a:extLst>
                <a:ext uri="{FF2B5EF4-FFF2-40B4-BE49-F238E27FC236}">
                  <a16:creationId xmlns:a16="http://schemas.microsoft.com/office/drawing/2014/main" id="{3398AA0B-30DD-4408-8E65-FE7012BFAF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3" name="Afbeelding 172">
              <a:extLst>
                <a:ext uri="{FF2B5EF4-FFF2-40B4-BE49-F238E27FC236}">
                  <a16:creationId xmlns:a16="http://schemas.microsoft.com/office/drawing/2014/main" id="{5A62C1B7-9E7A-4627-BF13-ED295E81AE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74" name="Groep 173">
            <a:extLst>
              <a:ext uri="{FF2B5EF4-FFF2-40B4-BE49-F238E27FC236}">
                <a16:creationId xmlns:a16="http://schemas.microsoft.com/office/drawing/2014/main" id="{E2363B51-9A2F-4C61-BE4A-D035BF2B3267}"/>
              </a:ext>
            </a:extLst>
          </p:cNvPr>
          <p:cNvGrpSpPr>
            <a:grpSpLocks noChangeAspect="1"/>
          </p:cNvGrpSpPr>
          <p:nvPr/>
        </p:nvGrpSpPr>
        <p:grpSpPr>
          <a:xfrm>
            <a:off x="1564641" y="5831774"/>
            <a:ext cx="591609" cy="817260"/>
            <a:chOff x="1537609" y="5128444"/>
            <a:chExt cx="779145" cy="1076325"/>
          </a:xfrm>
        </p:grpSpPr>
        <p:pic>
          <p:nvPicPr>
            <p:cNvPr id="175" name="image2.png">
              <a:extLst>
                <a:ext uri="{FF2B5EF4-FFF2-40B4-BE49-F238E27FC236}">
                  <a16:creationId xmlns:a16="http://schemas.microsoft.com/office/drawing/2014/main" id="{0FA19B37-00F6-49EC-9C7C-E3EE005568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6" name="Afbeelding 175">
              <a:extLst>
                <a:ext uri="{FF2B5EF4-FFF2-40B4-BE49-F238E27FC236}">
                  <a16:creationId xmlns:a16="http://schemas.microsoft.com/office/drawing/2014/main" id="{FDFD89C6-C17D-431C-8F5D-6ACFD28225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87" name="image2.png">
            <a:extLst>
              <a:ext uri="{FF2B5EF4-FFF2-40B4-BE49-F238E27FC236}">
                <a16:creationId xmlns:a16="http://schemas.microsoft.com/office/drawing/2014/main" id="{4510C0D8-6456-4CE3-B5BA-089F60F528C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2816861" y="175917"/>
            <a:ext cx="599377" cy="817200"/>
          </a:xfrm>
          <a:prstGeom prst="rect">
            <a:avLst/>
          </a:prstGeom>
          <a:ln/>
        </p:spPr>
      </p:pic>
      <p:pic>
        <p:nvPicPr>
          <p:cNvPr id="288" name="image2.png">
            <a:extLst>
              <a:ext uri="{FF2B5EF4-FFF2-40B4-BE49-F238E27FC236}">
                <a16:creationId xmlns:a16="http://schemas.microsoft.com/office/drawing/2014/main" id="{15A52DFC-D622-48AC-869D-4A18DCF1D0B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3153533" y="375943"/>
            <a:ext cx="605224" cy="817200"/>
          </a:xfrm>
          <a:prstGeom prst="rect">
            <a:avLst/>
          </a:prstGeom>
          <a:ln/>
        </p:spPr>
      </p:pic>
      <p:pic>
        <p:nvPicPr>
          <p:cNvPr id="289" name="image2.png">
            <a:extLst>
              <a:ext uri="{FF2B5EF4-FFF2-40B4-BE49-F238E27FC236}">
                <a16:creationId xmlns:a16="http://schemas.microsoft.com/office/drawing/2014/main" id="{F2AAB2E2-79AC-457D-8DCB-C3760BD833D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2790191" y="779802"/>
            <a:ext cx="596177" cy="817200"/>
          </a:xfrm>
          <a:prstGeom prst="rect">
            <a:avLst/>
          </a:prstGeom>
          <a:ln/>
        </p:spPr>
      </p:pic>
      <p:pic>
        <p:nvPicPr>
          <p:cNvPr id="290" name="image2.png">
            <a:extLst>
              <a:ext uri="{FF2B5EF4-FFF2-40B4-BE49-F238E27FC236}">
                <a16:creationId xmlns:a16="http://schemas.microsoft.com/office/drawing/2014/main" id="{9F42208E-FBFF-42E3-930C-33C239F92F7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3165886" y="993162"/>
            <a:ext cx="592871" cy="817200"/>
          </a:xfrm>
          <a:prstGeom prst="rect">
            <a:avLst/>
          </a:prstGeom>
          <a:ln/>
        </p:spPr>
      </p:pic>
      <p:pic>
        <p:nvPicPr>
          <p:cNvPr id="291" name="image2.png">
            <a:extLst>
              <a:ext uri="{FF2B5EF4-FFF2-40B4-BE49-F238E27FC236}">
                <a16:creationId xmlns:a16="http://schemas.microsoft.com/office/drawing/2014/main" id="{358568D2-343E-4144-911F-C7FAF411F8F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2849245" y="1390023"/>
            <a:ext cx="591414" cy="817200"/>
          </a:xfrm>
          <a:prstGeom prst="rect">
            <a:avLst/>
          </a:prstGeom>
          <a:ln/>
        </p:spPr>
      </p:pic>
      <p:grpSp>
        <p:nvGrpSpPr>
          <p:cNvPr id="292" name="Groep 291">
            <a:extLst>
              <a:ext uri="{FF2B5EF4-FFF2-40B4-BE49-F238E27FC236}">
                <a16:creationId xmlns:a16="http://schemas.microsoft.com/office/drawing/2014/main" id="{6BFA05BC-20BB-4A9C-8129-F83804C46C09}"/>
              </a:ext>
            </a:extLst>
          </p:cNvPr>
          <p:cNvGrpSpPr>
            <a:grpSpLocks noChangeAspect="1"/>
          </p:cNvGrpSpPr>
          <p:nvPr/>
        </p:nvGrpSpPr>
        <p:grpSpPr>
          <a:xfrm>
            <a:off x="2797176" y="5220918"/>
            <a:ext cx="585662" cy="817317"/>
            <a:chOff x="154814" y="94750"/>
            <a:chExt cx="772366" cy="1076828"/>
          </a:xfrm>
        </p:grpSpPr>
        <p:pic>
          <p:nvPicPr>
            <p:cNvPr id="293" name="image2.png">
              <a:extLst>
                <a:ext uri="{FF2B5EF4-FFF2-40B4-BE49-F238E27FC236}">
                  <a16:creationId xmlns:a16="http://schemas.microsoft.com/office/drawing/2014/main" id="{EC3CBE05-66D1-4E69-960A-973F051D17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4" name="Afbeelding 293">
              <a:extLst>
                <a:ext uri="{FF2B5EF4-FFF2-40B4-BE49-F238E27FC236}">
                  <a16:creationId xmlns:a16="http://schemas.microsoft.com/office/drawing/2014/main" id="{C99B0B44-8B75-4F45-A7B3-80821BBBAE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5" name="Afbeelding 294">
              <a:extLst>
                <a:ext uri="{FF2B5EF4-FFF2-40B4-BE49-F238E27FC236}">
                  <a16:creationId xmlns:a16="http://schemas.microsoft.com/office/drawing/2014/main" id="{6664FCA8-4C91-4FD9-BA45-BA61101672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6" name="Afbeelding 295">
              <a:extLst>
                <a:ext uri="{FF2B5EF4-FFF2-40B4-BE49-F238E27FC236}">
                  <a16:creationId xmlns:a16="http://schemas.microsoft.com/office/drawing/2014/main" id="{8959D814-EBD7-4893-A5DA-51B5BC5728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97" name="Groep 296">
            <a:extLst>
              <a:ext uri="{FF2B5EF4-FFF2-40B4-BE49-F238E27FC236}">
                <a16:creationId xmlns:a16="http://schemas.microsoft.com/office/drawing/2014/main" id="{E0B5B285-0350-4FA4-B211-89ECC24FAB22}"/>
              </a:ext>
            </a:extLst>
          </p:cNvPr>
          <p:cNvGrpSpPr>
            <a:grpSpLocks noChangeAspect="1"/>
          </p:cNvGrpSpPr>
          <p:nvPr/>
        </p:nvGrpSpPr>
        <p:grpSpPr>
          <a:xfrm>
            <a:off x="3117215" y="5434278"/>
            <a:ext cx="585662" cy="817317"/>
            <a:chOff x="154993" y="99049"/>
            <a:chExt cx="772366" cy="1076827"/>
          </a:xfrm>
        </p:grpSpPr>
        <p:pic>
          <p:nvPicPr>
            <p:cNvPr id="298" name="image2.png">
              <a:extLst>
                <a:ext uri="{FF2B5EF4-FFF2-40B4-BE49-F238E27FC236}">
                  <a16:creationId xmlns:a16="http://schemas.microsoft.com/office/drawing/2014/main" id="{E8925FD7-7D56-436E-86C9-5CFE1199DD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9" name="Afbeelding 298">
              <a:extLst>
                <a:ext uri="{FF2B5EF4-FFF2-40B4-BE49-F238E27FC236}">
                  <a16:creationId xmlns:a16="http://schemas.microsoft.com/office/drawing/2014/main" id="{E57ADDCF-D27D-4A96-903B-76A9DFBBF5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00" name="Groep 299">
            <a:extLst>
              <a:ext uri="{FF2B5EF4-FFF2-40B4-BE49-F238E27FC236}">
                <a16:creationId xmlns:a16="http://schemas.microsoft.com/office/drawing/2014/main" id="{026D5B49-5F4D-46D7-8DC8-7D9A2C3A70B5}"/>
              </a:ext>
            </a:extLst>
          </p:cNvPr>
          <p:cNvGrpSpPr>
            <a:grpSpLocks noChangeAspect="1"/>
          </p:cNvGrpSpPr>
          <p:nvPr/>
        </p:nvGrpSpPr>
        <p:grpSpPr>
          <a:xfrm>
            <a:off x="2797176" y="5831139"/>
            <a:ext cx="591609" cy="817260"/>
            <a:chOff x="1537609" y="5128444"/>
            <a:chExt cx="779145" cy="1076325"/>
          </a:xfrm>
        </p:grpSpPr>
        <p:pic>
          <p:nvPicPr>
            <p:cNvPr id="301" name="image2.png">
              <a:extLst>
                <a:ext uri="{FF2B5EF4-FFF2-40B4-BE49-F238E27FC236}">
                  <a16:creationId xmlns:a16="http://schemas.microsoft.com/office/drawing/2014/main" id="{128B98C3-74B2-456B-9680-A0587D0123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02" name="Afbeelding 301">
              <a:extLst>
                <a:ext uri="{FF2B5EF4-FFF2-40B4-BE49-F238E27FC236}">
                  <a16:creationId xmlns:a16="http://schemas.microsoft.com/office/drawing/2014/main" id="{125EA52B-DBFC-40A1-8622-92590BCE41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03" name="image2.png">
            <a:extLst>
              <a:ext uri="{FF2B5EF4-FFF2-40B4-BE49-F238E27FC236}">
                <a16:creationId xmlns:a16="http://schemas.microsoft.com/office/drawing/2014/main" id="{435AB3BD-F392-489A-AD3F-31D5A16219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3939016" y="175917"/>
            <a:ext cx="599377" cy="817200"/>
          </a:xfrm>
          <a:prstGeom prst="rect">
            <a:avLst/>
          </a:prstGeom>
          <a:ln/>
        </p:spPr>
      </p:pic>
      <p:pic>
        <p:nvPicPr>
          <p:cNvPr id="304" name="image2.png">
            <a:extLst>
              <a:ext uri="{FF2B5EF4-FFF2-40B4-BE49-F238E27FC236}">
                <a16:creationId xmlns:a16="http://schemas.microsoft.com/office/drawing/2014/main" id="{4D5B8067-52C4-450E-85F3-74F4FD13B9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4275688" y="375943"/>
            <a:ext cx="605224" cy="817200"/>
          </a:xfrm>
          <a:prstGeom prst="rect">
            <a:avLst/>
          </a:prstGeom>
          <a:ln/>
        </p:spPr>
      </p:pic>
      <p:pic>
        <p:nvPicPr>
          <p:cNvPr id="305" name="image2.png">
            <a:extLst>
              <a:ext uri="{FF2B5EF4-FFF2-40B4-BE49-F238E27FC236}">
                <a16:creationId xmlns:a16="http://schemas.microsoft.com/office/drawing/2014/main" id="{BE01827D-96F2-41F3-A98E-C87221E5932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3912346" y="779802"/>
            <a:ext cx="596177" cy="817200"/>
          </a:xfrm>
          <a:prstGeom prst="rect">
            <a:avLst/>
          </a:prstGeom>
          <a:ln/>
        </p:spPr>
      </p:pic>
      <p:pic>
        <p:nvPicPr>
          <p:cNvPr id="306" name="image2.png">
            <a:extLst>
              <a:ext uri="{FF2B5EF4-FFF2-40B4-BE49-F238E27FC236}">
                <a16:creationId xmlns:a16="http://schemas.microsoft.com/office/drawing/2014/main" id="{D141439D-EC78-421A-B50E-84A485F204B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4288041" y="993162"/>
            <a:ext cx="592871" cy="817200"/>
          </a:xfrm>
          <a:prstGeom prst="rect">
            <a:avLst/>
          </a:prstGeom>
          <a:ln/>
        </p:spPr>
      </p:pic>
      <p:pic>
        <p:nvPicPr>
          <p:cNvPr id="307" name="image2.png">
            <a:extLst>
              <a:ext uri="{FF2B5EF4-FFF2-40B4-BE49-F238E27FC236}">
                <a16:creationId xmlns:a16="http://schemas.microsoft.com/office/drawing/2014/main" id="{7C487835-CC2B-4048-9C8F-538789B9B2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3971400" y="1390023"/>
            <a:ext cx="591414" cy="817200"/>
          </a:xfrm>
          <a:prstGeom prst="rect">
            <a:avLst/>
          </a:prstGeom>
          <a:ln/>
        </p:spPr>
      </p:pic>
      <p:grpSp>
        <p:nvGrpSpPr>
          <p:cNvPr id="308" name="Groep 307">
            <a:extLst>
              <a:ext uri="{FF2B5EF4-FFF2-40B4-BE49-F238E27FC236}">
                <a16:creationId xmlns:a16="http://schemas.microsoft.com/office/drawing/2014/main" id="{541AD392-B846-4AEC-A539-7086871C4A08}"/>
              </a:ext>
            </a:extLst>
          </p:cNvPr>
          <p:cNvGrpSpPr>
            <a:grpSpLocks noChangeAspect="1"/>
          </p:cNvGrpSpPr>
          <p:nvPr/>
        </p:nvGrpSpPr>
        <p:grpSpPr>
          <a:xfrm>
            <a:off x="3919331" y="5220918"/>
            <a:ext cx="585662" cy="817317"/>
            <a:chOff x="154814" y="94750"/>
            <a:chExt cx="772366" cy="1076828"/>
          </a:xfrm>
        </p:grpSpPr>
        <p:pic>
          <p:nvPicPr>
            <p:cNvPr id="309" name="image2.png">
              <a:extLst>
                <a:ext uri="{FF2B5EF4-FFF2-40B4-BE49-F238E27FC236}">
                  <a16:creationId xmlns:a16="http://schemas.microsoft.com/office/drawing/2014/main" id="{4B96E69C-9006-44FE-8F0D-EF8DF9E20F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0" name="Afbeelding 309">
              <a:extLst>
                <a:ext uri="{FF2B5EF4-FFF2-40B4-BE49-F238E27FC236}">
                  <a16:creationId xmlns:a16="http://schemas.microsoft.com/office/drawing/2014/main" id="{243D419A-0CBC-41E4-A954-3DE19C31A8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1" name="Afbeelding 310">
              <a:extLst>
                <a:ext uri="{FF2B5EF4-FFF2-40B4-BE49-F238E27FC236}">
                  <a16:creationId xmlns:a16="http://schemas.microsoft.com/office/drawing/2014/main" id="{1E09E73D-E7E7-4EF9-AE42-EFF5231D11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2" name="Afbeelding 311">
              <a:extLst>
                <a:ext uri="{FF2B5EF4-FFF2-40B4-BE49-F238E27FC236}">
                  <a16:creationId xmlns:a16="http://schemas.microsoft.com/office/drawing/2014/main" id="{21E6E29F-C9F8-463F-B33F-3C4098D1B4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13" name="Groep 312">
            <a:extLst>
              <a:ext uri="{FF2B5EF4-FFF2-40B4-BE49-F238E27FC236}">
                <a16:creationId xmlns:a16="http://schemas.microsoft.com/office/drawing/2014/main" id="{4A068555-FADA-4CF6-89A4-4AF5FED87CA5}"/>
              </a:ext>
            </a:extLst>
          </p:cNvPr>
          <p:cNvGrpSpPr>
            <a:grpSpLocks noChangeAspect="1"/>
          </p:cNvGrpSpPr>
          <p:nvPr/>
        </p:nvGrpSpPr>
        <p:grpSpPr>
          <a:xfrm>
            <a:off x="4239370" y="5434278"/>
            <a:ext cx="585662" cy="817317"/>
            <a:chOff x="154993" y="99049"/>
            <a:chExt cx="772366" cy="1076827"/>
          </a:xfrm>
        </p:grpSpPr>
        <p:pic>
          <p:nvPicPr>
            <p:cNvPr id="314" name="image2.png">
              <a:extLst>
                <a:ext uri="{FF2B5EF4-FFF2-40B4-BE49-F238E27FC236}">
                  <a16:creationId xmlns:a16="http://schemas.microsoft.com/office/drawing/2014/main" id="{832F2C21-08EF-428D-8449-EE6F4ABBA7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5" name="Afbeelding 314">
              <a:extLst>
                <a:ext uri="{FF2B5EF4-FFF2-40B4-BE49-F238E27FC236}">
                  <a16:creationId xmlns:a16="http://schemas.microsoft.com/office/drawing/2014/main" id="{A4F82134-5CB7-4961-8D9A-0E321D88E5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16" name="Groep 315">
            <a:extLst>
              <a:ext uri="{FF2B5EF4-FFF2-40B4-BE49-F238E27FC236}">
                <a16:creationId xmlns:a16="http://schemas.microsoft.com/office/drawing/2014/main" id="{35690C3D-C58C-4128-8F2D-F5E4031DE85D}"/>
              </a:ext>
            </a:extLst>
          </p:cNvPr>
          <p:cNvGrpSpPr>
            <a:grpSpLocks noChangeAspect="1"/>
          </p:cNvGrpSpPr>
          <p:nvPr/>
        </p:nvGrpSpPr>
        <p:grpSpPr>
          <a:xfrm>
            <a:off x="3919331" y="5831139"/>
            <a:ext cx="591609" cy="817260"/>
            <a:chOff x="1537609" y="5128444"/>
            <a:chExt cx="779145" cy="1076325"/>
          </a:xfrm>
        </p:grpSpPr>
        <p:pic>
          <p:nvPicPr>
            <p:cNvPr id="317" name="image2.png">
              <a:extLst>
                <a:ext uri="{FF2B5EF4-FFF2-40B4-BE49-F238E27FC236}">
                  <a16:creationId xmlns:a16="http://schemas.microsoft.com/office/drawing/2014/main" id="{E60C2011-B111-41F2-AF77-6697D58815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8" name="Afbeelding 317">
              <a:extLst>
                <a:ext uri="{FF2B5EF4-FFF2-40B4-BE49-F238E27FC236}">
                  <a16:creationId xmlns:a16="http://schemas.microsoft.com/office/drawing/2014/main" id="{D60C57E0-81F7-4575-84C2-EFD6FB9971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19" name="image2.png">
            <a:extLst>
              <a:ext uri="{FF2B5EF4-FFF2-40B4-BE49-F238E27FC236}">
                <a16:creationId xmlns:a16="http://schemas.microsoft.com/office/drawing/2014/main" id="{CEA43D24-4303-4B9B-8DEC-5930009C09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5100431" y="175282"/>
            <a:ext cx="599377" cy="817200"/>
          </a:xfrm>
          <a:prstGeom prst="rect">
            <a:avLst/>
          </a:prstGeom>
          <a:ln/>
        </p:spPr>
      </p:pic>
      <p:pic>
        <p:nvPicPr>
          <p:cNvPr id="320" name="image2.png">
            <a:extLst>
              <a:ext uri="{FF2B5EF4-FFF2-40B4-BE49-F238E27FC236}">
                <a16:creationId xmlns:a16="http://schemas.microsoft.com/office/drawing/2014/main" id="{D6B9E8F8-0646-484B-8B83-0FB971C6BC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5437103" y="375308"/>
            <a:ext cx="605224" cy="817200"/>
          </a:xfrm>
          <a:prstGeom prst="rect">
            <a:avLst/>
          </a:prstGeom>
          <a:ln/>
        </p:spPr>
      </p:pic>
      <p:pic>
        <p:nvPicPr>
          <p:cNvPr id="321" name="image2.png">
            <a:extLst>
              <a:ext uri="{FF2B5EF4-FFF2-40B4-BE49-F238E27FC236}">
                <a16:creationId xmlns:a16="http://schemas.microsoft.com/office/drawing/2014/main" id="{0D0DE939-59A4-4E4F-8337-40172F8456F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5073761" y="779167"/>
            <a:ext cx="596177" cy="817200"/>
          </a:xfrm>
          <a:prstGeom prst="rect">
            <a:avLst/>
          </a:prstGeom>
          <a:ln/>
        </p:spPr>
      </p:pic>
      <p:pic>
        <p:nvPicPr>
          <p:cNvPr id="322" name="image2.png">
            <a:extLst>
              <a:ext uri="{FF2B5EF4-FFF2-40B4-BE49-F238E27FC236}">
                <a16:creationId xmlns:a16="http://schemas.microsoft.com/office/drawing/2014/main" id="{E03FA321-8BC9-4C0A-859E-CCB4BCCBB2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5449456" y="992527"/>
            <a:ext cx="592871" cy="817200"/>
          </a:xfrm>
          <a:prstGeom prst="rect">
            <a:avLst/>
          </a:prstGeom>
          <a:ln/>
        </p:spPr>
      </p:pic>
      <p:pic>
        <p:nvPicPr>
          <p:cNvPr id="323" name="image2.png">
            <a:extLst>
              <a:ext uri="{FF2B5EF4-FFF2-40B4-BE49-F238E27FC236}">
                <a16:creationId xmlns:a16="http://schemas.microsoft.com/office/drawing/2014/main" id="{17E6BC89-42CB-4BC2-BA70-72D30556DB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5132815" y="1389388"/>
            <a:ext cx="591414" cy="817200"/>
          </a:xfrm>
          <a:prstGeom prst="rect">
            <a:avLst/>
          </a:prstGeom>
          <a:ln/>
        </p:spPr>
      </p:pic>
      <p:grpSp>
        <p:nvGrpSpPr>
          <p:cNvPr id="324" name="Groep 323">
            <a:extLst>
              <a:ext uri="{FF2B5EF4-FFF2-40B4-BE49-F238E27FC236}">
                <a16:creationId xmlns:a16="http://schemas.microsoft.com/office/drawing/2014/main" id="{A379F89A-B787-421B-A620-A17E04C36D5D}"/>
              </a:ext>
            </a:extLst>
          </p:cNvPr>
          <p:cNvGrpSpPr>
            <a:grpSpLocks noChangeAspect="1"/>
          </p:cNvGrpSpPr>
          <p:nvPr/>
        </p:nvGrpSpPr>
        <p:grpSpPr>
          <a:xfrm>
            <a:off x="5080746" y="5220283"/>
            <a:ext cx="585662" cy="817317"/>
            <a:chOff x="154814" y="94750"/>
            <a:chExt cx="772366" cy="1076828"/>
          </a:xfrm>
        </p:grpSpPr>
        <p:pic>
          <p:nvPicPr>
            <p:cNvPr id="325" name="image2.png">
              <a:extLst>
                <a:ext uri="{FF2B5EF4-FFF2-40B4-BE49-F238E27FC236}">
                  <a16:creationId xmlns:a16="http://schemas.microsoft.com/office/drawing/2014/main" id="{BD165A02-3761-4330-B31D-BD5AF91DA8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6" name="Afbeelding 325">
              <a:extLst>
                <a:ext uri="{FF2B5EF4-FFF2-40B4-BE49-F238E27FC236}">
                  <a16:creationId xmlns:a16="http://schemas.microsoft.com/office/drawing/2014/main" id="{C28AE537-184C-46BF-8B9C-8505A53B27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7" name="Afbeelding 326">
              <a:extLst>
                <a:ext uri="{FF2B5EF4-FFF2-40B4-BE49-F238E27FC236}">
                  <a16:creationId xmlns:a16="http://schemas.microsoft.com/office/drawing/2014/main" id="{A05640B8-095C-4F6E-84F5-A89A689C54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8" name="Afbeelding 327">
              <a:extLst>
                <a:ext uri="{FF2B5EF4-FFF2-40B4-BE49-F238E27FC236}">
                  <a16:creationId xmlns:a16="http://schemas.microsoft.com/office/drawing/2014/main" id="{748F529A-654E-4A5B-B00C-39DE717BC5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29" name="Groep 328">
            <a:extLst>
              <a:ext uri="{FF2B5EF4-FFF2-40B4-BE49-F238E27FC236}">
                <a16:creationId xmlns:a16="http://schemas.microsoft.com/office/drawing/2014/main" id="{F7F8F77F-8B99-4436-9255-F44970BD3DFF}"/>
              </a:ext>
            </a:extLst>
          </p:cNvPr>
          <p:cNvGrpSpPr>
            <a:grpSpLocks noChangeAspect="1"/>
          </p:cNvGrpSpPr>
          <p:nvPr/>
        </p:nvGrpSpPr>
        <p:grpSpPr>
          <a:xfrm>
            <a:off x="5400785" y="5433643"/>
            <a:ext cx="585662" cy="817317"/>
            <a:chOff x="154993" y="99049"/>
            <a:chExt cx="772366" cy="1076827"/>
          </a:xfrm>
        </p:grpSpPr>
        <p:pic>
          <p:nvPicPr>
            <p:cNvPr id="330" name="image2.png">
              <a:extLst>
                <a:ext uri="{FF2B5EF4-FFF2-40B4-BE49-F238E27FC236}">
                  <a16:creationId xmlns:a16="http://schemas.microsoft.com/office/drawing/2014/main" id="{28E211E0-D1F3-44A9-A0D4-40C8E577BE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1" name="Afbeelding 330">
              <a:extLst>
                <a:ext uri="{FF2B5EF4-FFF2-40B4-BE49-F238E27FC236}">
                  <a16:creationId xmlns:a16="http://schemas.microsoft.com/office/drawing/2014/main" id="{94D3210F-920D-4AEC-ACC1-D036FE0259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32" name="Groep 331">
            <a:extLst>
              <a:ext uri="{FF2B5EF4-FFF2-40B4-BE49-F238E27FC236}">
                <a16:creationId xmlns:a16="http://schemas.microsoft.com/office/drawing/2014/main" id="{E754DCB7-A04B-4F53-BF15-3EABB5A99523}"/>
              </a:ext>
            </a:extLst>
          </p:cNvPr>
          <p:cNvGrpSpPr>
            <a:grpSpLocks noChangeAspect="1"/>
          </p:cNvGrpSpPr>
          <p:nvPr/>
        </p:nvGrpSpPr>
        <p:grpSpPr>
          <a:xfrm>
            <a:off x="5080746" y="5830504"/>
            <a:ext cx="591609" cy="817260"/>
            <a:chOff x="1537609" y="5128444"/>
            <a:chExt cx="779145" cy="1076325"/>
          </a:xfrm>
        </p:grpSpPr>
        <p:pic>
          <p:nvPicPr>
            <p:cNvPr id="333" name="image2.png">
              <a:extLst>
                <a:ext uri="{FF2B5EF4-FFF2-40B4-BE49-F238E27FC236}">
                  <a16:creationId xmlns:a16="http://schemas.microsoft.com/office/drawing/2014/main" id="{D189A5FE-E7DF-43B1-84DC-FC1462E735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4" name="Afbeelding 333">
              <a:extLst>
                <a:ext uri="{FF2B5EF4-FFF2-40B4-BE49-F238E27FC236}">
                  <a16:creationId xmlns:a16="http://schemas.microsoft.com/office/drawing/2014/main" id="{66C353E8-5EE2-4A27-829B-5D2B5742A5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35" name="image2.png">
            <a:extLst>
              <a:ext uri="{FF2B5EF4-FFF2-40B4-BE49-F238E27FC236}">
                <a16:creationId xmlns:a16="http://schemas.microsoft.com/office/drawing/2014/main" id="{27C16FA6-C69F-4E3D-8E5A-9749EA7DBA3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6245826" y="174647"/>
            <a:ext cx="599377" cy="817200"/>
          </a:xfrm>
          <a:prstGeom prst="rect">
            <a:avLst/>
          </a:prstGeom>
          <a:ln/>
        </p:spPr>
      </p:pic>
      <p:pic>
        <p:nvPicPr>
          <p:cNvPr id="336" name="image2.png">
            <a:extLst>
              <a:ext uri="{FF2B5EF4-FFF2-40B4-BE49-F238E27FC236}">
                <a16:creationId xmlns:a16="http://schemas.microsoft.com/office/drawing/2014/main" id="{061BAB50-E2F1-4698-9797-A89BFF6584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6582498" y="374673"/>
            <a:ext cx="605224" cy="817200"/>
          </a:xfrm>
          <a:prstGeom prst="rect">
            <a:avLst/>
          </a:prstGeom>
          <a:ln/>
        </p:spPr>
      </p:pic>
      <p:pic>
        <p:nvPicPr>
          <p:cNvPr id="337" name="image2.png">
            <a:extLst>
              <a:ext uri="{FF2B5EF4-FFF2-40B4-BE49-F238E27FC236}">
                <a16:creationId xmlns:a16="http://schemas.microsoft.com/office/drawing/2014/main" id="{1BBEB593-9997-4F85-B927-A936D81A5A0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6219156" y="778532"/>
            <a:ext cx="596177" cy="817200"/>
          </a:xfrm>
          <a:prstGeom prst="rect">
            <a:avLst/>
          </a:prstGeom>
          <a:ln/>
        </p:spPr>
      </p:pic>
      <p:pic>
        <p:nvPicPr>
          <p:cNvPr id="338" name="image2.png">
            <a:extLst>
              <a:ext uri="{FF2B5EF4-FFF2-40B4-BE49-F238E27FC236}">
                <a16:creationId xmlns:a16="http://schemas.microsoft.com/office/drawing/2014/main" id="{DDD49E99-5476-4B16-B706-5282B9CA8B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6594851" y="991892"/>
            <a:ext cx="592871" cy="817200"/>
          </a:xfrm>
          <a:prstGeom prst="rect">
            <a:avLst/>
          </a:prstGeom>
          <a:ln/>
        </p:spPr>
      </p:pic>
      <p:pic>
        <p:nvPicPr>
          <p:cNvPr id="339" name="image2.png">
            <a:extLst>
              <a:ext uri="{FF2B5EF4-FFF2-40B4-BE49-F238E27FC236}">
                <a16:creationId xmlns:a16="http://schemas.microsoft.com/office/drawing/2014/main" id="{869E2B2C-45FE-42E5-A38F-FAE6AA1BF6C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6278210" y="1388753"/>
            <a:ext cx="591414" cy="817200"/>
          </a:xfrm>
          <a:prstGeom prst="rect">
            <a:avLst/>
          </a:prstGeom>
          <a:ln/>
        </p:spPr>
      </p:pic>
      <p:grpSp>
        <p:nvGrpSpPr>
          <p:cNvPr id="340" name="Groep 339">
            <a:extLst>
              <a:ext uri="{FF2B5EF4-FFF2-40B4-BE49-F238E27FC236}">
                <a16:creationId xmlns:a16="http://schemas.microsoft.com/office/drawing/2014/main" id="{0F1464A3-3947-46A2-8EB1-B17A93E350ED}"/>
              </a:ext>
            </a:extLst>
          </p:cNvPr>
          <p:cNvGrpSpPr>
            <a:grpSpLocks noChangeAspect="1"/>
          </p:cNvGrpSpPr>
          <p:nvPr/>
        </p:nvGrpSpPr>
        <p:grpSpPr>
          <a:xfrm>
            <a:off x="6226141" y="5219648"/>
            <a:ext cx="585662" cy="817317"/>
            <a:chOff x="154814" y="94750"/>
            <a:chExt cx="772366" cy="1076828"/>
          </a:xfrm>
        </p:grpSpPr>
        <p:pic>
          <p:nvPicPr>
            <p:cNvPr id="341" name="image2.png">
              <a:extLst>
                <a:ext uri="{FF2B5EF4-FFF2-40B4-BE49-F238E27FC236}">
                  <a16:creationId xmlns:a16="http://schemas.microsoft.com/office/drawing/2014/main" id="{2EE08B35-FCAA-48B4-AA6D-317D6A9587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2" name="Afbeelding 341">
              <a:extLst>
                <a:ext uri="{FF2B5EF4-FFF2-40B4-BE49-F238E27FC236}">
                  <a16:creationId xmlns:a16="http://schemas.microsoft.com/office/drawing/2014/main" id="{3B192F8D-ED94-4B70-B1F9-2FA9F138D1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3" name="Afbeelding 342">
              <a:extLst>
                <a:ext uri="{FF2B5EF4-FFF2-40B4-BE49-F238E27FC236}">
                  <a16:creationId xmlns:a16="http://schemas.microsoft.com/office/drawing/2014/main" id="{800C8332-3022-449F-9352-CF5EEE4A77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4" name="Afbeelding 343">
              <a:extLst>
                <a:ext uri="{FF2B5EF4-FFF2-40B4-BE49-F238E27FC236}">
                  <a16:creationId xmlns:a16="http://schemas.microsoft.com/office/drawing/2014/main" id="{187B8652-25C4-44DC-BA87-A187334159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45" name="Groep 344">
            <a:extLst>
              <a:ext uri="{FF2B5EF4-FFF2-40B4-BE49-F238E27FC236}">
                <a16:creationId xmlns:a16="http://schemas.microsoft.com/office/drawing/2014/main" id="{158EFFD6-BC42-49E3-99B1-125A0D978E8B}"/>
              </a:ext>
            </a:extLst>
          </p:cNvPr>
          <p:cNvGrpSpPr>
            <a:grpSpLocks noChangeAspect="1"/>
          </p:cNvGrpSpPr>
          <p:nvPr/>
        </p:nvGrpSpPr>
        <p:grpSpPr>
          <a:xfrm>
            <a:off x="6546180" y="5433008"/>
            <a:ext cx="585662" cy="817317"/>
            <a:chOff x="154993" y="99049"/>
            <a:chExt cx="772366" cy="1076827"/>
          </a:xfrm>
        </p:grpSpPr>
        <p:pic>
          <p:nvPicPr>
            <p:cNvPr id="346" name="image2.png">
              <a:extLst>
                <a:ext uri="{FF2B5EF4-FFF2-40B4-BE49-F238E27FC236}">
                  <a16:creationId xmlns:a16="http://schemas.microsoft.com/office/drawing/2014/main" id="{9C36F5A0-FE5C-44C6-B120-EEF97ED48F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7" name="Afbeelding 346">
              <a:extLst>
                <a:ext uri="{FF2B5EF4-FFF2-40B4-BE49-F238E27FC236}">
                  <a16:creationId xmlns:a16="http://schemas.microsoft.com/office/drawing/2014/main" id="{3C834526-9560-4F47-9C51-4FD9F5DEFE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48" name="Groep 347">
            <a:extLst>
              <a:ext uri="{FF2B5EF4-FFF2-40B4-BE49-F238E27FC236}">
                <a16:creationId xmlns:a16="http://schemas.microsoft.com/office/drawing/2014/main" id="{32B88F77-1BB5-48AB-9E40-7E0486BE3868}"/>
              </a:ext>
            </a:extLst>
          </p:cNvPr>
          <p:cNvGrpSpPr>
            <a:grpSpLocks noChangeAspect="1"/>
          </p:cNvGrpSpPr>
          <p:nvPr/>
        </p:nvGrpSpPr>
        <p:grpSpPr>
          <a:xfrm>
            <a:off x="6226141" y="5829869"/>
            <a:ext cx="591609" cy="817260"/>
            <a:chOff x="1537609" y="5128444"/>
            <a:chExt cx="779145" cy="1076325"/>
          </a:xfrm>
        </p:grpSpPr>
        <p:pic>
          <p:nvPicPr>
            <p:cNvPr id="349" name="image2.png">
              <a:extLst>
                <a:ext uri="{FF2B5EF4-FFF2-40B4-BE49-F238E27FC236}">
                  <a16:creationId xmlns:a16="http://schemas.microsoft.com/office/drawing/2014/main" id="{779A34F8-8812-43DF-AB96-691729B8AF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0" name="Afbeelding 349">
              <a:extLst>
                <a:ext uri="{FF2B5EF4-FFF2-40B4-BE49-F238E27FC236}">
                  <a16:creationId xmlns:a16="http://schemas.microsoft.com/office/drawing/2014/main" id="{61D7FB09-DA19-43C0-823D-54D8B4D262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51" name="image2.png">
            <a:extLst>
              <a:ext uri="{FF2B5EF4-FFF2-40B4-BE49-F238E27FC236}">
                <a16:creationId xmlns:a16="http://schemas.microsoft.com/office/drawing/2014/main" id="{F76EA816-1D04-4DBD-8903-0D95217E17B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7385761" y="174012"/>
            <a:ext cx="599377" cy="817200"/>
          </a:xfrm>
          <a:prstGeom prst="rect">
            <a:avLst/>
          </a:prstGeom>
          <a:ln/>
        </p:spPr>
      </p:pic>
      <p:pic>
        <p:nvPicPr>
          <p:cNvPr id="352" name="image2.png">
            <a:extLst>
              <a:ext uri="{FF2B5EF4-FFF2-40B4-BE49-F238E27FC236}">
                <a16:creationId xmlns:a16="http://schemas.microsoft.com/office/drawing/2014/main" id="{C36F00C9-4DF2-4FD7-B3C2-98F882299CE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7722433" y="374038"/>
            <a:ext cx="605224" cy="817200"/>
          </a:xfrm>
          <a:prstGeom prst="rect">
            <a:avLst/>
          </a:prstGeom>
          <a:ln/>
        </p:spPr>
      </p:pic>
      <p:pic>
        <p:nvPicPr>
          <p:cNvPr id="353" name="image2.png">
            <a:extLst>
              <a:ext uri="{FF2B5EF4-FFF2-40B4-BE49-F238E27FC236}">
                <a16:creationId xmlns:a16="http://schemas.microsoft.com/office/drawing/2014/main" id="{F3B56F57-7000-4E4E-93BA-8013FA15CA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7359091" y="777897"/>
            <a:ext cx="596177" cy="817200"/>
          </a:xfrm>
          <a:prstGeom prst="rect">
            <a:avLst/>
          </a:prstGeom>
          <a:ln/>
        </p:spPr>
      </p:pic>
      <p:pic>
        <p:nvPicPr>
          <p:cNvPr id="354" name="image2.png">
            <a:extLst>
              <a:ext uri="{FF2B5EF4-FFF2-40B4-BE49-F238E27FC236}">
                <a16:creationId xmlns:a16="http://schemas.microsoft.com/office/drawing/2014/main" id="{D8890A55-04D1-47EC-BE58-9D225DA9327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7734786" y="991257"/>
            <a:ext cx="592871" cy="817200"/>
          </a:xfrm>
          <a:prstGeom prst="rect">
            <a:avLst/>
          </a:prstGeom>
          <a:ln/>
        </p:spPr>
      </p:pic>
      <p:pic>
        <p:nvPicPr>
          <p:cNvPr id="355" name="image2.png">
            <a:extLst>
              <a:ext uri="{FF2B5EF4-FFF2-40B4-BE49-F238E27FC236}">
                <a16:creationId xmlns:a16="http://schemas.microsoft.com/office/drawing/2014/main" id="{EF0254E7-D203-4882-BC46-C842E5193CB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7418145" y="1388118"/>
            <a:ext cx="591414" cy="817200"/>
          </a:xfrm>
          <a:prstGeom prst="rect">
            <a:avLst/>
          </a:prstGeom>
          <a:ln/>
        </p:spPr>
      </p:pic>
      <p:grpSp>
        <p:nvGrpSpPr>
          <p:cNvPr id="356" name="Groep 355">
            <a:extLst>
              <a:ext uri="{FF2B5EF4-FFF2-40B4-BE49-F238E27FC236}">
                <a16:creationId xmlns:a16="http://schemas.microsoft.com/office/drawing/2014/main" id="{4A4ED889-490B-4F52-92A4-84EE61D8DB64}"/>
              </a:ext>
            </a:extLst>
          </p:cNvPr>
          <p:cNvGrpSpPr>
            <a:grpSpLocks noChangeAspect="1"/>
          </p:cNvGrpSpPr>
          <p:nvPr/>
        </p:nvGrpSpPr>
        <p:grpSpPr>
          <a:xfrm>
            <a:off x="7366076" y="5219013"/>
            <a:ext cx="585662" cy="817317"/>
            <a:chOff x="154814" y="94750"/>
            <a:chExt cx="772366" cy="1076828"/>
          </a:xfrm>
        </p:grpSpPr>
        <p:pic>
          <p:nvPicPr>
            <p:cNvPr id="357" name="image2.png">
              <a:extLst>
                <a:ext uri="{FF2B5EF4-FFF2-40B4-BE49-F238E27FC236}">
                  <a16:creationId xmlns:a16="http://schemas.microsoft.com/office/drawing/2014/main" id="{0993A538-A249-4B39-9610-B0AC632954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8" name="Afbeelding 357">
              <a:extLst>
                <a:ext uri="{FF2B5EF4-FFF2-40B4-BE49-F238E27FC236}">
                  <a16:creationId xmlns:a16="http://schemas.microsoft.com/office/drawing/2014/main" id="{0D64CC2F-963F-4F94-99A4-C80163F55B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9" name="Afbeelding 358">
              <a:extLst>
                <a:ext uri="{FF2B5EF4-FFF2-40B4-BE49-F238E27FC236}">
                  <a16:creationId xmlns:a16="http://schemas.microsoft.com/office/drawing/2014/main" id="{B2846802-DE0A-4709-B45C-531E76536D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0" name="Afbeelding 359">
              <a:extLst>
                <a:ext uri="{FF2B5EF4-FFF2-40B4-BE49-F238E27FC236}">
                  <a16:creationId xmlns:a16="http://schemas.microsoft.com/office/drawing/2014/main" id="{2F85B78C-63F3-493D-99B4-D4292FE2B1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61" name="Groep 360">
            <a:extLst>
              <a:ext uri="{FF2B5EF4-FFF2-40B4-BE49-F238E27FC236}">
                <a16:creationId xmlns:a16="http://schemas.microsoft.com/office/drawing/2014/main" id="{5B47E172-DBEB-40EA-AA68-89949ED9B972}"/>
              </a:ext>
            </a:extLst>
          </p:cNvPr>
          <p:cNvGrpSpPr>
            <a:grpSpLocks noChangeAspect="1"/>
          </p:cNvGrpSpPr>
          <p:nvPr/>
        </p:nvGrpSpPr>
        <p:grpSpPr>
          <a:xfrm>
            <a:off x="7686115" y="5432373"/>
            <a:ext cx="585662" cy="817317"/>
            <a:chOff x="154993" y="99049"/>
            <a:chExt cx="772366" cy="1076827"/>
          </a:xfrm>
        </p:grpSpPr>
        <p:pic>
          <p:nvPicPr>
            <p:cNvPr id="362" name="image2.png">
              <a:extLst>
                <a:ext uri="{FF2B5EF4-FFF2-40B4-BE49-F238E27FC236}">
                  <a16:creationId xmlns:a16="http://schemas.microsoft.com/office/drawing/2014/main" id="{B090AEBC-EA7A-454D-94DE-EB1CCA5958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3" name="Afbeelding 362">
              <a:extLst>
                <a:ext uri="{FF2B5EF4-FFF2-40B4-BE49-F238E27FC236}">
                  <a16:creationId xmlns:a16="http://schemas.microsoft.com/office/drawing/2014/main" id="{B2F79012-603A-4DD4-BAFB-3BCB484D0E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64" name="Groep 363">
            <a:extLst>
              <a:ext uri="{FF2B5EF4-FFF2-40B4-BE49-F238E27FC236}">
                <a16:creationId xmlns:a16="http://schemas.microsoft.com/office/drawing/2014/main" id="{5D1DEAC3-AC33-4617-8EEF-962D5415AD95}"/>
              </a:ext>
            </a:extLst>
          </p:cNvPr>
          <p:cNvGrpSpPr>
            <a:grpSpLocks noChangeAspect="1"/>
          </p:cNvGrpSpPr>
          <p:nvPr/>
        </p:nvGrpSpPr>
        <p:grpSpPr>
          <a:xfrm>
            <a:off x="7366076" y="5829234"/>
            <a:ext cx="591609" cy="817260"/>
            <a:chOff x="1537609" y="5128444"/>
            <a:chExt cx="779145" cy="1076325"/>
          </a:xfrm>
        </p:grpSpPr>
        <p:pic>
          <p:nvPicPr>
            <p:cNvPr id="365" name="image2.png">
              <a:extLst>
                <a:ext uri="{FF2B5EF4-FFF2-40B4-BE49-F238E27FC236}">
                  <a16:creationId xmlns:a16="http://schemas.microsoft.com/office/drawing/2014/main" id="{F338A7C2-E693-40BE-8A2D-36C7D5B183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6" name="Afbeelding 365">
              <a:extLst>
                <a:ext uri="{FF2B5EF4-FFF2-40B4-BE49-F238E27FC236}">
                  <a16:creationId xmlns:a16="http://schemas.microsoft.com/office/drawing/2014/main" id="{969782BB-E681-4F12-930B-BCC468C6E1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67" name="image2.png">
            <a:extLst>
              <a:ext uri="{FF2B5EF4-FFF2-40B4-BE49-F238E27FC236}">
                <a16:creationId xmlns:a16="http://schemas.microsoft.com/office/drawing/2014/main" id="{51A32C26-1CDB-4F54-AD6C-33A75BC233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8507916" y="174012"/>
            <a:ext cx="599377" cy="817200"/>
          </a:xfrm>
          <a:prstGeom prst="rect">
            <a:avLst/>
          </a:prstGeom>
          <a:ln/>
        </p:spPr>
      </p:pic>
      <p:pic>
        <p:nvPicPr>
          <p:cNvPr id="368" name="image2.png">
            <a:extLst>
              <a:ext uri="{FF2B5EF4-FFF2-40B4-BE49-F238E27FC236}">
                <a16:creationId xmlns:a16="http://schemas.microsoft.com/office/drawing/2014/main" id="{07CEB486-2030-4A1D-9EBD-3191DE64D9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8844588" y="374038"/>
            <a:ext cx="605224" cy="817200"/>
          </a:xfrm>
          <a:prstGeom prst="rect">
            <a:avLst/>
          </a:prstGeom>
          <a:ln/>
        </p:spPr>
      </p:pic>
      <p:pic>
        <p:nvPicPr>
          <p:cNvPr id="369" name="image2.png">
            <a:extLst>
              <a:ext uri="{FF2B5EF4-FFF2-40B4-BE49-F238E27FC236}">
                <a16:creationId xmlns:a16="http://schemas.microsoft.com/office/drawing/2014/main" id="{9CD527A4-7232-4C36-812E-4C7A5989015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8481246" y="777897"/>
            <a:ext cx="596177" cy="817200"/>
          </a:xfrm>
          <a:prstGeom prst="rect">
            <a:avLst/>
          </a:prstGeom>
          <a:ln/>
        </p:spPr>
      </p:pic>
      <p:pic>
        <p:nvPicPr>
          <p:cNvPr id="370" name="image2.png">
            <a:extLst>
              <a:ext uri="{FF2B5EF4-FFF2-40B4-BE49-F238E27FC236}">
                <a16:creationId xmlns:a16="http://schemas.microsoft.com/office/drawing/2014/main" id="{20A29BBE-6C59-4ED4-B3DC-7C59A97A48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8856941" y="991257"/>
            <a:ext cx="592871" cy="817200"/>
          </a:xfrm>
          <a:prstGeom prst="rect">
            <a:avLst/>
          </a:prstGeom>
          <a:ln/>
        </p:spPr>
      </p:pic>
      <p:pic>
        <p:nvPicPr>
          <p:cNvPr id="371" name="image2.png">
            <a:extLst>
              <a:ext uri="{FF2B5EF4-FFF2-40B4-BE49-F238E27FC236}">
                <a16:creationId xmlns:a16="http://schemas.microsoft.com/office/drawing/2014/main" id="{B2896FCB-583E-418F-B360-68B3A4892E6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8540300" y="1388118"/>
            <a:ext cx="591414" cy="817200"/>
          </a:xfrm>
          <a:prstGeom prst="rect">
            <a:avLst/>
          </a:prstGeom>
          <a:ln/>
        </p:spPr>
      </p:pic>
      <p:grpSp>
        <p:nvGrpSpPr>
          <p:cNvPr id="372" name="Groep 371">
            <a:extLst>
              <a:ext uri="{FF2B5EF4-FFF2-40B4-BE49-F238E27FC236}">
                <a16:creationId xmlns:a16="http://schemas.microsoft.com/office/drawing/2014/main" id="{C68F30C1-B103-47D8-B8FE-C8AB1DFE0564}"/>
              </a:ext>
            </a:extLst>
          </p:cNvPr>
          <p:cNvGrpSpPr>
            <a:grpSpLocks noChangeAspect="1"/>
          </p:cNvGrpSpPr>
          <p:nvPr/>
        </p:nvGrpSpPr>
        <p:grpSpPr>
          <a:xfrm>
            <a:off x="8488231" y="5219013"/>
            <a:ext cx="585662" cy="817317"/>
            <a:chOff x="154814" y="94750"/>
            <a:chExt cx="772366" cy="1076828"/>
          </a:xfrm>
        </p:grpSpPr>
        <p:pic>
          <p:nvPicPr>
            <p:cNvPr id="373" name="image2.png">
              <a:extLst>
                <a:ext uri="{FF2B5EF4-FFF2-40B4-BE49-F238E27FC236}">
                  <a16:creationId xmlns:a16="http://schemas.microsoft.com/office/drawing/2014/main" id="{E93478B5-325F-4565-A9C4-D13D4043D4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4" name="Afbeelding 373">
              <a:extLst>
                <a:ext uri="{FF2B5EF4-FFF2-40B4-BE49-F238E27FC236}">
                  <a16:creationId xmlns:a16="http://schemas.microsoft.com/office/drawing/2014/main" id="{D97CFF17-5F9E-460E-9E3E-25D025562B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5" name="Afbeelding 374">
              <a:extLst>
                <a:ext uri="{FF2B5EF4-FFF2-40B4-BE49-F238E27FC236}">
                  <a16:creationId xmlns:a16="http://schemas.microsoft.com/office/drawing/2014/main" id="{879DC6F4-9A40-4A8F-9B24-D6449B3BF7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6" name="Afbeelding 375">
              <a:extLst>
                <a:ext uri="{FF2B5EF4-FFF2-40B4-BE49-F238E27FC236}">
                  <a16:creationId xmlns:a16="http://schemas.microsoft.com/office/drawing/2014/main" id="{7A875B18-807A-48AE-9F88-B26610B2E0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77" name="Groep 376">
            <a:extLst>
              <a:ext uri="{FF2B5EF4-FFF2-40B4-BE49-F238E27FC236}">
                <a16:creationId xmlns:a16="http://schemas.microsoft.com/office/drawing/2014/main" id="{558A3799-0980-4F79-99E7-1E3CA98F079A}"/>
              </a:ext>
            </a:extLst>
          </p:cNvPr>
          <p:cNvGrpSpPr>
            <a:grpSpLocks noChangeAspect="1"/>
          </p:cNvGrpSpPr>
          <p:nvPr/>
        </p:nvGrpSpPr>
        <p:grpSpPr>
          <a:xfrm>
            <a:off x="8808270" y="5432373"/>
            <a:ext cx="585662" cy="817317"/>
            <a:chOff x="154993" y="99049"/>
            <a:chExt cx="772366" cy="1076827"/>
          </a:xfrm>
        </p:grpSpPr>
        <p:pic>
          <p:nvPicPr>
            <p:cNvPr id="378" name="image2.png">
              <a:extLst>
                <a:ext uri="{FF2B5EF4-FFF2-40B4-BE49-F238E27FC236}">
                  <a16:creationId xmlns:a16="http://schemas.microsoft.com/office/drawing/2014/main" id="{10F29319-F3AB-4B60-9F6F-83373FBEA4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9" name="Afbeelding 378">
              <a:extLst>
                <a:ext uri="{FF2B5EF4-FFF2-40B4-BE49-F238E27FC236}">
                  <a16:creationId xmlns:a16="http://schemas.microsoft.com/office/drawing/2014/main" id="{E761189D-F0C3-467F-8190-97D8EAC036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80" name="Groep 379">
            <a:extLst>
              <a:ext uri="{FF2B5EF4-FFF2-40B4-BE49-F238E27FC236}">
                <a16:creationId xmlns:a16="http://schemas.microsoft.com/office/drawing/2014/main" id="{B002C205-E1F6-49A0-8AF5-8EE3240BE6F0}"/>
              </a:ext>
            </a:extLst>
          </p:cNvPr>
          <p:cNvGrpSpPr>
            <a:grpSpLocks noChangeAspect="1"/>
          </p:cNvGrpSpPr>
          <p:nvPr/>
        </p:nvGrpSpPr>
        <p:grpSpPr>
          <a:xfrm>
            <a:off x="8488231" y="5829234"/>
            <a:ext cx="591609" cy="817260"/>
            <a:chOff x="1537609" y="5128444"/>
            <a:chExt cx="779145" cy="1076325"/>
          </a:xfrm>
        </p:grpSpPr>
        <p:pic>
          <p:nvPicPr>
            <p:cNvPr id="381" name="image2.png">
              <a:extLst>
                <a:ext uri="{FF2B5EF4-FFF2-40B4-BE49-F238E27FC236}">
                  <a16:creationId xmlns:a16="http://schemas.microsoft.com/office/drawing/2014/main" id="{13A6AB10-2117-409E-B183-709278184B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82" name="Afbeelding 381">
              <a:extLst>
                <a:ext uri="{FF2B5EF4-FFF2-40B4-BE49-F238E27FC236}">
                  <a16:creationId xmlns:a16="http://schemas.microsoft.com/office/drawing/2014/main" id="{3CCB13D7-C811-42D9-996A-97DAFE23E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83" name="image2.png">
            <a:extLst>
              <a:ext uri="{FF2B5EF4-FFF2-40B4-BE49-F238E27FC236}">
                <a16:creationId xmlns:a16="http://schemas.microsoft.com/office/drawing/2014/main" id="{C431A907-A2C9-4EED-B0F1-0A486096B3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9669331" y="173377"/>
            <a:ext cx="599377" cy="817200"/>
          </a:xfrm>
          <a:prstGeom prst="rect">
            <a:avLst/>
          </a:prstGeom>
          <a:ln/>
        </p:spPr>
      </p:pic>
      <p:pic>
        <p:nvPicPr>
          <p:cNvPr id="384" name="image2.png">
            <a:extLst>
              <a:ext uri="{FF2B5EF4-FFF2-40B4-BE49-F238E27FC236}">
                <a16:creationId xmlns:a16="http://schemas.microsoft.com/office/drawing/2014/main" id="{AFEA229E-63CC-4B0F-8AD3-7CB3800DF8E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10006003" y="373403"/>
            <a:ext cx="605224" cy="817200"/>
          </a:xfrm>
          <a:prstGeom prst="rect">
            <a:avLst/>
          </a:prstGeom>
          <a:ln/>
        </p:spPr>
      </p:pic>
      <p:pic>
        <p:nvPicPr>
          <p:cNvPr id="385" name="image2.png">
            <a:extLst>
              <a:ext uri="{FF2B5EF4-FFF2-40B4-BE49-F238E27FC236}">
                <a16:creationId xmlns:a16="http://schemas.microsoft.com/office/drawing/2014/main" id="{BE35A132-BF43-49EA-AEEA-CA6ED23BB2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9642661" y="777262"/>
            <a:ext cx="596177" cy="817200"/>
          </a:xfrm>
          <a:prstGeom prst="rect">
            <a:avLst/>
          </a:prstGeom>
          <a:ln/>
        </p:spPr>
      </p:pic>
      <p:pic>
        <p:nvPicPr>
          <p:cNvPr id="386" name="image2.png">
            <a:extLst>
              <a:ext uri="{FF2B5EF4-FFF2-40B4-BE49-F238E27FC236}">
                <a16:creationId xmlns:a16="http://schemas.microsoft.com/office/drawing/2014/main" id="{0A4BA547-EC44-4454-BAF3-556027F562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10018356" y="990622"/>
            <a:ext cx="592871" cy="817200"/>
          </a:xfrm>
          <a:prstGeom prst="rect">
            <a:avLst/>
          </a:prstGeom>
          <a:ln/>
        </p:spPr>
      </p:pic>
      <p:pic>
        <p:nvPicPr>
          <p:cNvPr id="387" name="image2.png">
            <a:extLst>
              <a:ext uri="{FF2B5EF4-FFF2-40B4-BE49-F238E27FC236}">
                <a16:creationId xmlns:a16="http://schemas.microsoft.com/office/drawing/2014/main" id="{2A411B85-0386-4BFB-B981-5A773E668C8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9701715" y="1387483"/>
            <a:ext cx="591414" cy="817200"/>
          </a:xfrm>
          <a:prstGeom prst="rect">
            <a:avLst/>
          </a:prstGeom>
          <a:ln/>
        </p:spPr>
      </p:pic>
      <p:grpSp>
        <p:nvGrpSpPr>
          <p:cNvPr id="388" name="Groep 387">
            <a:extLst>
              <a:ext uri="{FF2B5EF4-FFF2-40B4-BE49-F238E27FC236}">
                <a16:creationId xmlns:a16="http://schemas.microsoft.com/office/drawing/2014/main" id="{2CA6F57E-D211-4ADB-8B48-DA58C4D87F23}"/>
              </a:ext>
            </a:extLst>
          </p:cNvPr>
          <p:cNvGrpSpPr>
            <a:grpSpLocks noChangeAspect="1"/>
          </p:cNvGrpSpPr>
          <p:nvPr/>
        </p:nvGrpSpPr>
        <p:grpSpPr>
          <a:xfrm>
            <a:off x="9649646" y="5218378"/>
            <a:ext cx="585662" cy="817317"/>
            <a:chOff x="154814" y="94750"/>
            <a:chExt cx="772366" cy="1076828"/>
          </a:xfrm>
        </p:grpSpPr>
        <p:pic>
          <p:nvPicPr>
            <p:cNvPr id="389" name="image2.png">
              <a:extLst>
                <a:ext uri="{FF2B5EF4-FFF2-40B4-BE49-F238E27FC236}">
                  <a16:creationId xmlns:a16="http://schemas.microsoft.com/office/drawing/2014/main" id="{CA7754E2-CE25-4906-B875-457C76E644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0" name="Afbeelding 389">
              <a:extLst>
                <a:ext uri="{FF2B5EF4-FFF2-40B4-BE49-F238E27FC236}">
                  <a16:creationId xmlns:a16="http://schemas.microsoft.com/office/drawing/2014/main" id="{ACF0D2C1-90A5-4AB0-AE7F-AD45B82D67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1" name="Afbeelding 390">
              <a:extLst>
                <a:ext uri="{FF2B5EF4-FFF2-40B4-BE49-F238E27FC236}">
                  <a16:creationId xmlns:a16="http://schemas.microsoft.com/office/drawing/2014/main" id="{F7B14CC7-F37F-4FC4-9A44-2E8DF30C99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2" name="Afbeelding 391">
              <a:extLst>
                <a:ext uri="{FF2B5EF4-FFF2-40B4-BE49-F238E27FC236}">
                  <a16:creationId xmlns:a16="http://schemas.microsoft.com/office/drawing/2014/main" id="{D50A0C66-3C65-4F7D-B03E-499E7C9B85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93" name="Groep 392">
            <a:extLst>
              <a:ext uri="{FF2B5EF4-FFF2-40B4-BE49-F238E27FC236}">
                <a16:creationId xmlns:a16="http://schemas.microsoft.com/office/drawing/2014/main" id="{72894BF3-C504-4C62-BCD6-BEC60D0C1829}"/>
              </a:ext>
            </a:extLst>
          </p:cNvPr>
          <p:cNvGrpSpPr>
            <a:grpSpLocks noChangeAspect="1"/>
          </p:cNvGrpSpPr>
          <p:nvPr/>
        </p:nvGrpSpPr>
        <p:grpSpPr>
          <a:xfrm>
            <a:off x="9969685" y="5431738"/>
            <a:ext cx="585662" cy="817317"/>
            <a:chOff x="154993" y="99049"/>
            <a:chExt cx="772366" cy="1076827"/>
          </a:xfrm>
        </p:grpSpPr>
        <p:pic>
          <p:nvPicPr>
            <p:cNvPr id="394" name="image2.png">
              <a:extLst>
                <a:ext uri="{FF2B5EF4-FFF2-40B4-BE49-F238E27FC236}">
                  <a16:creationId xmlns:a16="http://schemas.microsoft.com/office/drawing/2014/main" id="{DDEDE792-4E40-47A8-9DB1-168D2C4210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5" name="Afbeelding 394">
              <a:extLst>
                <a:ext uri="{FF2B5EF4-FFF2-40B4-BE49-F238E27FC236}">
                  <a16:creationId xmlns:a16="http://schemas.microsoft.com/office/drawing/2014/main" id="{F95BC471-DC08-41A3-ACBF-9BD6F08682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96" name="Groep 395">
            <a:extLst>
              <a:ext uri="{FF2B5EF4-FFF2-40B4-BE49-F238E27FC236}">
                <a16:creationId xmlns:a16="http://schemas.microsoft.com/office/drawing/2014/main" id="{C66B58BD-A273-4497-8F73-9EF56DF3C256}"/>
              </a:ext>
            </a:extLst>
          </p:cNvPr>
          <p:cNvGrpSpPr>
            <a:grpSpLocks noChangeAspect="1"/>
          </p:cNvGrpSpPr>
          <p:nvPr/>
        </p:nvGrpSpPr>
        <p:grpSpPr>
          <a:xfrm>
            <a:off x="9649646" y="5828599"/>
            <a:ext cx="591609" cy="817260"/>
            <a:chOff x="1537609" y="5128444"/>
            <a:chExt cx="779145" cy="1076325"/>
          </a:xfrm>
        </p:grpSpPr>
        <p:pic>
          <p:nvPicPr>
            <p:cNvPr id="397" name="image2.png">
              <a:extLst>
                <a:ext uri="{FF2B5EF4-FFF2-40B4-BE49-F238E27FC236}">
                  <a16:creationId xmlns:a16="http://schemas.microsoft.com/office/drawing/2014/main" id="{58F27AD3-2A8E-4B4F-A3BB-394599F1E1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8" name="Afbeelding 397">
              <a:extLst>
                <a:ext uri="{FF2B5EF4-FFF2-40B4-BE49-F238E27FC236}">
                  <a16:creationId xmlns:a16="http://schemas.microsoft.com/office/drawing/2014/main" id="{B2B89EDC-EFD8-43A0-B1D6-3E76F8E5C7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44" name="Ovaal 143">
            <a:extLst>
              <a:ext uri="{FF2B5EF4-FFF2-40B4-BE49-F238E27FC236}">
                <a16:creationId xmlns:a16="http://schemas.microsoft.com/office/drawing/2014/main" id="{77799180-ACEA-4D99-B797-8EA0644CFED1}"/>
              </a:ext>
            </a:extLst>
          </p:cNvPr>
          <p:cNvSpPr/>
          <p:nvPr/>
        </p:nvSpPr>
        <p:spPr>
          <a:xfrm>
            <a:off x="11174203" y="3358693"/>
            <a:ext cx="831099" cy="83127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00B4E24-B642-4845-B955-F7C3C55702BA}" type="slidenum">
              <a:rPr lang="nl-BE" sz="3000" b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27</a:t>
            </a:fld>
            <a:endParaRPr lang="nl-BE" sz="3000" b="1" dirty="0">
              <a:ln w="95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1852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8148E-6 L 0.00977 0.208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8.33333E-7 1.48148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" y="-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0.01627 0.2666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2.91667E-6 -2.96296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" y="-1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7 L 0.01433 0.2976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" y="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3.54167E-6 1.25767E-1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-0.01575 0.3567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6.25E-7 1.48148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0.01198 0.3858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7 L 3.95833E-6 1.11111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" y="-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0.01368 -0.2659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8 -0.26597 L -2.91667E-6 4.07407E-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1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33333E-6 L -0.01224 -0.208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-1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-2.5E-6 -4.81481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" y="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33333E-6 L 0.01394 -0.1768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-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-3.125E-6 1.11111E-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48148E-6 L 0.00977 0.2087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2.70833E-6 1.48148E-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85185E-6 L -0.01627 0.2666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4.375E-6 1.85185E-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85185E-6 L 0.01432 0.2976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2 0.29768 L 4.79167E-6 1.85185E-6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85185E-6 L -0.01575 0.35671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3.54167E-6 -1.85185E-6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81481E-6 L 0.01198 0.38587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7 L 1.04167E-6 4.81481E-6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01367 -0.26597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16667E-6 -2.22222E-6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-0.01224 -0.2081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2.5E-6 -1.85185E-6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0.01393 -0.17685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3 -0.17685 L 4.58333E-6 -3.33333E-6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48148E-6 L 0.00977 0.2087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5.55112E-17 1.48148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-0.01627 0.26666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1.66667E-6 1.85185E-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0.01433 0.29768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2.5E-6 1.85185E-6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5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-0.01575 0.35671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8.33333E-7 -1.85185E-6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4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81481E-6 L 0.01198 0.38587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7 L 3.75E-6 4.81481E-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3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L 0.01368 -0.26597 " pathEditMode="relative" rAng="0" ptsTypes="AA">
                                      <p:cBhvr>
                                        <p:cTn id="195" dur="2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8 -0.26597 L -3.125E-6 -2.22222E-6 " pathEditMode="relative" rAng="0" ptsTypes="AA">
                                      <p:cBhvr>
                                        <p:cTn id="199" dur="2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6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85185E-6 L -0.01223 -0.2081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3 -0.2081 L -4.58333E-6 -1.85185E-6 " pathEditMode="relative" rAng="0" ptsTypes="AA">
                                      <p:cBhvr>
                                        <p:cTn id="208" dur="2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33333E-6 L 0.01394 -0.17685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-2.70833E-6 -3.33333E-6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96296E-6 L 0.00977 0.20879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2.29167E-6 2.96296E-6 " pathEditMode="relative" rAng="0" ptsTypes="AA">
                                      <p:cBhvr>
                                        <p:cTn id="226" dur="2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33333E-6 L -0.01627 0.26666 " pathEditMode="relative" rAng="0" ptsTypes="AA">
                                      <p:cBhvr>
                                        <p:cTn id="231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3.95833E-6 3.33333E-6 " pathEditMode="relative" rAng="0" ptsTypes="AA">
                                      <p:cBhvr>
                                        <p:cTn id="235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3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0.01433 0.29768 " pathEditMode="relative" rAng="0" ptsTypes="AA">
                                      <p:cBhvr>
                                        <p:cTn id="240" dur="2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5E-6 1.85185E-6 " pathEditMode="relative" rAng="0" ptsTypes="AA">
                                      <p:cBhvr>
                                        <p:cTn id="244" dur="2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1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3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-0.01575 0.35671 " pathEditMode="relative" rAng="0" ptsTypes="AA">
                                      <p:cBhvr>
                                        <p:cTn id="249" dur="2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3.125E-6 -3.7037E-7 " pathEditMode="relative" rAng="0" ptsTypes="AA">
                                      <p:cBhvr>
                                        <p:cTn id="253" dur="2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0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3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0.01198 0.38588 " pathEditMode="relative" rAng="0" ptsTypes="AA">
                                      <p:cBhvr>
                                        <p:cTn id="258" dur="2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1.45833E-6 -3.7037E-6 " pathEditMode="relative" rAng="0" ptsTypes="AA">
                                      <p:cBhvr>
                                        <p:cTn id="262" dur="2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9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3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22222E-6 L 0.01367 -0.26597 " pathEditMode="relative" rAng="0" ptsTypes="AA">
                                      <p:cBhvr>
                                        <p:cTn id="267" dur="2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58333E-6 -2.22222E-6 " pathEditMode="relative" rAng="0" ptsTypes="AA">
                                      <p:cBhvr>
                                        <p:cTn id="271" dur="2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2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3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85185E-6 L -0.01224 -0.2081 " pathEditMode="relative" rAng="0" ptsTypes="AA">
                                      <p:cBhvr>
                                        <p:cTn id="276" dur="2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2.91667E-6 -1.85185E-6 " pathEditMode="relative" rAng="0" ptsTypes="AA">
                                      <p:cBhvr>
                                        <p:cTn id="280" dur="2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9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3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01394 -0.17685 " pathEditMode="relative" rAng="0" ptsTypes="AA">
                                      <p:cBhvr>
                                        <p:cTn id="285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5E-6 -1.85185E-6 " pathEditMode="relative" rAng="0" ptsTypes="AA">
                                      <p:cBhvr>
                                        <p:cTn id="289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4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0.00977 0.20879 " pathEditMode="relative" rAng="0" ptsTypes="AA">
                                      <p:cBhvr>
                                        <p:cTn id="294" dur="2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2.70833E-6 2.96296E-6 " pathEditMode="relative" rAng="0" ptsTypes="AA">
                                      <p:cBhvr>
                                        <p:cTn id="298" dur="2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9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33333E-6 L -0.01627 0.26666 " pathEditMode="relative" rAng="0" ptsTypes="AA">
                                      <p:cBhvr>
                                        <p:cTn id="303" dur="2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4.375E-6 3.33333E-6 " pathEditMode="relative" rAng="0" ptsTypes="AA">
                                      <p:cBhvr>
                                        <p:cTn id="307" dur="2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33333E-6 L 0.01432 0.29768 " pathEditMode="relative" rAng="0" ptsTypes="AA">
                                      <p:cBhvr>
                                        <p:cTn id="312" dur="2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2 0.29768 L 4.79167E-6 3.33333E-6 " pathEditMode="relative" rAng="0" ptsTypes="AA">
                                      <p:cBhvr>
                                        <p:cTn id="316" dur="2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L -0.01575 0.35671 " pathEditMode="relative" rAng="0" ptsTypes="AA">
                                      <p:cBhvr>
                                        <p:cTn id="321" dur="2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3.54167E-6 -3.7037E-7 " pathEditMode="relative" rAng="0" ptsTypes="AA">
                                      <p:cBhvr>
                                        <p:cTn id="325" dur="2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6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3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6 L 0.01198 0.38588 " pathEditMode="relative" rAng="0" ptsTypes="AA">
                                      <p:cBhvr>
                                        <p:cTn id="330" dur="2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1.04167E-6 -3.7037E-6 " pathEditMode="relative" rAng="0" ptsTypes="AA">
                                      <p:cBhvr>
                                        <p:cTn id="334" dur="2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5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3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0.01367 -0.26597 " pathEditMode="relative" rAng="0" ptsTypes="AA">
                                      <p:cBhvr>
                                        <p:cTn id="339" dur="2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16667E-6 -7.40741E-7 " pathEditMode="relative" rAng="0" ptsTypes="AA">
                                      <p:cBhvr>
                                        <p:cTn id="343" dur="2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3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-0.01224 -0.2081 " pathEditMode="relative" rAng="0" ptsTypes="AA">
                                      <p:cBhvr>
                                        <p:cTn id="348" dur="2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2.5E-6 -3.7037E-7 " pathEditMode="relative" rAng="0" ptsTypes="AA">
                                      <p:cBhvr>
                                        <p:cTn id="352" dur="2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5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85185E-6 L 0.01393 -0.17685 " pathEditMode="relative" rAng="0" ptsTypes="AA">
                                      <p:cBhvr>
                                        <p:cTn id="357" dur="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3 -0.17685 L 4.58333E-6 -1.85185E-6 " pathEditMode="relative" rAng="0" ptsTypes="AA">
                                      <p:cBhvr>
                                        <p:cTn id="361" dur="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0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3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44444E-6 L 0.00977 0.20879 " pathEditMode="relative" rAng="0" ptsTypes="AA">
                                      <p:cBhvr>
                                        <p:cTn id="366" dur="2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2.29167E-6 4.44444E-6 " pathEditMode="relative" rAng="0" ptsTypes="AA">
                                      <p:cBhvr>
                                        <p:cTn id="370" dur="2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5"/>
                  </p:tgtEl>
                </p:cond>
              </p:nextCondLst>
            </p:seq>
            <p:seq concurrent="1" nextAc="seek">
              <p:cTn id="371" restart="whenNotActive" fill="hold" evtFilter="cancelBubble" nodeType="interactiveSeq">
                <p:stCondLst>
                  <p:cond evt="onClick" delay="0">
                    <p:tgtEl>
                      <p:spTgt spid="3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2" fill="hold">
                      <p:stCondLst>
                        <p:cond delay="0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81481E-6 L -0.01627 0.26666 " pathEditMode="relative" rAng="0" ptsTypes="AA">
                                      <p:cBhvr>
                                        <p:cTn id="375" dur="2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3.95833E-6 4.81481E-6 " pathEditMode="relative" rAng="0" ptsTypes="AA">
                                      <p:cBhvr>
                                        <p:cTn id="379" dur="2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4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3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33333E-6 L 0.01433 0.29768 " pathEditMode="relative" rAng="0" ptsTypes="AA">
                                      <p:cBhvr>
                                        <p:cTn id="384" dur="2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4.79167E-6 3.33333E-6 " pathEditMode="relative" rAng="0" ptsTypes="AA">
                                      <p:cBhvr>
                                        <p:cTn id="388" dur="2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3"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3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-0.01575 0.35671 " pathEditMode="relative" rAng="0" ptsTypes="AA">
                                      <p:cBhvr>
                                        <p:cTn id="393" dur="2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3.125E-6 -3.7037E-7 " pathEditMode="relative" rAng="0" ptsTypes="AA">
                                      <p:cBhvr>
                                        <p:cTn id="397" dur="2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2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3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>
                      <p:stCondLst>
                        <p:cond delay="0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0.01198 0.38588 " pathEditMode="relative" rAng="0" ptsTypes="AA">
                                      <p:cBhvr>
                                        <p:cTn id="402" dur="2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1.45833E-6 -3.7037E-6 " pathEditMode="relative" rAng="0" ptsTypes="AA">
                                      <p:cBhvr>
                                        <p:cTn id="406" dur="2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1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3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7.40741E-7 L 0.01367 -0.26597 " pathEditMode="relative" rAng="0" ptsTypes="AA">
                                      <p:cBhvr>
                                        <p:cTn id="411" dur="2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58333E-6 -7.40741E-7 " pathEditMode="relative" rAng="0" ptsTypes="AA">
                                      <p:cBhvr>
                                        <p:cTn id="415" dur="2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4"/>
                  </p:tgtEl>
                </p:cond>
              </p:nextCondLst>
            </p:seq>
            <p:seq concurrent="1" nextAc="seek">
              <p:cTn id="416" restart="whenNotActive" fill="hold" evtFilter="cancelBubble" nodeType="interactiveSeq">
                <p:stCondLst>
                  <p:cond evt="onClick" delay="0">
                    <p:tgtEl>
                      <p:spTgt spid="3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7" fill="hold">
                      <p:stCondLst>
                        <p:cond delay="0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-0.01224 -0.2081 " pathEditMode="relative" rAng="0" ptsTypes="AA">
                                      <p:cBhvr>
                                        <p:cTn id="420" dur="2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2.91667E-6 -3.7037E-7 " pathEditMode="relative" rAng="0" ptsTypes="AA">
                                      <p:cBhvr>
                                        <p:cTn id="424" dur="2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1"/>
                  </p:tgtEl>
                </p:cond>
              </p:nextCondLst>
            </p:seq>
            <p:seq concurrent="1" nextAc="seek">
              <p:cTn id="425" restart="whenNotActive" fill="hold" evtFilter="cancelBubble" nodeType="interactiveSeq">
                <p:stCondLst>
                  <p:cond evt="onClick" delay="0">
                    <p:tgtEl>
                      <p:spTgt spid="3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6" fill="hold">
                      <p:stCondLst>
                        <p:cond delay="0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01394 -0.17685 " pathEditMode="relative" rAng="0" ptsTypes="AA">
                                      <p:cBhvr>
                                        <p:cTn id="429" dur="2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fill="hold">
                      <p:stCondLst>
                        <p:cond delay="indefinite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5E-6 -1.85185E-6 " pathEditMode="relative" rAng="0" ptsTypes="AA">
                                      <p:cBhvr>
                                        <p:cTn id="433" dur="2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6"/>
                  </p:tgtEl>
                </p:cond>
              </p:nextCondLst>
            </p:seq>
            <p:seq concurrent="1" nextAc="seek">
              <p:cTn id="434" restart="whenNotActive" fill="hold" evtFilter="cancelBubble" nodeType="interactiveSeq">
                <p:stCondLst>
                  <p:cond evt="onClick" delay="0">
                    <p:tgtEl>
                      <p:spTgt spid="3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5" fill="hold">
                      <p:stCondLst>
                        <p:cond delay="0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44444E-6 L 0.00977 0.20879 " pathEditMode="relative" rAng="0" ptsTypes="AA">
                                      <p:cBhvr>
                                        <p:cTn id="438" dur="2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4.16667E-7 4.44444E-6 " pathEditMode="relative" rAng="0" ptsTypes="AA">
                                      <p:cBhvr>
                                        <p:cTn id="442" dur="2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1"/>
                  </p:tgtEl>
                </p:cond>
              </p:nextCondLst>
            </p:seq>
            <p:seq concurrent="1" nextAc="seek">
              <p:cTn id="443" restart="whenNotActive" fill="hold" evtFilter="cancelBubble" nodeType="interactiveSeq">
                <p:stCondLst>
                  <p:cond evt="onClick" delay="0">
                    <p:tgtEl>
                      <p:spTgt spid="3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4" fill="hold">
                      <p:stCondLst>
                        <p:cond delay="0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81481E-6 L -0.01627 0.26666 " pathEditMode="relative" rAng="0" ptsTypes="AA">
                                      <p:cBhvr>
                                        <p:cTn id="447" dur="2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8" fill="hold">
                      <p:stCondLst>
                        <p:cond delay="indefinite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1.25E-6 4.81481E-6 " pathEditMode="relative" rAng="0" ptsTypes="AA">
                                      <p:cBhvr>
                                        <p:cTn id="451" dur="2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0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3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33333E-6 L 0.01433 0.29768 " pathEditMode="relative" rAng="0" ptsTypes="AA">
                                      <p:cBhvr>
                                        <p:cTn id="456" dur="2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7" fill="hold">
                      <p:stCondLst>
                        <p:cond delay="indefinite"/>
                      </p:stCondLst>
                      <p:childTnLst>
                        <p:par>
                          <p:cTn id="458" fill="hold">
                            <p:stCondLst>
                              <p:cond delay="0"/>
                            </p:stCondLst>
                            <p:childTnLst>
                              <p:par>
                                <p:cTn id="4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2.08333E-6 3.33333E-6 " pathEditMode="relative" rAng="0" ptsTypes="AA">
                                      <p:cBhvr>
                                        <p:cTn id="460" dur="2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9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0.01575 0.35671 " pathEditMode="relative" rAng="0" ptsTypes="AA">
                                      <p:cBhvr>
                                        <p:cTn id="465" dur="2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6" fill="hold">
                      <p:stCondLst>
                        <p:cond delay="indefinite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4.16667E-7 -3.7037E-7 " pathEditMode="relative" rAng="0" ptsTypes="AA">
                                      <p:cBhvr>
                                        <p:cTn id="469" dur="2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"/>
                  </p:tgtEl>
                </p:cond>
              </p:nextCondLst>
            </p:seq>
            <p:seq concurrent="1" nextAc="seek">
              <p:cTn id="470" restart="whenNotActive" fill="hold" evtFilter="cancelBubble" nodeType="interactiveSeq">
                <p:stCondLst>
                  <p:cond evt="onClick" delay="0">
                    <p:tgtEl>
                      <p:spTgt spid="3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1" fill="hold">
                      <p:stCondLst>
                        <p:cond delay="0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0.01198 0.38588 " pathEditMode="relative" rAng="0" ptsTypes="AA">
                                      <p:cBhvr>
                                        <p:cTn id="474" dur="2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4.16667E-6 -3.7037E-6 " pathEditMode="relative" rAng="0" ptsTypes="AA">
                                      <p:cBhvr>
                                        <p:cTn id="478" dur="2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7"/>
                  </p:tgtEl>
                </p:cond>
              </p:nextCondLst>
            </p:seq>
            <p:seq concurrent="1" nextAc="seek">
              <p:cTn id="479" restart="whenNotActive" fill="hold" evtFilter="cancelBubble" nodeType="interactiveSeq">
                <p:stCondLst>
                  <p:cond evt="onClick" delay="0">
                    <p:tgtEl>
                      <p:spTgt spid="3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0" fill="hold">
                      <p:stCondLst>
                        <p:cond delay="0"/>
                      </p:stCondLst>
                      <p:childTnLst>
                        <p:par>
                          <p:cTn id="481" fill="hold">
                            <p:stCondLst>
                              <p:cond delay="0"/>
                            </p:stCondLst>
                            <p:childTnLst>
                              <p:par>
                                <p:cTn id="4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7.40741E-7 L 0.01367 -0.26597 " pathEditMode="relative" rAng="0" ptsTypes="AA">
                                      <p:cBhvr>
                                        <p:cTn id="483" dur="2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4" fill="hold">
                      <p:stCondLst>
                        <p:cond delay="indefinite"/>
                      </p:stCondLst>
                      <p:childTnLst>
                        <p:par>
                          <p:cTn id="485" fill="hold">
                            <p:stCondLst>
                              <p:cond delay="0"/>
                            </p:stCondLst>
                            <p:childTnLst>
                              <p:par>
                                <p:cTn id="4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-2.70833E-6 -7.40741E-7 " pathEditMode="relative" rAng="0" ptsTypes="AA">
                                      <p:cBhvr>
                                        <p:cTn id="487" dur="2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0"/>
                  </p:tgtEl>
                </p:cond>
              </p:nextCondLst>
            </p:seq>
            <p:seq concurrent="1" nextAc="seek">
              <p:cTn id="488" restart="whenNotActive" fill="hold" evtFilter="cancelBubble" nodeType="interactiveSeq">
                <p:stCondLst>
                  <p:cond evt="onClick" delay="0">
                    <p:tgtEl>
                      <p:spTgt spid="3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9" fill="hold">
                      <p:stCondLst>
                        <p:cond delay="0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7 L -0.01224 -0.2081 " pathEditMode="relative" rAng="0" ptsTypes="AA">
                                      <p:cBhvr>
                                        <p:cTn id="492" dur="2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3" fill="hold">
                      <p:stCondLst>
                        <p:cond delay="indefinite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-4.375E-6 -3.7037E-7 " pathEditMode="relative" rAng="0" ptsTypes="AA">
                                      <p:cBhvr>
                                        <p:cTn id="496" dur="2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7"/>
                  </p:tgtEl>
                </p:cond>
              </p:nextCondLst>
            </p:seq>
            <p:seq concurrent="1" nextAc="seek">
              <p:cTn id="497" restart="whenNotActive" fill="hold" evtFilter="cancelBubble" nodeType="interactiveSeq">
                <p:stCondLst>
                  <p:cond evt="onClick" delay="0">
                    <p:tgtEl>
                      <p:spTgt spid="3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8" fill="hold">
                      <p:stCondLst>
                        <p:cond delay="0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0.01393 -0.17685 " pathEditMode="relative" rAng="0" ptsTypes="AA">
                                      <p:cBhvr>
                                        <p:cTn id="501" dur="2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2" fill="hold">
                      <p:stCondLst>
                        <p:cond delay="indefinite"/>
                      </p:stCondLst>
                      <p:childTnLst>
                        <p:par>
                          <p:cTn id="503" fill="hold">
                            <p:stCondLst>
                              <p:cond delay="0"/>
                            </p:stCondLst>
                            <p:childTnLst>
                              <p:par>
                                <p:cTn id="5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3 -0.17685 L -2.29167E-6 -1.85185E-6 " pathEditMode="relative" rAng="0" ptsTypes="AA">
                                      <p:cBhvr>
                                        <p:cTn id="505" dur="2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2"/>
                  </p:tgtEl>
                </p:cond>
              </p:nextCondLst>
            </p:seq>
            <p:seq concurrent="1" nextAc="seek">
              <p:cTn id="506" restart="whenNotActive" fill="hold" evtFilter="cancelBubble" nodeType="interactiveSeq">
                <p:stCondLst>
                  <p:cond evt="onClick" delay="0">
                    <p:tgtEl>
                      <p:spTgt spid="3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7" fill="hold">
                      <p:stCondLst>
                        <p:cond delay="0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0.00977 0.20879 " pathEditMode="relative" rAng="0" ptsTypes="AA">
                                      <p:cBhvr>
                                        <p:cTn id="510" dur="20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1" fill="hold">
                      <p:stCondLst>
                        <p:cond delay="indefinite"/>
                      </p:stCondLst>
                      <p:childTnLst>
                        <p:par>
                          <p:cTn id="512" fill="hold">
                            <p:stCondLst>
                              <p:cond delay="0"/>
                            </p:stCondLst>
                            <p:childTnLst>
                              <p:par>
                                <p:cTn id="5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1.875E-6 4.44444E-6 " pathEditMode="relative" rAng="0" ptsTypes="AA">
                                      <p:cBhvr>
                                        <p:cTn id="514" dur="20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7"/>
                  </p:tgtEl>
                </p:cond>
              </p:nextCondLst>
            </p:seq>
            <p:seq concurrent="1" nextAc="seek">
              <p:cTn id="515" restart="whenNotActive" fill="hold" evtFilter="cancelBubble" nodeType="interactiveSeq">
                <p:stCondLst>
                  <p:cond evt="onClick" delay="0">
                    <p:tgtEl>
                      <p:spTgt spid="3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6" fill="hold">
                      <p:stCondLst>
                        <p:cond delay="0"/>
                      </p:stCondLst>
                      <p:childTnLst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01627 0.26666 " pathEditMode="relative" rAng="0" ptsTypes="AA">
                                      <p:cBhvr>
                                        <p:cTn id="519" dur="2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0" fill="hold">
                      <p:stCondLst>
                        <p:cond delay="indefinite"/>
                      </p:stCondLst>
                      <p:childTnLst>
                        <p:par>
                          <p:cTn id="521" fill="hold">
                            <p:stCondLst>
                              <p:cond delay="0"/>
                            </p:stCondLst>
                            <p:childTnLst>
                              <p:par>
                                <p:cTn id="5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3.54167E-6 4.81481E-6 " pathEditMode="relative" rAng="0" ptsTypes="AA">
                                      <p:cBhvr>
                                        <p:cTn id="523" dur="2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6"/>
                  </p:tgtEl>
                </p:cond>
              </p:nextCondLst>
            </p:seq>
            <p:seq concurrent="1" nextAc="seek">
              <p:cTn id="524" restart="whenNotActive" fill="hold" evtFilter="cancelBubble" nodeType="interactiveSeq">
                <p:stCondLst>
                  <p:cond evt="onClick" delay="0">
                    <p:tgtEl>
                      <p:spTgt spid="3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5" fill="hold">
                      <p:stCondLst>
                        <p:cond delay="0"/>
                      </p:stCondLst>
                      <p:childTnLst>
                        <p:par>
                          <p:cTn id="526" fill="hold">
                            <p:stCondLst>
                              <p:cond delay="0"/>
                            </p:stCondLst>
                            <p:childTnLst>
                              <p:par>
                                <p:cTn id="5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0.01433 0.29768 " pathEditMode="relative" rAng="0" ptsTypes="AA">
                                      <p:cBhvr>
                                        <p:cTn id="528" dur="2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9" fill="hold">
                      <p:stCondLst>
                        <p:cond delay="indefinite"/>
                      </p:stCondLst>
                      <p:childTnLst>
                        <p:par>
                          <p:cTn id="530" fill="hold">
                            <p:stCondLst>
                              <p:cond delay="0"/>
                            </p:stCondLst>
                            <p:childTnLst>
                              <p:par>
                                <p:cTn id="5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4.58333E-6 3.33333E-6 " pathEditMode="relative" rAng="0" ptsTypes="AA">
                                      <p:cBhvr>
                                        <p:cTn id="532" dur="2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5"/>
                  </p:tgtEl>
                </p:cond>
              </p:nextCondLst>
            </p:seq>
            <p:seq concurrent="1" nextAc="seek">
              <p:cTn id="533" restart="whenNotActive" fill="hold" evtFilter="cancelBubble" nodeType="interactiveSeq">
                <p:stCondLst>
                  <p:cond evt="onClick" delay="0">
                    <p:tgtEl>
                      <p:spTgt spid="3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4" fill="hold">
                      <p:stCondLst>
                        <p:cond delay="0"/>
                      </p:stCondLst>
                      <p:childTnLst>
                        <p:par>
                          <p:cTn id="535" fill="hold">
                            <p:stCondLst>
                              <p:cond delay="0"/>
                            </p:stCondLst>
                            <p:childTnLst>
                              <p:par>
                                <p:cTn id="5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-0.01575 0.35671 " pathEditMode="relative" rAng="0" ptsTypes="AA">
                                      <p:cBhvr>
                                        <p:cTn id="537" dur="2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2.70833E-6 1.11111E-6 " pathEditMode="relative" rAng="0" ptsTypes="AA">
                                      <p:cBhvr>
                                        <p:cTn id="541" dur="2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4"/>
                  </p:tgtEl>
                </p:cond>
              </p:nextCondLst>
            </p:seq>
            <p:seq concurrent="1" nextAc="seek">
              <p:cTn id="542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3" fill="hold">
                      <p:stCondLst>
                        <p:cond delay="0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0.01198 0.38588 " pathEditMode="relative" rAng="0" ptsTypes="AA">
                                      <p:cBhvr>
                                        <p:cTn id="546" dur="2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7" fill="hold">
                      <p:stCondLst>
                        <p:cond delay="indefinite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1.875E-6 -2.22222E-6 " pathEditMode="relative" rAng="0" ptsTypes="AA">
                                      <p:cBhvr>
                                        <p:cTn id="550" dur="2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551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2" fill="hold">
                      <p:stCondLst>
                        <p:cond delay="0"/>
                      </p:stCondLst>
                      <p:childTnLst>
                        <p:par>
                          <p:cTn id="553" fill="hold">
                            <p:stCondLst>
                              <p:cond delay="0"/>
                            </p:stCondLst>
                            <p:childTnLst>
                              <p:par>
                                <p:cTn id="5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0.01367 -0.26597 " pathEditMode="relative" rAng="0" ptsTypes="AA">
                                      <p:cBhvr>
                                        <p:cTn id="555" dur="2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6" fill="hold">
                      <p:stCondLst>
                        <p:cond delay="indefinite"/>
                      </p:stCondLst>
                      <p:childTnLst>
                        <p:par>
                          <p:cTn id="557" fill="hold">
                            <p:stCondLst>
                              <p:cond delay="0"/>
                            </p:stCondLst>
                            <p:childTnLst>
                              <p:par>
                                <p:cTn id="5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79167E-6 -7.40741E-7 " pathEditMode="relative" rAng="0" ptsTypes="AA">
                                      <p:cBhvr>
                                        <p:cTn id="559" dur="2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560" restart="whenNotActive" fill="hold" evtFilter="cancelBubble" nodeType="interactiveSeq">
                <p:stCondLst>
                  <p:cond evt="onClick" delay="0">
                    <p:tgtEl>
                      <p:spTgt spid="3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1" fill="hold">
                      <p:stCondLst>
                        <p:cond delay="0"/>
                      </p:stCondLst>
                      <p:childTnLst>
                        <p:par>
                          <p:cTn id="562" fill="hold">
                            <p:stCondLst>
                              <p:cond delay="0"/>
                            </p:stCondLst>
                            <p:childTnLst>
                              <p:par>
                                <p:cTn id="5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-0.01224 -0.2081 " pathEditMode="relative" rAng="0" ptsTypes="AA">
                                      <p:cBhvr>
                                        <p:cTn id="564" dur="2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5" fill="hold">
                      <p:stCondLst>
                        <p:cond delay="indefinite"/>
                      </p:stCondLst>
                      <p:childTnLst>
                        <p:par>
                          <p:cTn id="566" fill="hold">
                            <p:stCondLst>
                              <p:cond delay="0"/>
                            </p:stCondLst>
                            <p:childTnLst>
                              <p:par>
                                <p:cTn id="5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3.33333E-6 -3.7037E-7 " pathEditMode="relative" rAng="0" ptsTypes="AA">
                                      <p:cBhvr>
                                        <p:cTn id="568" dur="2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3"/>
                  </p:tgtEl>
                </p:cond>
              </p:nextCondLst>
            </p:seq>
            <p:seq concurrent="1" nextAc="seek">
              <p:cTn id="569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0" fill="hold">
                      <p:stCondLst>
                        <p:cond delay="0"/>
                      </p:stCondLst>
                      <p:childTnLst>
                        <p:par>
                          <p:cTn id="571" fill="hold">
                            <p:stCondLst>
                              <p:cond delay="0"/>
                            </p:stCondLst>
                            <p:childTnLst>
                              <p:par>
                                <p:cTn id="5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7 L 0.01394 -0.17685 " pathEditMode="relative" rAng="0" ptsTypes="AA">
                                      <p:cBhvr>
                                        <p:cTn id="573" dur="20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4" fill="hold">
                      <p:stCondLst>
                        <p:cond delay="indefinite"/>
                      </p:stCondLst>
                      <p:childTnLst>
                        <p:par>
                          <p:cTn id="575" fill="hold">
                            <p:stCondLst>
                              <p:cond delay="0"/>
                            </p:stCondLst>
                            <p:childTnLst>
                              <p:par>
                                <p:cTn id="5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-4.79167E-6 -3.7037E-7 " pathEditMode="relative" rAng="0" ptsTypes="AA">
                                      <p:cBhvr>
                                        <p:cTn id="577" dur="20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 descr="Afbeelding met tekst, helm&#10;&#10;Automatisch gegenereerde beschrijving">
            <a:extLst>
              <a:ext uri="{FF2B5EF4-FFF2-40B4-BE49-F238E27FC236}">
                <a16:creationId xmlns:a16="http://schemas.microsoft.com/office/drawing/2014/main" id="{29DAA645-1020-4EE5-A9BE-F53092A90C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95"/>
          <a:stretch/>
        </p:blipFill>
        <p:spPr>
          <a:xfrm>
            <a:off x="0" y="-22523"/>
            <a:ext cx="12192000" cy="6880523"/>
          </a:xfrm>
          <a:prstGeom prst="rect">
            <a:avLst/>
          </a:prstGeom>
        </p:spPr>
      </p:pic>
      <p:grpSp>
        <p:nvGrpSpPr>
          <p:cNvPr id="14" name="Groep 13">
            <a:extLst>
              <a:ext uri="{FF2B5EF4-FFF2-40B4-BE49-F238E27FC236}">
                <a16:creationId xmlns:a16="http://schemas.microsoft.com/office/drawing/2014/main" id="{8A5A44A1-DD83-43F2-ADA4-2B09BC21F527}"/>
              </a:ext>
            </a:extLst>
          </p:cNvPr>
          <p:cNvGrpSpPr/>
          <p:nvPr/>
        </p:nvGrpSpPr>
        <p:grpSpPr>
          <a:xfrm>
            <a:off x="1240171" y="2495685"/>
            <a:ext cx="9726930" cy="2660015"/>
            <a:chOff x="1240171" y="2495685"/>
            <a:chExt cx="9726930" cy="2660015"/>
          </a:xfrm>
        </p:grpSpPr>
        <p:pic>
          <p:nvPicPr>
            <p:cNvPr id="4" name="image3.png">
              <a:extLst>
                <a:ext uri="{FF2B5EF4-FFF2-40B4-BE49-F238E27FC236}">
                  <a16:creationId xmlns:a16="http://schemas.microsoft.com/office/drawing/2014/main" id="{39899C1C-75BB-4451-89BA-31C0851CAC6A}"/>
                </a:ext>
              </a:extLst>
            </p:cNvPr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3000" b="64400" l="1000" r="91200">
                          <a14:foregroundMark x1="2300" y1="34800" x2="53000" y2="37600"/>
                          <a14:foregroundMark x1="53000" y1="37600" x2="61000" y2="37200"/>
                          <a14:foregroundMark x1="63000" y1="35400" x2="62900" y2="57600"/>
                          <a14:foregroundMark x1="6100" y1="59300" x2="5500" y2="47000"/>
                          <a14:foregroundMark x1="52100" y1="33700" x2="32500" y2="33800"/>
                          <a14:foregroundMark x1="65400" y1="33500" x2="50700" y2="33500"/>
                          <a14:foregroundMark x1="65300" y1="40000" x2="65100" y2="50400"/>
                          <a14:foregroundMark x1="66500" y1="36600" x2="67200" y2="45000"/>
                          <a14:foregroundMark x1="68700" y1="34300" x2="68900" y2="40300"/>
                          <a14:foregroundMark x1="74100" y1="33500" x2="82300" y2="34000"/>
                          <a14:foregroundMark x1="82300" y1="34000" x2="82600" y2="34600"/>
                          <a14:foregroundMark x1="77100" y1="33300" x2="78100" y2="34000"/>
                          <a14:foregroundMark x1="84600" y1="34900" x2="91200" y2="34100"/>
                          <a14:foregroundMark x1="71100" y1="33200" x2="72300" y2="33200"/>
                          <a14:foregroundMark x1="21700" y1="33600" x2="11500" y2="33000"/>
                          <a14:foregroundMark x1="8300" y1="33000" x2="4200" y2="33200"/>
                          <a14:foregroundMark x1="1000" y1="34000" x2="1300" y2="43000"/>
                        </a14:backgroundRemoval>
                      </a14:imgEffect>
                    </a14:imgLayer>
                  </a14:imgProps>
                </a:ext>
              </a:extLst>
            </a:blip>
            <a:srcRect t="32113" r="34329" b="31946"/>
            <a:stretch>
              <a:fillRect/>
            </a:stretch>
          </p:blipFill>
          <p:spPr>
            <a:xfrm>
              <a:off x="1240171" y="2495685"/>
              <a:ext cx="4857750" cy="266001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99" name="image3.png">
              <a:extLst>
                <a:ext uri="{FF2B5EF4-FFF2-40B4-BE49-F238E27FC236}">
                  <a16:creationId xmlns:a16="http://schemas.microsoft.com/office/drawing/2014/main" id="{67CBC4E2-1B59-4629-867E-A12099518D46}"/>
                </a:ext>
              </a:extLst>
            </p:cNvPr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3000" b="64400" l="1000" r="91200">
                          <a14:foregroundMark x1="2300" y1="34800" x2="53000" y2="37600"/>
                          <a14:foregroundMark x1="53000" y1="37600" x2="61000" y2="37200"/>
                          <a14:foregroundMark x1="63000" y1="35400" x2="62900" y2="57600"/>
                          <a14:foregroundMark x1="6100" y1="59300" x2="5500" y2="47000"/>
                          <a14:foregroundMark x1="52100" y1="33700" x2="32500" y2="33800"/>
                          <a14:foregroundMark x1="65400" y1="33500" x2="50700" y2="33500"/>
                          <a14:foregroundMark x1="65300" y1="40000" x2="65100" y2="50400"/>
                          <a14:foregroundMark x1="66500" y1="36600" x2="67200" y2="45000"/>
                          <a14:foregroundMark x1="68700" y1="34300" x2="68900" y2="40300"/>
                          <a14:foregroundMark x1="74100" y1="33500" x2="82300" y2="34000"/>
                          <a14:foregroundMark x1="82300" y1="34000" x2="82600" y2="34600"/>
                          <a14:foregroundMark x1="77100" y1="33300" x2="78100" y2="34000"/>
                          <a14:foregroundMark x1="84600" y1="34900" x2="91200" y2="34100"/>
                          <a14:foregroundMark x1="71100" y1="33200" x2="72300" y2="33200"/>
                          <a14:foregroundMark x1="21700" y1="33600" x2="11500" y2="33000"/>
                          <a14:foregroundMark x1="8300" y1="33000" x2="4200" y2="33200"/>
                          <a14:foregroundMark x1="1000" y1="34000" x2="1300" y2="43000"/>
                        </a14:backgroundRemoval>
                      </a14:imgEffect>
                    </a14:imgLayer>
                  </a14:imgProps>
                </a:ext>
              </a:extLst>
            </a:blip>
            <a:srcRect t="32113" r="34329" b="31946"/>
            <a:stretch>
              <a:fillRect/>
            </a:stretch>
          </p:blipFill>
          <p:spPr>
            <a:xfrm flipH="1">
              <a:off x="6109351" y="2495685"/>
              <a:ext cx="4857750" cy="266001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7" name="image2.png">
            <a:extLst>
              <a:ext uri="{FF2B5EF4-FFF2-40B4-BE49-F238E27FC236}">
                <a16:creationId xmlns:a16="http://schemas.microsoft.com/office/drawing/2014/main" id="{121F6520-93A3-4C1D-ABDD-457CA10769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1584326" y="176552"/>
            <a:ext cx="599377" cy="817200"/>
          </a:xfrm>
          <a:prstGeom prst="rect">
            <a:avLst/>
          </a:prstGeom>
          <a:ln/>
        </p:spPr>
      </p:pic>
      <p:pic>
        <p:nvPicPr>
          <p:cNvPr id="11" name="image2.png">
            <a:extLst>
              <a:ext uri="{FF2B5EF4-FFF2-40B4-BE49-F238E27FC236}">
                <a16:creationId xmlns:a16="http://schemas.microsoft.com/office/drawing/2014/main" id="{275B2516-48DB-4CC3-8DC9-CDD4FB39F5A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1920998" y="376578"/>
            <a:ext cx="605224" cy="817200"/>
          </a:xfrm>
          <a:prstGeom prst="rect">
            <a:avLst/>
          </a:prstGeom>
          <a:ln/>
        </p:spPr>
      </p:pic>
      <p:pic>
        <p:nvPicPr>
          <p:cNvPr id="8" name="image2.png">
            <a:extLst>
              <a:ext uri="{FF2B5EF4-FFF2-40B4-BE49-F238E27FC236}">
                <a16:creationId xmlns:a16="http://schemas.microsoft.com/office/drawing/2014/main" id="{8967C6AC-D1DB-4AF4-A89B-6B8584868B4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1557656" y="780437"/>
            <a:ext cx="596177" cy="817200"/>
          </a:xfrm>
          <a:prstGeom prst="rect">
            <a:avLst/>
          </a:prstGeom>
          <a:ln/>
        </p:spPr>
      </p:pic>
      <p:pic>
        <p:nvPicPr>
          <p:cNvPr id="9" name="image2.png">
            <a:extLst>
              <a:ext uri="{FF2B5EF4-FFF2-40B4-BE49-F238E27FC236}">
                <a16:creationId xmlns:a16="http://schemas.microsoft.com/office/drawing/2014/main" id="{2A99BAAC-8F10-49C9-887C-4A6CAD9172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1933351" y="993797"/>
            <a:ext cx="592871" cy="817200"/>
          </a:xfrm>
          <a:prstGeom prst="rect">
            <a:avLst/>
          </a:prstGeom>
          <a:ln/>
        </p:spPr>
      </p:pic>
      <p:pic>
        <p:nvPicPr>
          <p:cNvPr id="10" name="image2.png">
            <a:extLst>
              <a:ext uri="{FF2B5EF4-FFF2-40B4-BE49-F238E27FC236}">
                <a16:creationId xmlns:a16="http://schemas.microsoft.com/office/drawing/2014/main" id="{B36F40A8-6F7D-4FF4-8CF6-056591C9A2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1616710" y="1390658"/>
            <a:ext cx="591414" cy="817200"/>
          </a:xfrm>
          <a:prstGeom prst="rect">
            <a:avLst/>
          </a:prstGeom>
          <a:ln/>
        </p:spPr>
      </p:pic>
      <p:sp>
        <p:nvSpPr>
          <p:cNvPr id="54" name="Tekstvak 2">
            <a:extLst>
              <a:ext uri="{FF2B5EF4-FFF2-40B4-BE49-F238E27FC236}">
                <a16:creationId xmlns:a16="http://schemas.microsoft.com/office/drawing/2014/main" id="{0E7D81BE-F98D-4CA2-AE4D-030856ABD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1146" y="2104976"/>
            <a:ext cx="8836194" cy="9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nl-NL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		    2			 3	           4</a:t>
            </a:r>
            <a:endParaRPr lang="nl-BE" sz="15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83544579-77FC-4A79-9A12-252D59AC48CF}"/>
              </a:ext>
            </a:extLst>
          </p:cNvPr>
          <p:cNvCxnSpPr/>
          <p:nvPr/>
        </p:nvCxnSpPr>
        <p:spPr>
          <a:xfrm>
            <a:off x="3790765" y="2334831"/>
            <a:ext cx="0" cy="295626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Rechte verbindingslijn 55">
            <a:extLst>
              <a:ext uri="{FF2B5EF4-FFF2-40B4-BE49-F238E27FC236}">
                <a16:creationId xmlns:a16="http://schemas.microsoft.com/office/drawing/2014/main" id="{753D987D-0D07-4DEA-A50D-C3B09E47628A}"/>
              </a:ext>
            </a:extLst>
          </p:cNvPr>
          <p:cNvCxnSpPr/>
          <p:nvPr/>
        </p:nvCxnSpPr>
        <p:spPr>
          <a:xfrm>
            <a:off x="6109317" y="2362944"/>
            <a:ext cx="0" cy="295626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Rechte verbindingslijn 56">
            <a:extLst>
              <a:ext uri="{FF2B5EF4-FFF2-40B4-BE49-F238E27FC236}">
                <a16:creationId xmlns:a16="http://schemas.microsoft.com/office/drawing/2014/main" id="{7238A313-F471-4F1C-98F4-6165E6446C8C}"/>
              </a:ext>
            </a:extLst>
          </p:cNvPr>
          <p:cNvCxnSpPr/>
          <p:nvPr/>
        </p:nvCxnSpPr>
        <p:spPr>
          <a:xfrm>
            <a:off x="8418997" y="2355546"/>
            <a:ext cx="0" cy="295626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9E4C2D8F-DDB0-453A-A059-2FCB60A3FF67}"/>
              </a:ext>
            </a:extLst>
          </p:cNvPr>
          <p:cNvGrpSpPr/>
          <p:nvPr/>
        </p:nvGrpSpPr>
        <p:grpSpPr>
          <a:xfrm>
            <a:off x="270626" y="1213196"/>
            <a:ext cx="831099" cy="831273"/>
            <a:chOff x="270626" y="761076"/>
            <a:chExt cx="831099" cy="83127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62" name="Ovaal 161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693FFB60-5294-47F0-85DE-20F709CDC8FC}"/>
                </a:ext>
              </a:extLst>
            </p:cNvPr>
            <p:cNvSpPr/>
            <p:nvPr/>
          </p:nvSpPr>
          <p:spPr>
            <a:xfrm>
              <a:off x="270626" y="761076"/>
              <a:ext cx="831099" cy="831273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61" name="Pijl: rechts 16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FC2CC865-0D98-45F9-98DB-93F12AF2A45C}"/>
                </a:ext>
              </a:extLst>
            </p:cNvPr>
            <p:cNvSpPr/>
            <p:nvPr/>
          </p:nvSpPr>
          <p:spPr>
            <a:xfrm>
              <a:off x="466090" y="1003300"/>
              <a:ext cx="416560" cy="345440"/>
            </a:xfrm>
            <a:prstGeom prst="rightArrow">
              <a:avLst>
                <a:gd name="adj1" fmla="val 10000"/>
                <a:gd name="adj2" fmla="val 46923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chemeClr val="tx1"/>
                </a:solidFill>
              </a:endParaRPr>
            </a:p>
          </p:txBody>
        </p:sp>
      </p:grpSp>
      <p:grpSp>
        <p:nvGrpSpPr>
          <p:cNvPr id="163" name="Groep 162">
            <a:extLst>
              <a:ext uri="{FF2B5EF4-FFF2-40B4-BE49-F238E27FC236}">
                <a16:creationId xmlns:a16="http://schemas.microsoft.com/office/drawing/2014/main" id="{B6497D7B-FF97-48C9-9AE8-9BC76DFC252D}"/>
              </a:ext>
            </a:extLst>
          </p:cNvPr>
          <p:cNvGrpSpPr/>
          <p:nvPr/>
        </p:nvGrpSpPr>
        <p:grpSpPr>
          <a:xfrm flipH="1">
            <a:off x="270626" y="293716"/>
            <a:ext cx="831099" cy="831273"/>
            <a:chOff x="270626" y="761076"/>
            <a:chExt cx="831099" cy="83127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65" name="Ovaal 164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3EE0C56E-0080-494E-8BA9-E9698F6D8D04}"/>
                </a:ext>
              </a:extLst>
            </p:cNvPr>
            <p:cNvSpPr/>
            <p:nvPr/>
          </p:nvSpPr>
          <p:spPr>
            <a:xfrm>
              <a:off x="270626" y="761076"/>
              <a:ext cx="831099" cy="831273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64" name="Pijl: rechts 163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80C0431C-BF07-4085-B5BD-C649E35A27DE}"/>
                </a:ext>
              </a:extLst>
            </p:cNvPr>
            <p:cNvSpPr/>
            <p:nvPr/>
          </p:nvSpPr>
          <p:spPr>
            <a:xfrm>
              <a:off x="466090" y="1003300"/>
              <a:ext cx="416560" cy="345440"/>
            </a:xfrm>
            <a:prstGeom prst="rightArrow">
              <a:avLst>
                <a:gd name="adj1" fmla="val 10000"/>
                <a:gd name="adj2" fmla="val 46923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chemeClr val="tx1"/>
                </a:solidFill>
              </a:endParaRPr>
            </a:p>
          </p:txBody>
        </p:sp>
      </p:grpSp>
      <p:grpSp>
        <p:nvGrpSpPr>
          <p:cNvPr id="166" name="Groep 165">
            <a:extLst>
              <a:ext uri="{FF2B5EF4-FFF2-40B4-BE49-F238E27FC236}">
                <a16:creationId xmlns:a16="http://schemas.microsoft.com/office/drawing/2014/main" id="{11ACFA00-2A27-43E9-A181-F66A76364E21}"/>
              </a:ext>
            </a:extLst>
          </p:cNvPr>
          <p:cNvGrpSpPr>
            <a:grpSpLocks noChangeAspect="1"/>
          </p:cNvGrpSpPr>
          <p:nvPr/>
        </p:nvGrpSpPr>
        <p:grpSpPr>
          <a:xfrm>
            <a:off x="1564641" y="5221553"/>
            <a:ext cx="585662" cy="817317"/>
            <a:chOff x="154814" y="94750"/>
            <a:chExt cx="772366" cy="1076828"/>
          </a:xfrm>
        </p:grpSpPr>
        <p:pic>
          <p:nvPicPr>
            <p:cNvPr id="167" name="image2.png">
              <a:extLst>
                <a:ext uri="{FF2B5EF4-FFF2-40B4-BE49-F238E27FC236}">
                  <a16:creationId xmlns:a16="http://schemas.microsoft.com/office/drawing/2014/main" id="{03F002C7-E00A-44C5-8787-1936633E2C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8" name="Afbeelding 167">
              <a:extLst>
                <a:ext uri="{FF2B5EF4-FFF2-40B4-BE49-F238E27FC236}">
                  <a16:creationId xmlns:a16="http://schemas.microsoft.com/office/drawing/2014/main" id="{70870481-A8CD-4249-A2A0-8263086AF4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9" name="Afbeelding 168">
              <a:extLst>
                <a:ext uri="{FF2B5EF4-FFF2-40B4-BE49-F238E27FC236}">
                  <a16:creationId xmlns:a16="http://schemas.microsoft.com/office/drawing/2014/main" id="{11B45A6D-C736-4A22-993E-834A6D843B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0" name="Afbeelding 169">
              <a:extLst>
                <a:ext uri="{FF2B5EF4-FFF2-40B4-BE49-F238E27FC236}">
                  <a16:creationId xmlns:a16="http://schemas.microsoft.com/office/drawing/2014/main" id="{EA4E3460-05CA-4C25-A829-10A80E6670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71" name="Groep 170">
            <a:extLst>
              <a:ext uri="{FF2B5EF4-FFF2-40B4-BE49-F238E27FC236}">
                <a16:creationId xmlns:a16="http://schemas.microsoft.com/office/drawing/2014/main" id="{8E7EE6E4-25FB-4AB4-83D1-09DAD85B9DC2}"/>
              </a:ext>
            </a:extLst>
          </p:cNvPr>
          <p:cNvGrpSpPr>
            <a:grpSpLocks noChangeAspect="1"/>
          </p:cNvGrpSpPr>
          <p:nvPr/>
        </p:nvGrpSpPr>
        <p:grpSpPr>
          <a:xfrm>
            <a:off x="1884680" y="5434913"/>
            <a:ext cx="585662" cy="817317"/>
            <a:chOff x="154993" y="99049"/>
            <a:chExt cx="772366" cy="1076827"/>
          </a:xfrm>
        </p:grpSpPr>
        <p:pic>
          <p:nvPicPr>
            <p:cNvPr id="172" name="image2.png">
              <a:extLst>
                <a:ext uri="{FF2B5EF4-FFF2-40B4-BE49-F238E27FC236}">
                  <a16:creationId xmlns:a16="http://schemas.microsoft.com/office/drawing/2014/main" id="{3398AA0B-30DD-4408-8E65-FE7012BFAF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3" name="Afbeelding 172">
              <a:extLst>
                <a:ext uri="{FF2B5EF4-FFF2-40B4-BE49-F238E27FC236}">
                  <a16:creationId xmlns:a16="http://schemas.microsoft.com/office/drawing/2014/main" id="{5A62C1B7-9E7A-4627-BF13-ED295E81AE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74" name="Groep 173">
            <a:extLst>
              <a:ext uri="{FF2B5EF4-FFF2-40B4-BE49-F238E27FC236}">
                <a16:creationId xmlns:a16="http://schemas.microsoft.com/office/drawing/2014/main" id="{E2363B51-9A2F-4C61-BE4A-D035BF2B3267}"/>
              </a:ext>
            </a:extLst>
          </p:cNvPr>
          <p:cNvGrpSpPr>
            <a:grpSpLocks noChangeAspect="1"/>
          </p:cNvGrpSpPr>
          <p:nvPr/>
        </p:nvGrpSpPr>
        <p:grpSpPr>
          <a:xfrm>
            <a:off x="1564641" y="5831774"/>
            <a:ext cx="591609" cy="817260"/>
            <a:chOff x="1537609" y="5128444"/>
            <a:chExt cx="779145" cy="1076325"/>
          </a:xfrm>
        </p:grpSpPr>
        <p:pic>
          <p:nvPicPr>
            <p:cNvPr id="175" name="image2.png">
              <a:extLst>
                <a:ext uri="{FF2B5EF4-FFF2-40B4-BE49-F238E27FC236}">
                  <a16:creationId xmlns:a16="http://schemas.microsoft.com/office/drawing/2014/main" id="{0FA19B37-00F6-49EC-9C7C-E3EE005568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6" name="Afbeelding 175">
              <a:extLst>
                <a:ext uri="{FF2B5EF4-FFF2-40B4-BE49-F238E27FC236}">
                  <a16:creationId xmlns:a16="http://schemas.microsoft.com/office/drawing/2014/main" id="{FDFD89C6-C17D-431C-8F5D-6ACFD28225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87" name="image2.png">
            <a:extLst>
              <a:ext uri="{FF2B5EF4-FFF2-40B4-BE49-F238E27FC236}">
                <a16:creationId xmlns:a16="http://schemas.microsoft.com/office/drawing/2014/main" id="{4510C0D8-6456-4CE3-B5BA-089F60F528C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2816861" y="175917"/>
            <a:ext cx="599377" cy="817200"/>
          </a:xfrm>
          <a:prstGeom prst="rect">
            <a:avLst/>
          </a:prstGeom>
          <a:ln/>
        </p:spPr>
      </p:pic>
      <p:pic>
        <p:nvPicPr>
          <p:cNvPr id="288" name="image2.png">
            <a:extLst>
              <a:ext uri="{FF2B5EF4-FFF2-40B4-BE49-F238E27FC236}">
                <a16:creationId xmlns:a16="http://schemas.microsoft.com/office/drawing/2014/main" id="{15A52DFC-D622-48AC-869D-4A18DCF1D0B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3153533" y="375943"/>
            <a:ext cx="605224" cy="817200"/>
          </a:xfrm>
          <a:prstGeom prst="rect">
            <a:avLst/>
          </a:prstGeom>
          <a:ln/>
        </p:spPr>
      </p:pic>
      <p:pic>
        <p:nvPicPr>
          <p:cNvPr id="289" name="image2.png">
            <a:extLst>
              <a:ext uri="{FF2B5EF4-FFF2-40B4-BE49-F238E27FC236}">
                <a16:creationId xmlns:a16="http://schemas.microsoft.com/office/drawing/2014/main" id="{F2AAB2E2-79AC-457D-8DCB-C3760BD833D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2790191" y="779802"/>
            <a:ext cx="596177" cy="817200"/>
          </a:xfrm>
          <a:prstGeom prst="rect">
            <a:avLst/>
          </a:prstGeom>
          <a:ln/>
        </p:spPr>
      </p:pic>
      <p:pic>
        <p:nvPicPr>
          <p:cNvPr id="290" name="image2.png">
            <a:extLst>
              <a:ext uri="{FF2B5EF4-FFF2-40B4-BE49-F238E27FC236}">
                <a16:creationId xmlns:a16="http://schemas.microsoft.com/office/drawing/2014/main" id="{9F42208E-FBFF-42E3-930C-33C239F92F7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3165886" y="993162"/>
            <a:ext cx="592871" cy="817200"/>
          </a:xfrm>
          <a:prstGeom prst="rect">
            <a:avLst/>
          </a:prstGeom>
          <a:ln/>
        </p:spPr>
      </p:pic>
      <p:pic>
        <p:nvPicPr>
          <p:cNvPr id="291" name="image2.png">
            <a:extLst>
              <a:ext uri="{FF2B5EF4-FFF2-40B4-BE49-F238E27FC236}">
                <a16:creationId xmlns:a16="http://schemas.microsoft.com/office/drawing/2014/main" id="{358568D2-343E-4144-911F-C7FAF411F8F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2849245" y="1390023"/>
            <a:ext cx="591414" cy="817200"/>
          </a:xfrm>
          <a:prstGeom prst="rect">
            <a:avLst/>
          </a:prstGeom>
          <a:ln/>
        </p:spPr>
      </p:pic>
      <p:grpSp>
        <p:nvGrpSpPr>
          <p:cNvPr id="292" name="Groep 291">
            <a:extLst>
              <a:ext uri="{FF2B5EF4-FFF2-40B4-BE49-F238E27FC236}">
                <a16:creationId xmlns:a16="http://schemas.microsoft.com/office/drawing/2014/main" id="{6BFA05BC-20BB-4A9C-8129-F83804C46C09}"/>
              </a:ext>
            </a:extLst>
          </p:cNvPr>
          <p:cNvGrpSpPr>
            <a:grpSpLocks noChangeAspect="1"/>
          </p:cNvGrpSpPr>
          <p:nvPr/>
        </p:nvGrpSpPr>
        <p:grpSpPr>
          <a:xfrm>
            <a:off x="2797176" y="5220918"/>
            <a:ext cx="585662" cy="817317"/>
            <a:chOff x="154814" y="94750"/>
            <a:chExt cx="772366" cy="1076828"/>
          </a:xfrm>
        </p:grpSpPr>
        <p:pic>
          <p:nvPicPr>
            <p:cNvPr id="293" name="image2.png">
              <a:extLst>
                <a:ext uri="{FF2B5EF4-FFF2-40B4-BE49-F238E27FC236}">
                  <a16:creationId xmlns:a16="http://schemas.microsoft.com/office/drawing/2014/main" id="{EC3CBE05-66D1-4E69-960A-973F051D17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4" name="Afbeelding 293">
              <a:extLst>
                <a:ext uri="{FF2B5EF4-FFF2-40B4-BE49-F238E27FC236}">
                  <a16:creationId xmlns:a16="http://schemas.microsoft.com/office/drawing/2014/main" id="{C99B0B44-8B75-4F45-A7B3-80821BBBAE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5" name="Afbeelding 294">
              <a:extLst>
                <a:ext uri="{FF2B5EF4-FFF2-40B4-BE49-F238E27FC236}">
                  <a16:creationId xmlns:a16="http://schemas.microsoft.com/office/drawing/2014/main" id="{6664FCA8-4C91-4FD9-BA45-BA61101672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6" name="Afbeelding 295">
              <a:extLst>
                <a:ext uri="{FF2B5EF4-FFF2-40B4-BE49-F238E27FC236}">
                  <a16:creationId xmlns:a16="http://schemas.microsoft.com/office/drawing/2014/main" id="{8959D814-EBD7-4893-A5DA-51B5BC5728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97" name="Groep 296">
            <a:extLst>
              <a:ext uri="{FF2B5EF4-FFF2-40B4-BE49-F238E27FC236}">
                <a16:creationId xmlns:a16="http://schemas.microsoft.com/office/drawing/2014/main" id="{E0B5B285-0350-4FA4-B211-89ECC24FAB22}"/>
              </a:ext>
            </a:extLst>
          </p:cNvPr>
          <p:cNvGrpSpPr>
            <a:grpSpLocks noChangeAspect="1"/>
          </p:cNvGrpSpPr>
          <p:nvPr/>
        </p:nvGrpSpPr>
        <p:grpSpPr>
          <a:xfrm>
            <a:off x="3117215" y="5434278"/>
            <a:ext cx="585662" cy="817317"/>
            <a:chOff x="154993" y="99049"/>
            <a:chExt cx="772366" cy="1076827"/>
          </a:xfrm>
        </p:grpSpPr>
        <p:pic>
          <p:nvPicPr>
            <p:cNvPr id="298" name="image2.png">
              <a:extLst>
                <a:ext uri="{FF2B5EF4-FFF2-40B4-BE49-F238E27FC236}">
                  <a16:creationId xmlns:a16="http://schemas.microsoft.com/office/drawing/2014/main" id="{E8925FD7-7D56-436E-86C9-5CFE1199DD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9" name="Afbeelding 298">
              <a:extLst>
                <a:ext uri="{FF2B5EF4-FFF2-40B4-BE49-F238E27FC236}">
                  <a16:creationId xmlns:a16="http://schemas.microsoft.com/office/drawing/2014/main" id="{E57ADDCF-D27D-4A96-903B-76A9DFBBF5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00" name="Groep 299">
            <a:extLst>
              <a:ext uri="{FF2B5EF4-FFF2-40B4-BE49-F238E27FC236}">
                <a16:creationId xmlns:a16="http://schemas.microsoft.com/office/drawing/2014/main" id="{026D5B49-5F4D-46D7-8DC8-7D9A2C3A70B5}"/>
              </a:ext>
            </a:extLst>
          </p:cNvPr>
          <p:cNvGrpSpPr>
            <a:grpSpLocks noChangeAspect="1"/>
          </p:cNvGrpSpPr>
          <p:nvPr/>
        </p:nvGrpSpPr>
        <p:grpSpPr>
          <a:xfrm>
            <a:off x="2797176" y="5831139"/>
            <a:ext cx="591609" cy="817260"/>
            <a:chOff x="1537609" y="5128444"/>
            <a:chExt cx="779145" cy="1076325"/>
          </a:xfrm>
        </p:grpSpPr>
        <p:pic>
          <p:nvPicPr>
            <p:cNvPr id="301" name="image2.png">
              <a:extLst>
                <a:ext uri="{FF2B5EF4-FFF2-40B4-BE49-F238E27FC236}">
                  <a16:creationId xmlns:a16="http://schemas.microsoft.com/office/drawing/2014/main" id="{128B98C3-74B2-456B-9680-A0587D0123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02" name="Afbeelding 301">
              <a:extLst>
                <a:ext uri="{FF2B5EF4-FFF2-40B4-BE49-F238E27FC236}">
                  <a16:creationId xmlns:a16="http://schemas.microsoft.com/office/drawing/2014/main" id="{125EA52B-DBFC-40A1-8622-92590BCE41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03" name="image2.png">
            <a:extLst>
              <a:ext uri="{FF2B5EF4-FFF2-40B4-BE49-F238E27FC236}">
                <a16:creationId xmlns:a16="http://schemas.microsoft.com/office/drawing/2014/main" id="{435AB3BD-F392-489A-AD3F-31D5A16219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3939016" y="175917"/>
            <a:ext cx="599377" cy="817200"/>
          </a:xfrm>
          <a:prstGeom prst="rect">
            <a:avLst/>
          </a:prstGeom>
          <a:ln/>
        </p:spPr>
      </p:pic>
      <p:pic>
        <p:nvPicPr>
          <p:cNvPr id="304" name="image2.png">
            <a:extLst>
              <a:ext uri="{FF2B5EF4-FFF2-40B4-BE49-F238E27FC236}">
                <a16:creationId xmlns:a16="http://schemas.microsoft.com/office/drawing/2014/main" id="{4D5B8067-52C4-450E-85F3-74F4FD13B9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4275688" y="375943"/>
            <a:ext cx="605224" cy="817200"/>
          </a:xfrm>
          <a:prstGeom prst="rect">
            <a:avLst/>
          </a:prstGeom>
          <a:ln/>
        </p:spPr>
      </p:pic>
      <p:pic>
        <p:nvPicPr>
          <p:cNvPr id="305" name="image2.png">
            <a:extLst>
              <a:ext uri="{FF2B5EF4-FFF2-40B4-BE49-F238E27FC236}">
                <a16:creationId xmlns:a16="http://schemas.microsoft.com/office/drawing/2014/main" id="{BE01827D-96F2-41F3-A98E-C87221E5932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3912346" y="779802"/>
            <a:ext cx="596177" cy="817200"/>
          </a:xfrm>
          <a:prstGeom prst="rect">
            <a:avLst/>
          </a:prstGeom>
          <a:ln/>
        </p:spPr>
      </p:pic>
      <p:pic>
        <p:nvPicPr>
          <p:cNvPr id="306" name="image2.png">
            <a:extLst>
              <a:ext uri="{FF2B5EF4-FFF2-40B4-BE49-F238E27FC236}">
                <a16:creationId xmlns:a16="http://schemas.microsoft.com/office/drawing/2014/main" id="{D141439D-EC78-421A-B50E-84A485F204B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4288041" y="993162"/>
            <a:ext cx="592871" cy="817200"/>
          </a:xfrm>
          <a:prstGeom prst="rect">
            <a:avLst/>
          </a:prstGeom>
          <a:ln/>
        </p:spPr>
      </p:pic>
      <p:pic>
        <p:nvPicPr>
          <p:cNvPr id="307" name="image2.png">
            <a:extLst>
              <a:ext uri="{FF2B5EF4-FFF2-40B4-BE49-F238E27FC236}">
                <a16:creationId xmlns:a16="http://schemas.microsoft.com/office/drawing/2014/main" id="{7C487835-CC2B-4048-9C8F-538789B9B2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3971400" y="1390023"/>
            <a:ext cx="591414" cy="817200"/>
          </a:xfrm>
          <a:prstGeom prst="rect">
            <a:avLst/>
          </a:prstGeom>
          <a:ln/>
        </p:spPr>
      </p:pic>
      <p:grpSp>
        <p:nvGrpSpPr>
          <p:cNvPr id="308" name="Groep 307">
            <a:extLst>
              <a:ext uri="{FF2B5EF4-FFF2-40B4-BE49-F238E27FC236}">
                <a16:creationId xmlns:a16="http://schemas.microsoft.com/office/drawing/2014/main" id="{541AD392-B846-4AEC-A539-7086871C4A08}"/>
              </a:ext>
            </a:extLst>
          </p:cNvPr>
          <p:cNvGrpSpPr>
            <a:grpSpLocks noChangeAspect="1"/>
          </p:cNvGrpSpPr>
          <p:nvPr/>
        </p:nvGrpSpPr>
        <p:grpSpPr>
          <a:xfrm>
            <a:off x="3919331" y="5220918"/>
            <a:ext cx="585662" cy="817317"/>
            <a:chOff x="154814" y="94750"/>
            <a:chExt cx="772366" cy="1076828"/>
          </a:xfrm>
        </p:grpSpPr>
        <p:pic>
          <p:nvPicPr>
            <p:cNvPr id="309" name="image2.png">
              <a:extLst>
                <a:ext uri="{FF2B5EF4-FFF2-40B4-BE49-F238E27FC236}">
                  <a16:creationId xmlns:a16="http://schemas.microsoft.com/office/drawing/2014/main" id="{4B96E69C-9006-44FE-8F0D-EF8DF9E20F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0" name="Afbeelding 309">
              <a:extLst>
                <a:ext uri="{FF2B5EF4-FFF2-40B4-BE49-F238E27FC236}">
                  <a16:creationId xmlns:a16="http://schemas.microsoft.com/office/drawing/2014/main" id="{243D419A-0CBC-41E4-A954-3DE19C31A8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1" name="Afbeelding 310">
              <a:extLst>
                <a:ext uri="{FF2B5EF4-FFF2-40B4-BE49-F238E27FC236}">
                  <a16:creationId xmlns:a16="http://schemas.microsoft.com/office/drawing/2014/main" id="{1E09E73D-E7E7-4EF9-AE42-EFF5231D11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2" name="Afbeelding 311">
              <a:extLst>
                <a:ext uri="{FF2B5EF4-FFF2-40B4-BE49-F238E27FC236}">
                  <a16:creationId xmlns:a16="http://schemas.microsoft.com/office/drawing/2014/main" id="{21E6E29F-C9F8-463F-B33F-3C4098D1B4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13" name="Groep 312">
            <a:extLst>
              <a:ext uri="{FF2B5EF4-FFF2-40B4-BE49-F238E27FC236}">
                <a16:creationId xmlns:a16="http://schemas.microsoft.com/office/drawing/2014/main" id="{4A068555-FADA-4CF6-89A4-4AF5FED87CA5}"/>
              </a:ext>
            </a:extLst>
          </p:cNvPr>
          <p:cNvGrpSpPr>
            <a:grpSpLocks noChangeAspect="1"/>
          </p:cNvGrpSpPr>
          <p:nvPr/>
        </p:nvGrpSpPr>
        <p:grpSpPr>
          <a:xfrm>
            <a:off x="4239370" y="5434278"/>
            <a:ext cx="585662" cy="817317"/>
            <a:chOff x="154993" y="99049"/>
            <a:chExt cx="772366" cy="1076827"/>
          </a:xfrm>
        </p:grpSpPr>
        <p:pic>
          <p:nvPicPr>
            <p:cNvPr id="314" name="image2.png">
              <a:extLst>
                <a:ext uri="{FF2B5EF4-FFF2-40B4-BE49-F238E27FC236}">
                  <a16:creationId xmlns:a16="http://schemas.microsoft.com/office/drawing/2014/main" id="{832F2C21-08EF-428D-8449-EE6F4ABBA7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5" name="Afbeelding 314">
              <a:extLst>
                <a:ext uri="{FF2B5EF4-FFF2-40B4-BE49-F238E27FC236}">
                  <a16:creationId xmlns:a16="http://schemas.microsoft.com/office/drawing/2014/main" id="{A4F82134-5CB7-4961-8D9A-0E321D88E5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16" name="Groep 315">
            <a:extLst>
              <a:ext uri="{FF2B5EF4-FFF2-40B4-BE49-F238E27FC236}">
                <a16:creationId xmlns:a16="http://schemas.microsoft.com/office/drawing/2014/main" id="{35690C3D-C58C-4128-8F2D-F5E4031DE85D}"/>
              </a:ext>
            </a:extLst>
          </p:cNvPr>
          <p:cNvGrpSpPr>
            <a:grpSpLocks noChangeAspect="1"/>
          </p:cNvGrpSpPr>
          <p:nvPr/>
        </p:nvGrpSpPr>
        <p:grpSpPr>
          <a:xfrm>
            <a:off x="3919331" y="5831139"/>
            <a:ext cx="591609" cy="817260"/>
            <a:chOff x="1537609" y="5128444"/>
            <a:chExt cx="779145" cy="1076325"/>
          </a:xfrm>
        </p:grpSpPr>
        <p:pic>
          <p:nvPicPr>
            <p:cNvPr id="317" name="image2.png">
              <a:extLst>
                <a:ext uri="{FF2B5EF4-FFF2-40B4-BE49-F238E27FC236}">
                  <a16:creationId xmlns:a16="http://schemas.microsoft.com/office/drawing/2014/main" id="{E60C2011-B111-41F2-AF77-6697D58815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8" name="Afbeelding 317">
              <a:extLst>
                <a:ext uri="{FF2B5EF4-FFF2-40B4-BE49-F238E27FC236}">
                  <a16:creationId xmlns:a16="http://schemas.microsoft.com/office/drawing/2014/main" id="{D60C57E0-81F7-4575-84C2-EFD6FB9971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19" name="image2.png">
            <a:extLst>
              <a:ext uri="{FF2B5EF4-FFF2-40B4-BE49-F238E27FC236}">
                <a16:creationId xmlns:a16="http://schemas.microsoft.com/office/drawing/2014/main" id="{CEA43D24-4303-4B9B-8DEC-5930009C09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5100431" y="175282"/>
            <a:ext cx="599377" cy="817200"/>
          </a:xfrm>
          <a:prstGeom prst="rect">
            <a:avLst/>
          </a:prstGeom>
          <a:ln/>
        </p:spPr>
      </p:pic>
      <p:pic>
        <p:nvPicPr>
          <p:cNvPr id="320" name="image2.png">
            <a:extLst>
              <a:ext uri="{FF2B5EF4-FFF2-40B4-BE49-F238E27FC236}">
                <a16:creationId xmlns:a16="http://schemas.microsoft.com/office/drawing/2014/main" id="{D6B9E8F8-0646-484B-8B83-0FB971C6BC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5437103" y="375308"/>
            <a:ext cx="605224" cy="817200"/>
          </a:xfrm>
          <a:prstGeom prst="rect">
            <a:avLst/>
          </a:prstGeom>
          <a:ln/>
        </p:spPr>
      </p:pic>
      <p:pic>
        <p:nvPicPr>
          <p:cNvPr id="321" name="image2.png">
            <a:extLst>
              <a:ext uri="{FF2B5EF4-FFF2-40B4-BE49-F238E27FC236}">
                <a16:creationId xmlns:a16="http://schemas.microsoft.com/office/drawing/2014/main" id="{0D0DE939-59A4-4E4F-8337-40172F8456F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5073761" y="779167"/>
            <a:ext cx="596177" cy="817200"/>
          </a:xfrm>
          <a:prstGeom prst="rect">
            <a:avLst/>
          </a:prstGeom>
          <a:ln/>
        </p:spPr>
      </p:pic>
      <p:pic>
        <p:nvPicPr>
          <p:cNvPr id="322" name="image2.png">
            <a:extLst>
              <a:ext uri="{FF2B5EF4-FFF2-40B4-BE49-F238E27FC236}">
                <a16:creationId xmlns:a16="http://schemas.microsoft.com/office/drawing/2014/main" id="{E03FA321-8BC9-4C0A-859E-CCB4BCCBB2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5449456" y="992527"/>
            <a:ext cx="592871" cy="817200"/>
          </a:xfrm>
          <a:prstGeom prst="rect">
            <a:avLst/>
          </a:prstGeom>
          <a:ln/>
        </p:spPr>
      </p:pic>
      <p:pic>
        <p:nvPicPr>
          <p:cNvPr id="323" name="image2.png">
            <a:extLst>
              <a:ext uri="{FF2B5EF4-FFF2-40B4-BE49-F238E27FC236}">
                <a16:creationId xmlns:a16="http://schemas.microsoft.com/office/drawing/2014/main" id="{17E6BC89-42CB-4BC2-BA70-72D30556DB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5132815" y="1389388"/>
            <a:ext cx="591414" cy="817200"/>
          </a:xfrm>
          <a:prstGeom prst="rect">
            <a:avLst/>
          </a:prstGeom>
          <a:ln/>
        </p:spPr>
      </p:pic>
      <p:grpSp>
        <p:nvGrpSpPr>
          <p:cNvPr id="324" name="Groep 323">
            <a:extLst>
              <a:ext uri="{FF2B5EF4-FFF2-40B4-BE49-F238E27FC236}">
                <a16:creationId xmlns:a16="http://schemas.microsoft.com/office/drawing/2014/main" id="{A379F89A-B787-421B-A620-A17E04C36D5D}"/>
              </a:ext>
            </a:extLst>
          </p:cNvPr>
          <p:cNvGrpSpPr>
            <a:grpSpLocks noChangeAspect="1"/>
          </p:cNvGrpSpPr>
          <p:nvPr/>
        </p:nvGrpSpPr>
        <p:grpSpPr>
          <a:xfrm>
            <a:off x="5080746" y="5220283"/>
            <a:ext cx="585662" cy="817317"/>
            <a:chOff x="154814" y="94750"/>
            <a:chExt cx="772366" cy="1076828"/>
          </a:xfrm>
        </p:grpSpPr>
        <p:pic>
          <p:nvPicPr>
            <p:cNvPr id="325" name="image2.png">
              <a:extLst>
                <a:ext uri="{FF2B5EF4-FFF2-40B4-BE49-F238E27FC236}">
                  <a16:creationId xmlns:a16="http://schemas.microsoft.com/office/drawing/2014/main" id="{BD165A02-3761-4330-B31D-BD5AF91DA8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6" name="Afbeelding 325">
              <a:extLst>
                <a:ext uri="{FF2B5EF4-FFF2-40B4-BE49-F238E27FC236}">
                  <a16:creationId xmlns:a16="http://schemas.microsoft.com/office/drawing/2014/main" id="{C28AE537-184C-46BF-8B9C-8505A53B27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7" name="Afbeelding 326">
              <a:extLst>
                <a:ext uri="{FF2B5EF4-FFF2-40B4-BE49-F238E27FC236}">
                  <a16:creationId xmlns:a16="http://schemas.microsoft.com/office/drawing/2014/main" id="{A05640B8-095C-4F6E-84F5-A89A689C54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8" name="Afbeelding 327">
              <a:extLst>
                <a:ext uri="{FF2B5EF4-FFF2-40B4-BE49-F238E27FC236}">
                  <a16:creationId xmlns:a16="http://schemas.microsoft.com/office/drawing/2014/main" id="{748F529A-654E-4A5B-B00C-39DE717BC5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29" name="Groep 328">
            <a:extLst>
              <a:ext uri="{FF2B5EF4-FFF2-40B4-BE49-F238E27FC236}">
                <a16:creationId xmlns:a16="http://schemas.microsoft.com/office/drawing/2014/main" id="{F7F8F77F-8B99-4436-9255-F44970BD3DFF}"/>
              </a:ext>
            </a:extLst>
          </p:cNvPr>
          <p:cNvGrpSpPr>
            <a:grpSpLocks noChangeAspect="1"/>
          </p:cNvGrpSpPr>
          <p:nvPr/>
        </p:nvGrpSpPr>
        <p:grpSpPr>
          <a:xfrm>
            <a:off x="5400785" y="5433643"/>
            <a:ext cx="585662" cy="817317"/>
            <a:chOff x="154993" y="99049"/>
            <a:chExt cx="772366" cy="1076827"/>
          </a:xfrm>
        </p:grpSpPr>
        <p:pic>
          <p:nvPicPr>
            <p:cNvPr id="330" name="image2.png">
              <a:extLst>
                <a:ext uri="{FF2B5EF4-FFF2-40B4-BE49-F238E27FC236}">
                  <a16:creationId xmlns:a16="http://schemas.microsoft.com/office/drawing/2014/main" id="{28E211E0-D1F3-44A9-A0D4-40C8E577BE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1" name="Afbeelding 330">
              <a:extLst>
                <a:ext uri="{FF2B5EF4-FFF2-40B4-BE49-F238E27FC236}">
                  <a16:creationId xmlns:a16="http://schemas.microsoft.com/office/drawing/2014/main" id="{94D3210F-920D-4AEC-ACC1-D036FE0259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32" name="Groep 331">
            <a:extLst>
              <a:ext uri="{FF2B5EF4-FFF2-40B4-BE49-F238E27FC236}">
                <a16:creationId xmlns:a16="http://schemas.microsoft.com/office/drawing/2014/main" id="{E754DCB7-A04B-4F53-BF15-3EABB5A99523}"/>
              </a:ext>
            </a:extLst>
          </p:cNvPr>
          <p:cNvGrpSpPr>
            <a:grpSpLocks noChangeAspect="1"/>
          </p:cNvGrpSpPr>
          <p:nvPr/>
        </p:nvGrpSpPr>
        <p:grpSpPr>
          <a:xfrm>
            <a:off x="5080746" y="5830504"/>
            <a:ext cx="591609" cy="817260"/>
            <a:chOff x="1537609" y="5128444"/>
            <a:chExt cx="779145" cy="1076325"/>
          </a:xfrm>
        </p:grpSpPr>
        <p:pic>
          <p:nvPicPr>
            <p:cNvPr id="333" name="image2.png">
              <a:extLst>
                <a:ext uri="{FF2B5EF4-FFF2-40B4-BE49-F238E27FC236}">
                  <a16:creationId xmlns:a16="http://schemas.microsoft.com/office/drawing/2014/main" id="{D189A5FE-E7DF-43B1-84DC-FC1462E735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4" name="Afbeelding 333">
              <a:extLst>
                <a:ext uri="{FF2B5EF4-FFF2-40B4-BE49-F238E27FC236}">
                  <a16:creationId xmlns:a16="http://schemas.microsoft.com/office/drawing/2014/main" id="{66C353E8-5EE2-4A27-829B-5D2B5742A5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35" name="image2.png">
            <a:extLst>
              <a:ext uri="{FF2B5EF4-FFF2-40B4-BE49-F238E27FC236}">
                <a16:creationId xmlns:a16="http://schemas.microsoft.com/office/drawing/2014/main" id="{27C16FA6-C69F-4E3D-8E5A-9749EA7DBA3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6245826" y="174647"/>
            <a:ext cx="599377" cy="817200"/>
          </a:xfrm>
          <a:prstGeom prst="rect">
            <a:avLst/>
          </a:prstGeom>
          <a:ln/>
        </p:spPr>
      </p:pic>
      <p:pic>
        <p:nvPicPr>
          <p:cNvPr id="336" name="image2.png">
            <a:extLst>
              <a:ext uri="{FF2B5EF4-FFF2-40B4-BE49-F238E27FC236}">
                <a16:creationId xmlns:a16="http://schemas.microsoft.com/office/drawing/2014/main" id="{061BAB50-E2F1-4698-9797-A89BFF6584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6582498" y="374673"/>
            <a:ext cx="605224" cy="817200"/>
          </a:xfrm>
          <a:prstGeom prst="rect">
            <a:avLst/>
          </a:prstGeom>
          <a:ln/>
        </p:spPr>
      </p:pic>
      <p:pic>
        <p:nvPicPr>
          <p:cNvPr id="337" name="image2.png">
            <a:extLst>
              <a:ext uri="{FF2B5EF4-FFF2-40B4-BE49-F238E27FC236}">
                <a16:creationId xmlns:a16="http://schemas.microsoft.com/office/drawing/2014/main" id="{1BBEB593-9997-4F85-B927-A936D81A5A0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6219156" y="778532"/>
            <a:ext cx="596177" cy="817200"/>
          </a:xfrm>
          <a:prstGeom prst="rect">
            <a:avLst/>
          </a:prstGeom>
          <a:ln/>
        </p:spPr>
      </p:pic>
      <p:pic>
        <p:nvPicPr>
          <p:cNvPr id="338" name="image2.png">
            <a:extLst>
              <a:ext uri="{FF2B5EF4-FFF2-40B4-BE49-F238E27FC236}">
                <a16:creationId xmlns:a16="http://schemas.microsoft.com/office/drawing/2014/main" id="{DDD49E99-5476-4B16-B706-5282B9CA8B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6594851" y="991892"/>
            <a:ext cx="592871" cy="817200"/>
          </a:xfrm>
          <a:prstGeom prst="rect">
            <a:avLst/>
          </a:prstGeom>
          <a:ln/>
        </p:spPr>
      </p:pic>
      <p:pic>
        <p:nvPicPr>
          <p:cNvPr id="339" name="image2.png">
            <a:extLst>
              <a:ext uri="{FF2B5EF4-FFF2-40B4-BE49-F238E27FC236}">
                <a16:creationId xmlns:a16="http://schemas.microsoft.com/office/drawing/2014/main" id="{869E2B2C-45FE-42E5-A38F-FAE6AA1BF6C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6278210" y="1388753"/>
            <a:ext cx="591414" cy="817200"/>
          </a:xfrm>
          <a:prstGeom prst="rect">
            <a:avLst/>
          </a:prstGeom>
          <a:ln/>
        </p:spPr>
      </p:pic>
      <p:grpSp>
        <p:nvGrpSpPr>
          <p:cNvPr id="340" name="Groep 339">
            <a:extLst>
              <a:ext uri="{FF2B5EF4-FFF2-40B4-BE49-F238E27FC236}">
                <a16:creationId xmlns:a16="http://schemas.microsoft.com/office/drawing/2014/main" id="{0F1464A3-3947-46A2-8EB1-B17A93E350ED}"/>
              </a:ext>
            </a:extLst>
          </p:cNvPr>
          <p:cNvGrpSpPr>
            <a:grpSpLocks noChangeAspect="1"/>
          </p:cNvGrpSpPr>
          <p:nvPr/>
        </p:nvGrpSpPr>
        <p:grpSpPr>
          <a:xfrm>
            <a:off x="6226141" y="5219648"/>
            <a:ext cx="585662" cy="817317"/>
            <a:chOff x="154814" y="94750"/>
            <a:chExt cx="772366" cy="1076828"/>
          </a:xfrm>
        </p:grpSpPr>
        <p:pic>
          <p:nvPicPr>
            <p:cNvPr id="341" name="image2.png">
              <a:extLst>
                <a:ext uri="{FF2B5EF4-FFF2-40B4-BE49-F238E27FC236}">
                  <a16:creationId xmlns:a16="http://schemas.microsoft.com/office/drawing/2014/main" id="{2EE08B35-FCAA-48B4-AA6D-317D6A9587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2" name="Afbeelding 341">
              <a:extLst>
                <a:ext uri="{FF2B5EF4-FFF2-40B4-BE49-F238E27FC236}">
                  <a16:creationId xmlns:a16="http://schemas.microsoft.com/office/drawing/2014/main" id="{3B192F8D-ED94-4B70-B1F9-2FA9F138D1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3" name="Afbeelding 342">
              <a:extLst>
                <a:ext uri="{FF2B5EF4-FFF2-40B4-BE49-F238E27FC236}">
                  <a16:creationId xmlns:a16="http://schemas.microsoft.com/office/drawing/2014/main" id="{800C8332-3022-449F-9352-CF5EEE4A77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4" name="Afbeelding 343">
              <a:extLst>
                <a:ext uri="{FF2B5EF4-FFF2-40B4-BE49-F238E27FC236}">
                  <a16:creationId xmlns:a16="http://schemas.microsoft.com/office/drawing/2014/main" id="{187B8652-25C4-44DC-BA87-A187334159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45" name="Groep 344">
            <a:extLst>
              <a:ext uri="{FF2B5EF4-FFF2-40B4-BE49-F238E27FC236}">
                <a16:creationId xmlns:a16="http://schemas.microsoft.com/office/drawing/2014/main" id="{158EFFD6-BC42-49E3-99B1-125A0D978E8B}"/>
              </a:ext>
            </a:extLst>
          </p:cNvPr>
          <p:cNvGrpSpPr>
            <a:grpSpLocks noChangeAspect="1"/>
          </p:cNvGrpSpPr>
          <p:nvPr/>
        </p:nvGrpSpPr>
        <p:grpSpPr>
          <a:xfrm>
            <a:off x="6546180" y="5433008"/>
            <a:ext cx="585662" cy="817317"/>
            <a:chOff x="154993" y="99049"/>
            <a:chExt cx="772366" cy="1076827"/>
          </a:xfrm>
        </p:grpSpPr>
        <p:pic>
          <p:nvPicPr>
            <p:cNvPr id="346" name="image2.png">
              <a:extLst>
                <a:ext uri="{FF2B5EF4-FFF2-40B4-BE49-F238E27FC236}">
                  <a16:creationId xmlns:a16="http://schemas.microsoft.com/office/drawing/2014/main" id="{9C36F5A0-FE5C-44C6-B120-EEF97ED48F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7" name="Afbeelding 346">
              <a:extLst>
                <a:ext uri="{FF2B5EF4-FFF2-40B4-BE49-F238E27FC236}">
                  <a16:creationId xmlns:a16="http://schemas.microsoft.com/office/drawing/2014/main" id="{3C834526-9560-4F47-9C51-4FD9F5DEFE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48" name="Groep 347">
            <a:extLst>
              <a:ext uri="{FF2B5EF4-FFF2-40B4-BE49-F238E27FC236}">
                <a16:creationId xmlns:a16="http://schemas.microsoft.com/office/drawing/2014/main" id="{32B88F77-1BB5-48AB-9E40-7E0486BE3868}"/>
              </a:ext>
            </a:extLst>
          </p:cNvPr>
          <p:cNvGrpSpPr>
            <a:grpSpLocks noChangeAspect="1"/>
          </p:cNvGrpSpPr>
          <p:nvPr/>
        </p:nvGrpSpPr>
        <p:grpSpPr>
          <a:xfrm>
            <a:off x="6226141" y="5829869"/>
            <a:ext cx="591609" cy="817260"/>
            <a:chOff x="1537609" y="5128444"/>
            <a:chExt cx="779145" cy="1076325"/>
          </a:xfrm>
        </p:grpSpPr>
        <p:pic>
          <p:nvPicPr>
            <p:cNvPr id="349" name="image2.png">
              <a:extLst>
                <a:ext uri="{FF2B5EF4-FFF2-40B4-BE49-F238E27FC236}">
                  <a16:creationId xmlns:a16="http://schemas.microsoft.com/office/drawing/2014/main" id="{779A34F8-8812-43DF-AB96-691729B8AF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0" name="Afbeelding 349">
              <a:extLst>
                <a:ext uri="{FF2B5EF4-FFF2-40B4-BE49-F238E27FC236}">
                  <a16:creationId xmlns:a16="http://schemas.microsoft.com/office/drawing/2014/main" id="{61D7FB09-DA19-43C0-823D-54D8B4D262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51" name="image2.png">
            <a:extLst>
              <a:ext uri="{FF2B5EF4-FFF2-40B4-BE49-F238E27FC236}">
                <a16:creationId xmlns:a16="http://schemas.microsoft.com/office/drawing/2014/main" id="{F76EA816-1D04-4DBD-8903-0D95217E17B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7385761" y="174012"/>
            <a:ext cx="599377" cy="817200"/>
          </a:xfrm>
          <a:prstGeom prst="rect">
            <a:avLst/>
          </a:prstGeom>
          <a:ln/>
        </p:spPr>
      </p:pic>
      <p:pic>
        <p:nvPicPr>
          <p:cNvPr id="352" name="image2.png">
            <a:extLst>
              <a:ext uri="{FF2B5EF4-FFF2-40B4-BE49-F238E27FC236}">
                <a16:creationId xmlns:a16="http://schemas.microsoft.com/office/drawing/2014/main" id="{C36F00C9-4DF2-4FD7-B3C2-98F882299CE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7722433" y="374038"/>
            <a:ext cx="605224" cy="817200"/>
          </a:xfrm>
          <a:prstGeom prst="rect">
            <a:avLst/>
          </a:prstGeom>
          <a:ln/>
        </p:spPr>
      </p:pic>
      <p:pic>
        <p:nvPicPr>
          <p:cNvPr id="353" name="image2.png">
            <a:extLst>
              <a:ext uri="{FF2B5EF4-FFF2-40B4-BE49-F238E27FC236}">
                <a16:creationId xmlns:a16="http://schemas.microsoft.com/office/drawing/2014/main" id="{F3B56F57-7000-4E4E-93BA-8013FA15CA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7359091" y="777897"/>
            <a:ext cx="596177" cy="817200"/>
          </a:xfrm>
          <a:prstGeom prst="rect">
            <a:avLst/>
          </a:prstGeom>
          <a:ln/>
        </p:spPr>
      </p:pic>
      <p:pic>
        <p:nvPicPr>
          <p:cNvPr id="354" name="image2.png">
            <a:extLst>
              <a:ext uri="{FF2B5EF4-FFF2-40B4-BE49-F238E27FC236}">
                <a16:creationId xmlns:a16="http://schemas.microsoft.com/office/drawing/2014/main" id="{D8890A55-04D1-47EC-BE58-9D225DA9327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7734786" y="991257"/>
            <a:ext cx="592871" cy="817200"/>
          </a:xfrm>
          <a:prstGeom prst="rect">
            <a:avLst/>
          </a:prstGeom>
          <a:ln/>
        </p:spPr>
      </p:pic>
      <p:pic>
        <p:nvPicPr>
          <p:cNvPr id="355" name="image2.png">
            <a:extLst>
              <a:ext uri="{FF2B5EF4-FFF2-40B4-BE49-F238E27FC236}">
                <a16:creationId xmlns:a16="http://schemas.microsoft.com/office/drawing/2014/main" id="{EF0254E7-D203-4882-BC46-C842E5193CB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7418145" y="1388118"/>
            <a:ext cx="591414" cy="817200"/>
          </a:xfrm>
          <a:prstGeom prst="rect">
            <a:avLst/>
          </a:prstGeom>
          <a:ln/>
        </p:spPr>
      </p:pic>
      <p:grpSp>
        <p:nvGrpSpPr>
          <p:cNvPr id="356" name="Groep 355">
            <a:extLst>
              <a:ext uri="{FF2B5EF4-FFF2-40B4-BE49-F238E27FC236}">
                <a16:creationId xmlns:a16="http://schemas.microsoft.com/office/drawing/2014/main" id="{4A4ED889-490B-4F52-92A4-84EE61D8DB64}"/>
              </a:ext>
            </a:extLst>
          </p:cNvPr>
          <p:cNvGrpSpPr>
            <a:grpSpLocks noChangeAspect="1"/>
          </p:cNvGrpSpPr>
          <p:nvPr/>
        </p:nvGrpSpPr>
        <p:grpSpPr>
          <a:xfrm>
            <a:off x="7366076" y="5219013"/>
            <a:ext cx="585662" cy="817317"/>
            <a:chOff x="154814" y="94750"/>
            <a:chExt cx="772366" cy="1076828"/>
          </a:xfrm>
        </p:grpSpPr>
        <p:pic>
          <p:nvPicPr>
            <p:cNvPr id="357" name="image2.png">
              <a:extLst>
                <a:ext uri="{FF2B5EF4-FFF2-40B4-BE49-F238E27FC236}">
                  <a16:creationId xmlns:a16="http://schemas.microsoft.com/office/drawing/2014/main" id="{0993A538-A249-4B39-9610-B0AC632954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8" name="Afbeelding 357">
              <a:extLst>
                <a:ext uri="{FF2B5EF4-FFF2-40B4-BE49-F238E27FC236}">
                  <a16:creationId xmlns:a16="http://schemas.microsoft.com/office/drawing/2014/main" id="{0D64CC2F-963F-4F94-99A4-C80163F55B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9" name="Afbeelding 358">
              <a:extLst>
                <a:ext uri="{FF2B5EF4-FFF2-40B4-BE49-F238E27FC236}">
                  <a16:creationId xmlns:a16="http://schemas.microsoft.com/office/drawing/2014/main" id="{B2846802-DE0A-4709-B45C-531E76536D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0" name="Afbeelding 359">
              <a:extLst>
                <a:ext uri="{FF2B5EF4-FFF2-40B4-BE49-F238E27FC236}">
                  <a16:creationId xmlns:a16="http://schemas.microsoft.com/office/drawing/2014/main" id="{2F85B78C-63F3-493D-99B4-D4292FE2B1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61" name="Groep 360">
            <a:extLst>
              <a:ext uri="{FF2B5EF4-FFF2-40B4-BE49-F238E27FC236}">
                <a16:creationId xmlns:a16="http://schemas.microsoft.com/office/drawing/2014/main" id="{5B47E172-DBEB-40EA-AA68-89949ED9B972}"/>
              </a:ext>
            </a:extLst>
          </p:cNvPr>
          <p:cNvGrpSpPr>
            <a:grpSpLocks noChangeAspect="1"/>
          </p:cNvGrpSpPr>
          <p:nvPr/>
        </p:nvGrpSpPr>
        <p:grpSpPr>
          <a:xfrm>
            <a:off x="7686115" y="5432373"/>
            <a:ext cx="585662" cy="817317"/>
            <a:chOff x="154993" y="99049"/>
            <a:chExt cx="772366" cy="1076827"/>
          </a:xfrm>
        </p:grpSpPr>
        <p:pic>
          <p:nvPicPr>
            <p:cNvPr id="362" name="image2.png">
              <a:extLst>
                <a:ext uri="{FF2B5EF4-FFF2-40B4-BE49-F238E27FC236}">
                  <a16:creationId xmlns:a16="http://schemas.microsoft.com/office/drawing/2014/main" id="{B090AEBC-EA7A-454D-94DE-EB1CCA5958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3" name="Afbeelding 362">
              <a:extLst>
                <a:ext uri="{FF2B5EF4-FFF2-40B4-BE49-F238E27FC236}">
                  <a16:creationId xmlns:a16="http://schemas.microsoft.com/office/drawing/2014/main" id="{B2F79012-603A-4DD4-BAFB-3BCB484D0E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64" name="Groep 363">
            <a:extLst>
              <a:ext uri="{FF2B5EF4-FFF2-40B4-BE49-F238E27FC236}">
                <a16:creationId xmlns:a16="http://schemas.microsoft.com/office/drawing/2014/main" id="{5D1DEAC3-AC33-4617-8EEF-962D5415AD95}"/>
              </a:ext>
            </a:extLst>
          </p:cNvPr>
          <p:cNvGrpSpPr>
            <a:grpSpLocks noChangeAspect="1"/>
          </p:cNvGrpSpPr>
          <p:nvPr/>
        </p:nvGrpSpPr>
        <p:grpSpPr>
          <a:xfrm>
            <a:off x="7366076" y="5829234"/>
            <a:ext cx="591609" cy="817260"/>
            <a:chOff x="1537609" y="5128444"/>
            <a:chExt cx="779145" cy="1076325"/>
          </a:xfrm>
        </p:grpSpPr>
        <p:pic>
          <p:nvPicPr>
            <p:cNvPr id="365" name="image2.png">
              <a:extLst>
                <a:ext uri="{FF2B5EF4-FFF2-40B4-BE49-F238E27FC236}">
                  <a16:creationId xmlns:a16="http://schemas.microsoft.com/office/drawing/2014/main" id="{F338A7C2-E693-40BE-8A2D-36C7D5B183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6" name="Afbeelding 365">
              <a:extLst>
                <a:ext uri="{FF2B5EF4-FFF2-40B4-BE49-F238E27FC236}">
                  <a16:creationId xmlns:a16="http://schemas.microsoft.com/office/drawing/2014/main" id="{969782BB-E681-4F12-930B-BCC468C6E1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67" name="image2.png">
            <a:extLst>
              <a:ext uri="{FF2B5EF4-FFF2-40B4-BE49-F238E27FC236}">
                <a16:creationId xmlns:a16="http://schemas.microsoft.com/office/drawing/2014/main" id="{51A32C26-1CDB-4F54-AD6C-33A75BC233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8507916" y="174012"/>
            <a:ext cx="599377" cy="817200"/>
          </a:xfrm>
          <a:prstGeom prst="rect">
            <a:avLst/>
          </a:prstGeom>
          <a:ln/>
        </p:spPr>
      </p:pic>
      <p:pic>
        <p:nvPicPr>
          <p:cNvPr id="368" name="image2.png">
            <a:extLst>
              <a:ext uri="{FF2B5EF4-FFF2-40B4-BE49-F238E27FC236}">
                <a16:creationId xmlns:a16="http://schemas.microsoft.com/office/drawing/2014/main" id="{07CEB486-2030-4A1D-9EBD-3191DE64D9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8844588" y="374038"/>
            <a:ext cx="605224" cy="817200"/>
          </a:xfrm>
          <a:prstGeom prst="rect">
            <a:avLst/>
          </a:prstGeom>
          <a:ln/>
        </p:spPr>
      </p:pic>
      <p:pic>
        <p:nvPicPr>
          <p:cNvPr id="369" name="image2.png">
            <a:extLst>
              <a:ext uri="{FF2B5EF4-FFF2-40B4-BE49-F238E27FC236}">
                <a16:creationId xmlns:a16="http://schemas.microsoft.com/office/drawing/2014/main" id="{9CD527A4-7232-4C36-812E-4C7A5989015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8481246" y="777897"/>
            <a:ext cx="596177" cy="817200"/>
          </a:xfrm>
          <a:prstGeom prst="rect">
            <a:avLst/>
          </a:prstGeom>
          <a:ln/>
        </p:spPr>
      </p:pic>
      <p:pic>
        <p:nvPicPr>
          <p:cNvPr id="370" name="image2.png">
            <a:extLst>
              <a:ext uri="{FF2B5EF4-FFF2-40B4-BE49-F238E27FC236}">
                <a16:creationId xmlns:a16="http://schemas.microsoft.com/office/drawing/2014/main" id="{20A29BBE-6C59-4ED4-B3DC-7C59A97A48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8856941" y="991257"/>
            <a:ext cx="592871" cy="817200"/>
          </a:xfrm>
          <a:prstGeom prst="rect">
            <a:avLst/>
          </a:prstGeom>
          <a:ln/>
        </p:spPr>
      </p:pic>
      <p:pic>
        <p:nvPicPr>
          <p:cNvPr id="371" name="image2.png">
            <a:extLst>
              <a:ext uri="{FF2B5EF4-FFF2-40B4-BE49-F238E27FC236}">
                <a16:creationId xmlns:a16="http://schemas.microsoft.com/office/drawing/2014/main" id="{B2896FCB-583E-418F-B360-68B3A4892E6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8540300" y="1388118"/>
            <a:ext cx="591414" cy="817200"/>
          </a:xfrm>
          <a:prstGeom prst="rect">
            <a:avLst/>
          </a:prstGeom>
          <a:ln/>
        </p:spPr>
      </p:pic>
      <p:grpSp>
        <p:nvGrpSpPr>
          <p:cNvPr id="372" name="Groep 371">
            <a:extLst>
              <a:ext uri="{FF2B5EF4-FFF2-40B4-BE49-F238E27FC236}">
                <a16:creationId xmlns:a16="http://schemas.microsoft.com/office/drawing/2014/main" id="{C68F30C1-B103-47D8-B8FE-C8AB1DFE0564}"/>
              </a:ext>
            </a:extLst>
          </p:cNvPr>
          <p:cNvGrpSpPr>
            <a:grpSpLocks noChangeAspect="1"/>
          </p:cNvGrpSpPr>
          <p:nvPr/>
        </p:nvGrpSpPr>
        <p:grpSpPr>
          <a:xfrm>
            <a:off x="8488231" y="5219013"/>
            <a:ext cx="585662" cy="817317"/>
            <a:chOff x="154814" y="94750"/>
            <a:chExt cx="772366" cy="1076828"/>
          </a:xfrm>
        </p:grpSpPr>
        <p:pic>
          <p:nvPicPr>
            <p:cNvPr id="373" name="image2.png">
              <a:extLst>
                <a:ext uri="{FF2B5EF4-FFF2-40B4-BE49-F238E27FC236}">
                  <a16:creationId xmlns:a16="http://schemas.microsoft.com/office/drawing/2014/main" id="{E93478B5-325F-4565-A9C4-D13D4043D4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4" name="Afbeelding 373">
              <a:extLst>
                <a:ext uri="{FF2B5EF4-FFF2-40B4-BE49-F238E27FC236}">
                  <a16:creationId xmlns:a16="http://schemas.microsoft.com/office/drawing/2014/main" id="{D97CFF17-5F9E-460E-9E3E-25D025562B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5" name="Afbeelding 374">
              <a:extLst>
                <a:ext uri="{FF2B5EF4-FFF2-40B4-BE49-F238E27FC236}">
                  <a16:creationId xmlns:a16="http://schemas.microsoft.com/office/drawing/2014/main" id="{879DC6F4-9A40-4A8F-9B24-D6449B3BF7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6" name="Afbeelding 375">
              <a:extLst>
                <a:ext uri="{FF2B5EF4-FFF2-40B4-BE49-F238E27FC236}">
                  <a16:creationId xmlns:a16="http://schemas.microsoft.com/office/drawing/2014/main" id="{7A875B18-807A-48AE-9F88-B26610B2E0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77" name="Groep 376">
            <a:extLst>
              <a:ext uri="{FF2B5EF4-FFF2-40B4-BE49-F238E27FC236}">
                <a16:creationId xmlns:a16="http://schemas.microsoft.com/office/drawing/2014/main" id="{558A3799-0980-4F79-99E7-1E3CA98F079A}"/>
              </a:ext>
            </a:extLst>
          </p:cNvPr>
          <p:cNvGrpSpPr>
            <a:grpSpLocks noChangeAspect="1"/>
          </p:cNvGrpSpPr>
          <p:nvPr/>
        </p:nvGrpSpPr>
        <p:grpSpPr>
          <a:xfrm>
            <a:off x="8808270" y="5432373"/>
            <a:ext cx="585662" cy="817317"/>
            <a:chOff x="154993" y="99049"/>
            <a:chExt cx="772366" cy="1076827"/>
          </a:xfrm>
        </p:grpSpPr>
        <p:pic>
          <p:nvPicPr>
            <p:cNvPr id="378" name="image2.png">
              <a:extLst>
                <a:ext uri="{FF2B5EF4-FFF2-40B4-BE49-F238E27FC236}">
                  <a16:creationId xmlns:a16="http://schemas.microsoft.com/office/drawing/2014/main" id="{10F29319-F3AB-4B60-9F6F-83373FBEA4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9" name="Afbeelding 378">
              <a:extLst>
                <a:ext uri="{FF2B5EF4-FFF2-40B4-BE49-F238E27FC236}">
                  <a16:creationId xmlns:a16="http://schemas.microsoft.com/office/drawing/2014/main" id="{E761189D-F0C3-467F-8190-97D8EAC036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80" name="Groep 379">
            <a:extLst>
              <a:ext uri="{FF2B5EF4-FFF2-40B4-BE49-F238E27FC236}">
                <a16:creationId xmlns:a16="http://schemas.microsoft.com/office/drawing/2014/main" id="{B002C205-E1F6-49A0-8AF5-8EE3240BE6F0}"/>
              </a:ext>
            </a:extLst>
          </p:cNvPr>
          <p:cNvGrpSpPr>
            <a:grpSpLocks noChangeAspect="1"/>
          </p:cNvGrpSpPr>
          <p:nvPr/>
        </p:nvGrpSpPr>
        <p:grpSpPr>
          <a:xfrm>
            <a:off x="8488231" y="5829234"/>
            <a:ext cx="591609" cy="817260"/>
            <a:chOff x="1537609" y="5128444"/>
            <a:chExt cx="779145" cy="1076325"/>
          </a:xfrm>
        </p:grpSpPr>
        <p:pic>
          <p:nvPicPr>
            <p:cNvPr id="381" name="image2.png">
              <a:extLst>
                <a:ext uri="{FF2B5EF4-FFF2-40B4-BE49-F238E27FC236}">
                  <a16:creationId xmlns:a16="http://schemas.microsoft.com/office/drawing/2014/main" id="{13A6AB10-2117-409E-B183-709278184B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82" name="Afbeelding 381">
              <a:extLst>
                <a:ext uri="{FF2B5EF4-FFF2-40B4-BE49-F238E27FC236}">
                  <a16:creationId xmlns:a16="http://schemas.microsoft.com/office/drawing/2014/main" id="{3CCB13D7-C811-42D9-996A-97DAFE23E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83" name="image2.png">
            <a:extLst>
              <a:ext uri="{FF2B5EF4-FFF2-40B4-BE49-F238E27FC236}">
                <a16:creationId xmlns:a16="http://schemas.microsoft.com/office/drawing/2014/main" id="{C431A907-A2C9-4EED-B0F1-0A486096B3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9669331" y="173377"/>
            <a:ext cx="599377" cy="817200"/>
          </a:xfrm>
          <a:prstGeom prst="rect">
            <a:avLst/>
          </a:prstGeom>
          <a:ln/>
        </p:spPr>
      </p:pic>
      <p:pic>
        <p:nvPicPr>
          <p:cNvPr id="384" name="image2.png">
            <a:extLst>
              <a:ext uri="{FF2B5EF4-FFF2-40B4-BE49-F238E27FC236}">
                <a16:creationId xmlns:a16="http://schemas.microsoft.com/office/drawing/2014/main" id="{AFEA229E-63CC-4B0F-8AD3-7CB3800DF8E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10006003" y="373403"/>
            <a:ext cx="605224" cy="817200"/>
          </a:xfrm>
          <a:prstGeom prst="rect">
            <a:avLst/>
          </a:prstGeom>
          <a:ln/>
        </p:spPr>
      </p:pic>
      <p:pic>
        <p:nvPicPr>
          <p:cNvPr id="385" name="image2.png">
            <a:extLst>
              <a:ext uri="{FF2B5EF4-FFF2-40B4-BE49-F238E27FC236}">
                <a16:creationId xmlns:a16="http://schemas.microsoft.com/office/drawing/2014/main" id="{BE35A132-BF43-49EA-AEEA-CA6ED23BB2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9642661" y="777262"/>
            <a:ext cx="596177" cy="817200"/>
          </a:xfrm>
          <a:prstGeom prst="rect">
            <a:avLst/>
          </a:prstGeom>
          <a:ln/>
        </p:spPr>
      </p:pic>
      <p:pic>
        <p:nvPicPr>
          <p:cNvPr id="386" name="image2.png">
            <a:extLst>
              <a:ext uri="{FF2B5EF4-FFF2-40B4-BE49-F238E27FC236}">
                <a16:creationId xmlns:a16="http://schemas.microsoft.com/office/drawing/2014/main" id="{0A4BA547-EC44-4454-BAF3-556027F562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10018356" y="990622"/>
            <a:ext cx="592871" cy="817200"/>
          </a:xfrm>
          <a:prstGeom prst="rect">
            <a:avLst/>
          </a:prstGeom>
          <a:ln/>
        </p:spPr>
      </p:pic>
      <p:pic>
        <p:nvPicPr>
          <p:cNvPr id="387" name="image2.png">
            <a:extLst>
              <a:ext uri="{FF2B5EF4-FFF2-40B4-BE49-F238E27FC236}">
                <a16:creationId xmlns:a16="http://schemas.microsoft.com/office/drawing/2014/main" id="{2A411B85-0386-4BFB-B981-5A773E668C8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9701715" y="1387483"/>
            <a:ext cx="591414" cy="817200"/>
          </a:xfrm>
          <a:prstGeom prst="rect">
            <a:avLst/>
          </a:prstGeom>
          <a:ln/>
        </p:spPr>
      </p:pic>
      <p:grpSp>
        <p:nvGrpSpPr>
          <p:cNvPr id="388" name="Groep 387">
            <a:extLst>
              <a:ext uri="{FF2B5EF4-FFF2-40B4-BE49-F238E27FC236}">
                <a16:creationId xmlns:a16="http://schemas.microsoft.com/office/drawing/2014/main" id="{2CA6F57E-D211-4ADB-8B48-DA58C4D87F23}"/>
              </a:ext>
            </a:extLst>
          </p:cNvPr>
          <p:cNvGrpSpPr>
            <a:grpSpLocks noChangeAspect="1"/>
          </p:cNvGrpSpPr>
          <p:nvPr/>
        </p:nvGrpSpPr>
        <p:grpSpPr>
          <a:xfrm>
            <a:off x="9649646" y="5218378"/>
            <a:ext cx="585662" cy="817317"/>
            <a:chOff x="154814" y="94750"/>
            <a:chExt cx="772366" cy="1076828"/>
          </a:xfrm>
        </p:grpSpPr>
        <p:pic>
          <p:nvPicPr>
            <p:cNvPr id="389" name="image2.png">
              <a:extLst>
                <a:ext uri="{FF2B5EF4-FFF2-40B4-BE49-F238E27FC236}">
                  <a16:creationId xmlns:a16="http://schemas.microsoft.com/office/drawing/2014/main" id="{CA7754E2-CE25-4906-B875-457C76E644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0" name="Afbeelding 389">
              <a:extLst>
                <a:ext uri="{FF2B5EF4-FFF2-40B4-BE49-F238E27FC236}">
                  <a16:creationId xmlns:a16="http://schemas.microsoft.com/office/drawing/2014/main" id="{ACF0D2C1-90A5-4AB0-AE7F-AD45B82D67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1" name="Afbeelding 390">
              <a:extLst>
                <a:ext uri="{FF2B5EF4-FFF2-40B4-BE49-F238E27FC236}">
                  <a16:creationId xmlns:a16="http://schemas.microsoft.com/office/drawing/2014/main" id="{F7B14CC7-F37F-4FC4-9A44-2E8DF30C99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2" name="Afbeelding 391">
              <a:extLst>
                <a:ext uri="{FF2B5EF4-FFF2-40B4-BE49-F238E27FC236}">
                  <a16:creationId xmlns:a16="http://schemas.microsoft.com/office/drawing/2014/main" id="{D50A0C66-3C65-4F7D-B03E-499E7C9B85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93" name="Groep 392">
            <a:extLst>
              <a:ext uri="{FF2B5EF4-FFF2-40B4-BE49-F238E27FC236}">
                <a16:creationId xmlns:a16="http://schemas.microsoft.com/office/drawing/2014/main" id="{72894BF3-C504-4C62-BCD6-BEC60D0C1829}"/>
              </a:ext>
            </a:extLst>
          </p:cNvPr>
          <p:cNvGrpSpPr>
            <a:grpSpLocks noChangeAspect="1"/>
          </p:cNvGrpSpPr>
          <p:nvPr/>
        </p:nvGrpSpPr>
        <p:grpSpPr>
          <a:xfrm>
            <a:off x="9969685" y="5431738"/>
            <a:ext cx="585662" cy="817317"/>
            <a:chOff x="154993" y="99049"/>
            <a:chExt cx="772366" cy="1076827"/>
          </a:xfrm>
        </p:grpSpPr>
        <p:pic>
          <p:nvPicPr>
            <p:cNvPr id="394" name="image2.png">
              <a:extLst>
                <a:ext uri="{FF2B5EF4-FFF2-40B4-BE49-F238E27FC236}">
                  <a16:creationId xmlns:a16="http://schemas.microsoft.com/office/drawing/2014/main" id="{DDEDE792-4E40-47A8-9DB1-168D2C4210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5" name="Afbeelding 394">
              <a:extLst>
                <a:ext uri="{FF2B5EF4-FFF2-40B4-BE49-F238E27FC236}">
                  <a16:creationId xmlns:a16="http://schemas.microsoft.com/office/drawing/2014/main" id="{F95BC471-DC08-41A3-ACBF-9BD6F08682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96" name="Groep 395">
            <a:extLst>
              <a:ext uri="{FF2B5EF4-FFF2-40B4-BE49-F238E27FC236}">
                <a16:creationId xmlns:a16="http://schemas.microsoft.com/office/drawing/2014/main" id="{C66B58BD-A273-4497-8F73-9EF56DF3C256}"/>
              </a:ext>
            </a:extLst>
          </p:cNvPr>
          <p:cNvGrpSpPr>
            <a:grpSpLocks noChangeAspect="1"/>
          </p:cNvGrpSpPr>
          <p:nvPr/>
        </p:nvGrpSpPr>
        <p:grpSpPr>
          <a:xfrm>
            <a:off x="9649646" y="5828599"/>
            <a:ext cx="591609" cy="817260"/>
            <a:chOff x="1537609" y="5128444"/>
            <a:chExt cx="779145" cy="1076325"/>
          </a:xfrm>
        </p:grpSpPr>
        <p:pic>
          <p:nvPicPr>
            <p:cNvPr id="397" name="image2.png">
              <a:extLst>
                <a:ext uri="{FF2B5EF4-FFF2-40B4-BE49-F238E27FC236}">
                  <a16:creationId xmlns:a16="http://schemas.microsoft.com/office/drawing/2014/main" id="{58F27AD3-2A8E-4B4F-A3BB-394599F1E1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8" name="Afbeelding 397">
              <a:extLst>
                <a:ext uri="{FF2B5EF4-FFF2-40B4-BE49-F238E27FC236}">
                  <a16:creationId xmlns:a16="http://schemas.microsoft.com/office/drawing/2014/main" id="{B2B89EDC-EFD8-43A0-B1D6-3E76F8E5C7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44" name="Ovaal 143">
            <a:extLst>
              <a:ext uri="{FF2B5EF4-FFF2-40B4-BE49-F238E27FC236}">
                <a16:creationId xmlns:a16="http://schemas.microsoft.com/office/drawing/2014/main" id="{77799180-ACEA-4D99-B797-8EA0644CFED1}"/>
              </a:ext>
            </a:extLst>
          </p:cNvPr>
          <p:cNvSpPr/>
          <p:nvPr/>
        </p:nvSpPr>
        <p:spPr>
          <a:xfrm>
            <a:off x="11174203" y="3358693"/>
            <a:ext cx="831099" cy="83127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00B4E24-B642-4845-B955-F7C3C55702BA}" type="slidenum">
              <a:rPr lang="nl-BE" sz="3000" b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28</a:t>
            </a:fld>
            <a:endParaRPr lang="nl-BE" sz="3000" b="1" dirty="0">
              <a:ln w="95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275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8148E-6 L 0.00977 0.208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8.33333E-7 1.48148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" y="-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0.01627 0.2666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2.91667E-6 -2.96296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" y="-1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7 L 0.01433 0.2976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" y="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3.54167E-6 1.25767E-1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-0.01575 0.3567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6.25E-7 1.48148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0.01198 0.3858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7 L 3.95833E-6 1.11111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" y="-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0.01368 -0.2659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8 -0.26597 L -2.91667E-6 4.07407E-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1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33333E-6 L -0.01224 -0.208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-1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-2.5E-6 -4.81481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" y="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33333E-6 L 0.01394 -0.1768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-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-3.125E-6 1.11111E-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48148E-6 L 0.00977 0.2087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2.70833E-6 1.48148E-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85185E-6 L -0.01627 0.2666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4.375E-6 1.85185E-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85185E-6 L 0.01432 0.2976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2 0.29768 L 4.79167E-6 1.85185E-6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85185E-6 L -0.01575 0.35671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3.54167E-6 -1.85185E-6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81481E-6 L 0.01198 0.38587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7 L 1.04167E-6 4.81481E-6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01367 -0.26597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16667E-6 -2.22222E-6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-0.01224 -0.2081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2.5E-6 -1.85185E-6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0.01393 -0.17685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3 -0.17685 L 4.58333E-6 -3.33333E-6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48148E-6 L 0.00977 0.2087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5.55112E-17 1.48148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-0.01627 0.26666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1.66667E-6 1.85185E-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0.01433 0.29768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2.5E-6 1.85185E-6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5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-0.01575 0.35671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8.33333E-7 -1.85185E-6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4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81481E-6 L 0.01198 0.38587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7 L 3.75E-6 4.81481E-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3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L 0.01368 -0.26597 " pathEditMode="relative" rAng="0" ptsTypes="AA">
                                      <p:cBhvr>
                                        <p:cTn id="195" dur="2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8 -0.26597 L -3.125E-6 -2.22222E-6 " pathEditMode="relative" rAng="0" ptsTypes="AA">
                                      <p:cBhvr>
                                        <p:cTn id="199" dur="2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6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85185E-6 L -0.01223 -0.2081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3 -0.2081 L -4.58333E-6 -1.85185E-6 " pathEditMode="relative" rAng="0" ptsTypes="AA">
                                      <p:cBhvr>
                                        <p:cTn id="208" dur="2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33333E-6 L 0.01394 -0.17685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-2.70833E-6 -3.33333E-6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96296E-6 L 0.00977 0.20879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2.29167E-6 2.96296E-6 " pathEditMode="relative" rAng="0" ptsTypes="AA">
                                      <p:cBhvr>
                                        <p:cTn id="226" dur="2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33333E-6 L -0.01627 0.26666 " pathEditMode="relative" rAng="0" ptsTypes="AA">
                                      <p:cBhvr>
                                        <p:cTn id="231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3.95833E-6 3.33333E-6 " pathEditMode="relative" rAng="0" ptsTypes="AA">
                                      <p:cBhvr>
                                        <p:cTn id="235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3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0.01433 0.29768 " pathEditMode="relative" rAng="0" ptsTypes="AA">
                                      <p:cBhvr>
                                        <p:cTn id="240" dur="2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5E-6 1.85185E-6 " pathEditMode="relative" rAng="0" ptsTypes="AA">
                                      <p:cBhvr>
                                        <p:cTn id="244" dur="2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1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3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-0.01575 0.35671 " pathEditMode="relative" rAng="0" ptsTypes="AA">
                                      <p:cBhvr>
                                        <p:cTn id="249" dur="2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3.125E-6 -3.7037E-7 " pathEditMode="relative" rAng="0" ptsTypes="AA">
                                      <p:cBhvr>
                                        <p:cTn id="253" dur="2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0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3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0.01198 0.38588 " pathEditMode="relative" rAng="0" ptsTypes="AA">
                                      <p:cBhvr>
                                        <p:cTn id="258" dur="2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1.45833E-6 -3.7037E-6 " pathEditMode="relative" rAng="0" ptsTypes="AA">
                                      <p:cBhvr>
                                        <p:cTn id="262" dur="2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9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3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22222E-6 L 0.01367 -0.26597 " pathEditMode="relative" rAng="0" ptsTypes="AA">
                                      <p:cBhvr>
                                        <p:cTn id="267" dur="2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58333E-6 -2.22222E-6 " pathEditMode="relative" rAng="0" ptsTypes="AA">
                                      <p:cBhvr>
                                        <p:cTn id="271" dur="2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2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3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85185E-6 L -0.01224 -0.2081 " pathEditMode="relative" rAng="0" ptsTypes="AA">
                                      <p:cBhvr>
                                        <p:cTn id="276" dur="2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2.91667E-6 -1.85185E-6 " pathEditMode="relative" rAng="0" ptsTypes="AA">
                                      <p:cBhvr>
                                        <p:cTn id="280" dur="2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9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3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01394 -0.17685 " pathEditMode="relative" rAng="0" ptsTypes="AA">
                                      <p:cBhvr>
                                        <p:cTn id="285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5E-6 -1.85185E-6 " pathEditMode="relative" rAng="0" ptsTypes="AA">
                                      <p:cBhvr>
                                        <p:cTn id="289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4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0.00977 0.20879 " pathEditMode="relative" rAng="0" ptsTypes="AA">
                                      <p:cBhvr>
                                        <p:cTn id="294" dur="2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2.70833E-6 2.96296E-6 " pathEditMode="relative" rAng="0" ptsTypes="AA">
                                      <p:cBhvr>
                                        <p:cTn id="298" dur="2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9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33333E-6 L -0.01627 0.26666 " pathEditMode="relative" rAng="0" ptsTypes="AA">
                                      <p:cBhvr>
                                        <p:cTn id="303" dur="2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4.375E-6 3.33333E-6 " pathEditMode="relative" rAng="0" ptsTypes="AA">
                                      <p:cBhvr>
                                        <p:cTn id="307" dur="2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33333E-6 L 0.01432 0.29768 " pathEditMode="relative" rAng="0" ptsTypes="AA">
                                      <p:cBhvr>
                                        <p:cTn id="312" dur="2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2 0.29768 L 4.79167E-6 3.33333E-6 " pathEditMode="relative" rAng="0" ptsTypes="AA">
                                      <p:cBhvr>
                                        <p:cTn id="316" dur="2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L -0.01575 0.35671 " pathEditMode="relative" rAng="0" ptsTypes="AA">
                                      <p:cBhvr>
                                        <p:cTn id="321" dur="2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3.54167E-6 -3.7037E-7 " pathEditMode="relative" rAng="0" ptsTypes="AA">
                                      <p:cBhvr>
                                        <p:cTn id="325" dur="2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6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3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6 L 0.01198 0.38588 " pathEditMode="relative" rAng="0" ptsTypes="AA">
                                      <p:cBhvr>
                                        <p:cTn id="330" dur="2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1.04167E-6 -3.7037E-6 " pathEditMode="relative" rAng="0" ptsTypes="AA">
                                      <p:cBhvr>
                                        <p:cTn id="334" dur="2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5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3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0.01367 -0.26597 " pathEditMode="relative" rAng="0" ptsTypes="AA">
                                      <p:cBhvr>
                                        <p:cTn id="339" dur="2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16667E-6 -7.40741E-7 " pathEditMode="relative" rAng="0" ptsTypes="AA">
                                      <p:cBhvr>
                                        <p:cTn id="343" dur="2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3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-0.01224 -0.2081 " pathEditMode="relative" rAng="0" ptsTypes="AA">
                                      <p:cBhvr>
                                        <p:cTn id="348" dur="2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2.5E-6 -3.7037E-7 " pathEditMode="relative" rAng="0" ptsTypes="AA">
                                      <p:cBhvr>
                                        <p:cTn id="352" dur="2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5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85185E-6 L 0.01393 -0.17685 " pathEditMode="relative" rAng="0" ptsTypes="AA">
                                      <p:cBhvr>
                                        <p:cTn id="357" dur="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3 -0.17685 L 4.58333E-6 -1.85185E-6 " pathEditMode="relative" rAng="0" ptsTypes="AA">
                                      <p:cBhvr>
                                        <p:cTn id="361" dur="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0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3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44444E-6 L 0.00977 0.20879 " pathEditMode="relative" rAng="0" ptsTypes="AA">
                                      <p:cBhvr>
                                        <p:cTn id="366" dur="2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2.29167E-6 4.44444E-6 " pathEditMode="relative" rAng="0" ptsTypes="AA">
                                      <p:cBhvr>
                                        <p:cTn id="370" dur="2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5"/>
                  </p:tgtEl>
                </p:cond>
              </p:nextCondLst>
            </p:seq>
            <p:seq concurrent="1" nextAc="seek">
              <p:cTn id="371" restart="whenNotActive" fill="hold" evtFilter="cancelBubble" nodeType="interactiveSeq">
                <p:stCondLst>
                  <p:cond evt="onClick" delay="0">
                    <p:tgtEl>
                      <p:spTgt spid="3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2" fill="hold">
                      <p:stCondLst>
                        <p:cond delay="0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81481E-6 L -0.01627 0.26666 " pathEditMode="relative" rAng="0" ptsTypes="AA">
                                      <p:cBhvr>
                                        <p:cTn id="375" dur="2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3.95833E-6 4.81481E-6 " pathEditMode="relative" rAng="0" ptsTypes="AA">
                                      <p:cBhvr>
                                        <p:cTn id="379" dur="2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4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3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33333E-6 L 0.01433 0.29768 " pathEditMode="relative" rAng="0" ptsTypes="AA">
                                      <p:cBhvr>
                                        <p:cTn id="384" dur="2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4.79167E-6 3.33333E-6 " pathEditMode="relative" rAng="0" ptsTypes="AA">
                                      <p:cBhvr>
                                        <p:cTn id="388" dur="2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3"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3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-0.01575 0.35671 " pathEditMode="relative" rAng="0" ptsTypes="AA">
                                      <p:cBhvr>
                                        <p:cTn id="393" dur="2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3.125E-6 -3.7037E-7 " pathEditMode="relative" rAng="0" ptsTypes="AA">
                                      <p:cBhvr>
                                        <p:cTn id="397" dur="2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2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3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>
                      <p:stCondLst>
                        <p:cond delay="0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0.01198 0.38588 " pathEditMode="relative" rAng="0" ptsTypes="AA">
                                      <p:cBhvr>
                                        <p:cTn id="402" dur="2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1.45833E-6 -3.7037E-6 " pathEditMode="relative" rAng="0" ptsTypes="AA">
                                      <p:cBhvr>
                                        <p:cTn id="406" dur="2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1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3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7.40741E-7 L 0.01367 -0.26597 " pathEditMode="relative" rAng="0" ptsTypes="AA">
                                      <p:cBhvr>
                                        <p:cTn id="411" dur="2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58333E-6 -7.40741E-7 " pathEditMode="relative" rAng="0" ptsTypes="AA">
                                      <p:cBhvr>
                                        <p:cTn id="415" dur="2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4"/>
                  </p:tgtEl>
                </p:cond>
              </p:nextCondLst>
            </p:seq>
            <p:seq concurrent="1" nextAc="seek">
              <p:cTn id="416" restart="whenNotActive" fill="hold" evtFilter="cancelBubble" nodeType="interactiveSeq">
                <p:stCondLst>
                  <p:cond evt="onClick" delay="0">
                    <p:tgtEl>
                      <p:spTgt spid="3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7" fill="hold">
                      <p:stCondLst>
                        <p:cond delay="0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-0.01224 -0.2081 " pathEditMode="relative" rAng="0" ptsTypes="AA">
                                      <p:cBhvr>
                                        <p:cTn id="420" dur="2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2.91667E-6 -3.7037E-7 " pathEditMode="relative" rAng="0" ptsTypes="AA">
                                      <p:cBhvr>
                                        <p:cTn id="424" dur="2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1"/>
                  </p:tgtEl>
                </p:cond>
              </p:nextCondLst>
            </p:seq>
            <p:seq concurrent="1" nextAc="seek">
              <p:cTn id="425" restart="whenNotActive" fill="hold" evtFilter="cancelBubble" nodeType="interactiveSeq">
                <p:stCondLst>
                  <p:cond evt="onClick" delay="0">
                    <p:tgtEl>
                      <p:spTgt spid="3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6" fill="hold">
                      <p:stCondLst>
                        <p:cond delay="0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01394 -0.17685 " pathEditMode="relative" rAng="0" ptsTypes="AA">
                                      <p:cBhvr>
                                        <p:cTn id="429" dur="2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fill="hold">
                      <p:stCondLst>
                        <p:cond delay="indefinite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5E-6 -1.85185E-6 " pathEditMode="relative" rAng="0" ptsTypes="AA">
                                      <p:cBhvr>
                                        <p:cTn id="433" dur="2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6"/>
                  </p:tgtEl>
                </p:cond>
              </p:nextCondLst>
            </p:seq>
            <p:seq concurrent="1" nextAc="seek">
              <p:cTn id="434" restart="whenNotActive" fill="hold" evtFilter="cancelBubble" nodeType="interactiveSeq">
                <p:stCondLst>
                  <p:cond evt="onClick" delay="0">
                    <p:tgtEl>
                      <p:spTgt spid="3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5" fill="hold">
                      <p:stCondLst>
                        <p:cond delay="0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44444E-6 L 0.00977 0.20879 " pathEditMode="relative" rAng="0" ptsTypes="AA">
                                      <p:cBhvr>
                                        <p:cTn id="438" dur="2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4.16667E-7 4.44444E-6 " pathEditMode="relative" rAng="0" ptsTypes="AA">
                                      <p:cBhvr>
                                        <p:cTn id="442" dur="2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1"/>
                  </p:tgtEl>
                </p:cond>
              </p:nextCondLst>
            </p:seq>
            <p:seq concurrent="1" nextAc="seek">
              <p:cTn id="443" restart="whenNotActive" fill="hold" evtFilter="cancelBubble" nodeType="interactiveSeq">
                <p:stCondLst>
                  <p:cond evt="onClick" delay="0">
                    <p:tgtEl>
                      <p:spTgt spid="3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4" fill="hold">
                      <p:stCondLst>
                        <p:cond delay="0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81481E-6 L -0.01627 0.26666 " pathEditMode="relative" rAng="0" ptsTypes="AA">
                                      <p:cBhvr>
                                        <p:cTn id="447" dur="2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8" fill="hold">
                      <p:stCondLst>
                        <p:cond delay="indefinite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1.25E-6 4.81481E-6 " pathEditMode="relative" rAng="0" ptsTypes="AA">
                                      <p:cBhvr>
                                        <p:cTn id="451" dur="2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0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3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33333E-6 L 0.01433 0.29768 " pathEditMode="relative" rAng="0" ptsTypes="AA">
                                      <p:cBhvr>
                                        <p:cTn id="456" dur="2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7" fill="hold">
                      <p:stCondLst>
                        <p:cond delay="indefinite"/>
                      </p:stCondLst>
                      <p:childTnLst>
                        <p:par>
                          <p:cTn id="458" fill="hold">
                            <p:stCondLst>
                              <p:cond delay="0"/>
                            </p:stCondLst>
                            <p:childTnLst>
                              <p:par>
                                <p:cTn id="4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2.08333E-6 3.33333E-6 " pathEditMode="relative" rAng="0" ptsTypes="AA">
                                      <p:cBhvr>
                                        <p:cTn id="460" dur="2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9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0.01575 0.35671 " pathEditMode="relative" rAng="0" ptsTypes="AA">
                                      <p:cBhvr>
                                        <p:cTn id="465" dur="2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6" fill="hold">
                      <p:stCondLst>
                        <p:cond delay="indefinite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4.16667E-7 -3.7037E-7 " pathEditMode="relative" rAng="0" ptsTypes="AA">
                                      <p:cBhvr>
                                        <p:cTn id="469" dur="2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"/>
                  </p:tgtEl>
                </p:cond>
              </p:nextCondLst>
            </p:seq>
            <p:seq concurrent="1" nextAc="seek">
              <p:cTn id="470" restart="whenNotActive" fill="hold" evtFilter="cancelBubble" nodeType="interactiveSeq">
                <p:stCondLst>
                  <p:cond evt="onClick" delay="0">
                    <p:tgtEl>
                      <p:spTgt spid="3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1" fill="hold">
                      <p:stCondLst>
                        <p:cond delay="0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0.01198 0.38588 " pathEditMode="relative" rAng="0" ptsTypes="AA">
                                      <p:cBhvr>
                                        <p:cTn id="474" dur="2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4.16667E-6 -3.7037E-6 " pathEditMode="relative" rAng="0" ptsTypes="AA">
                                      <p:cBhvr>
                                        <p:cTn id="478" dur="2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7"/>
                  </p:tgtEl>
                </p:cond>
              </p:nextCondLst>
            </p:seq>
            <p:seq concurrent="1" nextAc="seek">
              <p:cTn id="479" restart="whenNotActive" fill="hold" evtFilter="cancelBubble" nodeType="interactiveSeq">
                <p:stCondLst>
                  <p:cond evt="onClick" delay="0">
                    <p:tgtEl>
                      <p:spTgt spid="3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0" fill="hold">
                      <p:stCondLst>
                        <p:cond delay="0"/>
                      </p:stCondLst>
                      <p:childTnLst>
                        <p:par>
                          <p:cTn id="481" fill="hold">
                            <p:stCondLst>
                              <p:cond delay="0"/>
                            </p:stCondLst>
                            <p:childTnLst>
                              <p:par>
                                <p:cTn id="4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7.40741E-7 L 0.01367 -0.26597 " pathEditMode="relative" rAng="0" ptsTypes="AA">
                                      <p:cBhvr>
                                        <p:cTn id="483" dur="2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4" fill="hold">
                      <p:stCondLst>
                        <p:cond delay="indefinite"/>
                      </p:stCondLst>
                      <p:childTnLst>
                        <p:par>
                          <p:cTn id="485" fill="hold">
                            <p:stCondLst>
                              <p:cond delay="0"/>
                            </p:stCondLst>
                            <p:childTnLst>
                              <p:par>
                                <p:cTn id="4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-2.70833E-6 -7.40741E-7 " pathEditMode="relative" rAng="0" ptsTypes="AA">
                                      <p:cBhvr>
                                        <p:cTn id="487" dur="2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0"/>
                  </p:tgtEl>
                </p:cond>
              </p:nextCondLst>
            </p:seq>
            <p:seq concurrent="1" nextAc="seek">
              <p:cTn id="488" restart="whenNotActive" fill="hold" evtFilter="cancelBubble" nodeType="interactiveSeq">
                <p:stCondLst>
                  <p:cond evt="onClick" delay="0">
                    <p:tgtEl>
                      <p:spTgt spid="3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9" fill="hold">
                      <p:stCondLst>
                        <p:cond delay="0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7 L -0.01224 -0.2081 " pathEditMode="relative" rAng="0" ptsTypes="AA">
                                      <p:cBhvr>
                                        <p:cTn id="492" dur="2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3" fill="hold">
                      <p:stCondLst>
                        <p:cond delay="indefinite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-4.375E-6 -3.7037E-7 " pathEditMode="relative" rAng="0" ptsTypes="AA">
                                      <p:cBhvr>
                                        <p:cTn id="496" dur="2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7"/>
                  </p:tgtEl>
                </p:cond>
              </p:nextCondLst>
            </p:seq>
            <p:seq concurrent="1" nextAc="seek">
              <p:cTn id="497" restart="whenNotActive" fill="hold" evtFilter="cancelBubble" nodeType="interactiveSeq">
                <p:stCondLst>
                  <p:cond evt="onClick" delay="0">
                    <p:tgtEl>
                      <p:spTgt spid="3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8" fill="hold">
                      <p:stCondLst>
                        <p:cond delay="0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0.01393 -0.17685 " pathEditMode="relative" rAng="0" ptsTypes="AA">
                                      <p:cBhvr>
                                        <p:cTn id="501" dur="2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2" fill="hold">
                      <p:stCondLst>
                        <p:cond delay="indefinite"/>
                      </p:stCondLst>
                      <p:childTnLst>
                        <p:par>
                          <p:cTn id="503" fill="hold">
                            <p:stCondLst>
                              <p:cond delay="0"/>
                            </p:stCondLst>
                            <p:childTnLst>
                              <p:par>
                                <p:cTn id="5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3 -0.17685 L -2.29167E-6 -1.85185E-6 " pathEditMode="relative" rAng="0" ptsTypes="AA">
                                      <p:cBhvr>
                                        <p:cTn id="505" dur="2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2"/>
                  </p:tgtEl>
                </p:cond>
              </p:nextCondLst>
            </p:seq>
            <p:seq concurrent="1" nextAc="seek">
              <p:cTn id="506" restart="whenNotActive" fill="hold" evtFilter="cancelBubble" nodeType="interactiveSeq">
                <p:stCondLst>
                  <p:cond evt="onClick" delay="0">
                    <p:tgtEl>
                      <p:spTgt spid="3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7" fill="hold">
                      <p:stCondLst>
                        <p:cond delay="0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0.00977 0.20879 " pathEditMode="relative" rAng="0" ptsTypes="AA">
                                      <p:cBhvr>
                                        <p:cTn id="510" dur="20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1" fill="hold">
                      <p:stCondLst>
                        <p:cond delay="indefinite"/>
                      </p:stCondLst>
                      <p:childTnLst>
                        <p:par>
                          <p:cTn id="512" fill="hold">
                            <p:stCondLst>
                              <p:cond delay="0"/>
                            </p:stCondLst>
                            <p:childTnLst>
                              <p:par>
                                <p:cTn id="5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1.875E-6 4.44444E-6 " pathEditMode="relative" rAng="0" ptsTypes="AA">
                                      <p:cBhvr>
                                        <p:cTn id="514" dur="20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7"/>
                  </p:tgtEl>
                </p:cond>
              </p:nextCondLst>
            </p:seq>
            <p:seq concurrent="1" nextAc="seek">
              <p:cTn id="515" restart="whenNotActive" fill="hold" evtFilter="cancelBubble" nodeType="interactiveSeq">
                <p:stCondLst>
                  <p:cond evt="onClick" delay="0">
                    <p:tgtEl>
                      <p:spTgt spid="3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6" fill="hold">
                      <p:stCondLst>
                        <p:cond delay="0"/>
                      </p:stCondLst>
                      <p:childTnLst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01627 0.26666 " pathEditMode="relative" rAng="0" ptsTypes="AA">
                                      <p:cBhvr>
                                        <p:cTn id="519" dur="2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0" fill="hold">
                      <p:stCondLst>
                        <p:cond delay="indefinite"/>
                      </p:stCondLst>
                      <p:childTnLst>
                        <p:par>
                          <p:cTn id="521" fill="hold">
                            <p:stCondLst>
                              <p:cond delay="0"/>
                            </p:stCondLst>
                            <p:childTnLst>
                              <p:par>
                                <p:cTn id="5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3.54167E-6 4.81481E-6 " pathEditMode="relative" rAng="0" ptsTypes="AA">
                                      <p:cBhvr>
                                        <p:cTn id="523" dur="2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6"/>
                  </p:tgtEl>
                </p:cond>
              </p:nextCondLst>
            </p:seq>
            <p:seq concurrent="1" nextAc="seek">
              <p:cTn id="524" restart="whenNotActive" fill="hold" evtFilter="cancelBubble" nodeType="interactiveSeq">
                <p:stCondLst>
                  <p:cond evt="onClick" delay="0">
                    <p:tgtEl>
                      <p:spTgt spid="3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5" fill="hold">
                      <p:stCondLst>
                        <p:cond delay="0"/>
                      </p:stCondLst>
                      <p:childTnLst>
                        <p:par>
                          <p:cTn id="526" fill="hold">
                            <p:stCondLst>
                              <p:cond delay="0"/>
                            </p:stCondLst>
                            <p:childTnLst>
                              <p:par>
                                <p:cTn id="5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0.01433 0.29768 " pathEditMode="relative" rAng="0" ptsTypes="AA">
                                      <p:cBhvr>
                                        <p:cTn id="528" dur="2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9" fill="hold">
                      <p:stCondLst>
                        <p:cond delay="indefinite"/>
                      </p:stCondLst>
                      <p:childTnLst>
                        <p:par>
                          <p:cTn id="530" fill="hold">
                            <p:stCondLst>
                              <p:cond delay="0"/>
                            </p:stCondLst>
                            <p:childTnLst>
                              <p:par>
                                <p:cTn id="5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4.58333E-6 3.33333E-6 " pathEditMode="relative" rAng="0" ptsTypes="AA">
                                      <p:cBhvr>
                                        <p:cTn id="532" dur="2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5"/>
                  </p:tgtEl>
                </p:cond>
              </p:nextCondLst>
            </p:seq>
            <p:seq concurrent="1" nextAc="seek">
              <p:cTn id="533" restart="whenNotActive" fill="hold" evtFilter="cancelBubble" nodeType="interactiveSeq">
                <p:stCondLst>
                  <p:cond evt="onClick" delay="0">
                    <p:tgtEl>
                      <p:spTgt spid="3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4" fill="hold">
                      <p:stCondLst>
                        <p:cond delay="0"/>
                      </p:stCondLst>
                      <p:childTnLst>
                        <p:par>
                          <p:cTn id="535" fill="hold">
                            <p:stCondLst>
                              <p:cond delay="0"/>
                            </p:stCondLst>
                            <p:childTnLst>
                              <p:par>
                                <p:cTn id="5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-0.01575 0.35671 " pathEditMode="relative" rAng="0" ptsTypes="AA">
                                      <p:cBhvr>
                                        <p:cTn id="537" dur="2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2.70833E-6 1.11111E-6 " pathEditMode="relative" rAng="0" ptsTypes="AA">
                                      <p:cBhvr>
                                        <p:cTn id="541" dur="2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4"/>
                  </p:tgtEl>
                </p:cond>
              </p:nextCondLst>
            </p:seq>
            <p:seq concurrent="1" nextAc="seek">
              <p:cTn id="542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3" fill="hold">
                      <p:stCondLst>
                        <p:cond delay="0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0.01198 0.38588 " pathEditMode="relative" rAng="0" ptsTypes="AA">
                                      <p:cBhvr>
                                        <p:cTn id="546" dur="2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7" fill="hold">
                      <p:stCondLst>
                        <p:cond delay="indefinite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1.875E-6 -2.22222E-6 " pathEditMode="relative" rAng="0" ptsTypes="AA">
                                      <p:cBhvr>
                                        <p:cTn id="550" dur="2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551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2" fill="hold">
                      <p:stCondLst>
                        <p:cond delay="0"/>
                      </p:stCondLst>
                      <p:childTnLst>
                        <p:par>
                          <p:cTn id="553" fill="hold">
                            <p:stCondLst>
                              <p:cond delay="0"/>
                            </p:stCondLst>
                            <p:childTnLst>
                              <p:par>
                                <p:cTn id="5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0.01367 -0.26597 " pathEditMode="relative" rAng="0" ptsTypes="AA">
                                      <p:cBhvr>
                                        <p:cTn id="555" dur="2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6" fill="hold">
                      <p:stCondLst>
                        <p:cond delay="indefinite"/>
                      </p:stCondLst>
                      <p:childTnLst>
                        <p:par>
                          <p:cTn id="557" fill="hold">
                            <p:stCondLst>
                              <p:cond delay="0"/>
                            </p:stCondLst>
                            <p:childTnLst>
                              <p:par>
                                <p:cTn id="5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79167E-6 -7.40741E-7 " pathEditMode="relative" rAng="0" ptsTypes="AA">
                                      <p:cBhvr>
                                        <p:cTn id="559" dur="2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560" restart="whenNotActive" fill="hold" evtFilter="cancelBubble" nodeType="interactiveSeq">
                <p:stCondLst>
                  <p:cond evt="onClick" delay="0">
                    <p:tgtEl>
                      <p:spTgt spid="3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1" fill="hold">
                      <p:stCondLst>
                        <p:cond delay="0"/>
                      </p:stCondLst>
                      <p:childTnLst>
                        <p:par>
                          <p:cTn id="562" fill="hold">
                            <p:stCondLst>
                              <p:cond delay="0"/>
                            </p:stCondLst>
                            <p:childTnLst>
                              <p:par>
                                <p:cTn id="5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-0.01224 -0.2081 " pathEditMode="relative" rAng="0" ptsTypes="AA">
                                      <p:cBhvr>
                                        <p:cTn id="564" dur="2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5" fill="hold">
                      <p:stCondLst>
                        <p:cond delay="indefinite"/>
                      </p:stCondLst>
                      <p:childTnLst>
                        <p:par>
                          <p:cTn id="566" fill="hold">
                            <p:stCondLst>
                              <p:cond delay="0"/>
                            </p:stCondLst>
                            <p:childTnLst>
                              <p:par>
                                <p:cTn id="5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3.33333E-6 -3.7037E-7 " pathEditMode="relative" rAng="0" ptsTypes="AA">
                                      <p:cBhvr>
                                        <p:cTn id="568" dur="2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3"/>
                  </p:tgtEl>
                </p:cond>
              </p:nextCondLst>
            </p:seq>
            <p:seq concurrent="1" nextAc="seek">
              <p:cTn id="569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0" fill="hold">
                      <p:stCondLst>
                        <p:cond delay="0"/>
                      </p:stCondLst>
                      <p:childTnLst>
                        <p:par>
                          <p:cTn id="571" fill="hold">
                            <p:stCondLst>
                              <p:cond delay="0"/>
                            </p:stCondLst>
                            <p:childTnLst>
                              <p:par>
                                <p:cTn id="5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7 L 0.01394 -0.17685 " pathEditMode="relative" rAng="0" ptsTypes="AA">
                                      <p:cBhvr>
                                        <p:cTn id="573" dur="20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4" fill="hold">
                      <p:stCondLst>
                        <p:cond delay="indefinite"/>
                      </p:stCondLst>
                      <p:childTnLst>
                        <p:par>
                          <p:cTn id="575" fill="hold">
                            <p:stCondLst>
                              <p:cond delay="0"/>
                            </p:stCondLst>
                            <p:childTnLst>
                              <p:par>
                                <p:cTn id="5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-4.79167E-6 -3.7037E-7 " pathEditMode="relative" rAng="0" ptsTypes="AA">
                                      <p:cBhvr>
                                        <p:cTn id="577" dur="20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 descr="Afbeelding met tekst, helm&#10;&#10;Automatisch gegenereerde beschrijving">
            <a:extLst>
              <a:ext uri="{FF2B5EF4-FFF2-40B4-BE49-F238E27FC236}">
                <a16:creationId xmlns:a16="http://schemas.microsoft.com/office/drawing/2014/main" id="{29DAA645-1020-4EE5-A9BE-F53092A90C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95"/>
          <a:stretch/>
        </p:blipFill>
        <p:spPr>
          <a:xfrm>
            <a:off x="0" y="-22523"/>
            <a:ext cx="12192000" cy="6880523"/>
          </a:xfrm>
          <a:prstGeom prst="rect">
            <a:avLst/>
          </a:prstGeom>
        </p:spPr>
      </p:pic>
      <p:grpSp>
        <p:nvGrpSpPr>
          <p:cNvPr id="14" name="Groep 13">
            <a:extLst>
              <a:ext uri="{FF2B5EF4-FFF2-40B4-BE49-F238E27FC236}">
                <a16:creationId xmlns:a16="http://schemas.microsoft.com/office/drawing/2014/main" id="{8A5A44A1-DD83-43F2-ADA4-2B09BC21F527}"/>
              </a:ext>
            </a:extLst>
          </p:cNvPr>
          <p:cNvGrpSpPr/>
          <p:nvPr/>
        </p:nvGrpSpPr>
        <p:grpSpPr>
          <a:xfrm>
            <a:off x="1240171" y="2495685"/>
            <a:ext cx="9726930" cy="2660015"/>
            <a:chOff x="1240171" y="2495685"/>
            <a:chExt cx="9726930" cy="2660015"/>
          </a:xfrm>
        </p:grpSpPr>
        <p:pic>
          <p:nvPicPr>
            <p:cNvPr id="4" name="image3.png">
              <a:extLst>
                <a:ext uri="{FF2B5EF4-FFF2-40B4-BE49-F238E27FC236}">
                  <a16:creationId xmlns:a16="http://schemas.microsoft.com/office/drawing/2014/main" id="{39899C1C-75BB-4451-89BA-31C0851CAC6A}"/>
                </a:ext>
              </a:extLst>
            </p:cNvPr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3000" b="64400" l="1000" r="91200">
                          <a14:foregroundMark x1="2300" y1="34800" x2="53000" y2="37600"/>
                          <a14:foregroundMark x1="53000" y1="37600" x2="61000" y2="37200"/>
                          <a14:foregroundMark x1="63000" y1="35400" x2="62900" y2="57600"/>
                          <a14:foregroundMark x1="6100" y1="59300" x2="5500" y2="47000"/>
                          <a14:foregroundMark x1="52100" y1="33700" x2="32500" y2="33800"/>
                          <a14:foregroundMark x1="65400" y1="33500" x2="50700" y2="33500"/>
                          <a14:foregroundMark x1="65300" y1="40000" x2="65100" y2="50400"/>
                          <a14:foregroundMark x1="66500" y1="36600" x2="67200" y2="45000"/>
                          <a14:foregroundMark x1="68700" y1="34300" x2="68900" y2="40300"/>
                          <a14:foregroundMark x1="74100" y1="33500" x2="82300" y2="34000"/>
                          <a14:foregroundMark x1="82300" y1="34000" x2="82600" y2="34600"/>
                          <a14:foregroundMark x1="77100" y1="33300" x2="78100" y2="34000"/>
                          <a14:foregroundMark x1="84600" y1="34900" x2="91200" y2="34100"/>
                          <a14:foregroundMark x1="71100" y1="33200" x2="72300" y2="33200"/>
                          <a14:foregroundMark x1="21700" y1="33600" x2="11500" y2="33000"/>
                          <a14:foregroundMark x1="8300" y1="33000" x2="4200" y2="33200"/>
                          <a14:foregroundMark x1="1000" y1="34000" x2="1300" y2="43000"/>
                        </a14:backgroundRemoval>
                      </a14:imgEffect>
                    </a14:imgLayer>
                  </a14:imgProps>
                </a:ext>
              </a:extLst>
            </a:blip>
            <a:srcRect t="32113" r="34329" b="31946"/>
            <a:stretch>
              <a:fillRect/>
            </a:stretch>
          </p:blipFill>
          <p:spPr>
            <a:xfrm>
              <a:off x="1240171" y="2495685"/>
              <a:ext cx="4857750" cy="266001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99" name="image3.png">
              <a:extLst>
                <a:ext uri="{FF2B5EF4-FFF2-40B4-BE49-F238E27FC236}">
                  <a16:creationId xmlns:a16="http://schemas.microsoft.com/office/drawing/2014/main" id="{67CBC4E2-1B59-4629-867E-A12099518D46}"/>
                </a:ext>
              </a:extLst>
            </p:cNvPr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3000" b="64400" l="1000" r="91200">
                          <a14:foregroundMark x1="2300" y1="34800" x2="53000" y2="37600"/>
                          <a14:foregroundMark x1="53000" y1="37600" x2="61000" y2="37200"/>
                          <a14:foregroundMark x1="63000" y1="35400" x2="62900" y2="57600"/>
                          <a14:foregroundMark x1="6100" y1="59300" x2="5500" y2="47000"/>
                          <a14:foregroundMark x1="52100" y1="33700" x2="32500" y2="33800"/>
                          <a14:foregroundMark x1="65400" y1="33500" x2="50700" y2="33500"/>
                          <a14:foregroundMark x1="65300" y1="40000" x2="65100" y2="50400"/>
                          <a14:foregroundMark x1="66500" y1="36600" x2="67200" y2="45000"/>
                          <a14:foregroundMark x1="68700" y1="34300" x2="68900" y2="40300"/>
                          <a14:foregroundMark x1="74100" y1="33500" x2="82300" y2="34000"/>
                          <a14:foregroundMark x1="82300" y1="34000" x2="82600" y2="34600"/>
                          <a14:foregroundMark x1="77100" y1="33300" x2="78100" y2="34000"/>
                          <a14:foregroundMark x1="84600" y1="34900" x2="91200" y2="34100"/>
                          <a14:foregroundMark x1="71100" y1="33200" x2="72300" y2="33200"/>
                          <a14:foregroundMark x1="21700" y1="33600" x2="11500" y2="33000"/>
                          <a14:foregroundMark x1="8300" y1="33000" x2="4200" y2="33200"/>
                          <a14:foregroundMark x1="1000" y1="34000" x2="1300" y2="43000"/>
                        </a14:backgroundRemoval>
                      </a14:imgEffect>
                    </a14:imgLayer>
                  </a14:imgProps>
                </a:ext>
              </a:extLst>
            </a:blip>
            <a:srcRect t="32113" r="34329" b="31946"/>
            <a:stretch>
              <a:fillRect/>
            </a:stretch>
          </p:blipFill>
          <p:spPr>
            <a:xfrm flipH="1">
              <a:off x="6109351" y="2495685"/>
              <a:ext cx="4857750" cy="266001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7" name="image2.png">
            <a:extLst>
              <a:ext uri="{FF2B5EF4-FFF2-40B4-BE49-F238E27FC236}">
                <a16:creationId xmlns:a16="http://schemas.microsoft.com/office/drawing/2014/main" id="{121F6520-93A3-4C1D-ABDD-457CA10769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1584326" y="176552"/>
            <a:ext cx="599377" cy="817200"/>
          </a:xfrm>
          <a:prstGeom prst="rect">
            <a:avLst/>
          </a:prstGeom>
          <a:ln/>
        </p:spPr>
      </p:pic>
      <p:pic>
        <p:nvPicPr>
          <p:cNvPr id="11" name="image2.png">
            <a:extLst>
              <a:ext uri="{FF2B5EF4-FFF2-40B4-BE49-F238E27FC236}">
                <a16:creationId xmlns:a16="http://schemas.microsoft.com/office/drawing/2014/main" id="{275B2516-48DB-4CC3-8DC9-CDD4FB39F5A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1920998" y="376578"/>
            <a:ext cx="605224" cy="817200"/>
          </a:xfrm>
          <a:prstGeom prst="rect">
            <a:avLst/>
          </a:prstGeom>
          <a:ln/>
        </p:spPr>
      </p:pic>
      <p:pic>
        <p:nvPicPr>
          <p:cNvPr id="8" name="image2.png">
            <a:extLst>
              <a:ext uri="{FF2B5EF4-FFF2-40B4-BE49-F238E27FC236}">
                <a16:creationId xmlns:a16="http://schemas.microsoft.com/office/drawing/2014/main" id="{8967C6AC-D1DB-4AF4-A89B-6B8584868B4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1557656" y="780437"/>
            <a:ext cx="596177" cy="817200"/>
          </a:xfrm>
          <a:prstGeom prst="rect">
            <a:avLst/>
          </a:prstGeom>
          <a:ln/>
        </p:spPr>
      </p:pic>
      <p:pic>
        <p:nvPicPr>
          <p:cNvPr id="9" name="image2.png">
            <a:extLst>
              <a:ext uri="{FF2B5EF4-FFF2-40B4-BE49-F238E27FC236}">
                <a16:creationId xmlns:a16="http://schemas.microsoft.com/office/drawing/2014/main" id="{2A99BAAC-8F10-49C9-887C-4A6CAD9172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1933351" y="993797"/>
            <a:ext cx="592871" cy="817200"/>
          </a:xfrm>
          <a:prstGeom prst="rect">
            <a:avLst/>
          </a:prstGeom>
          <a:ln/>
        </p:spPr>
      </p:pic>
      <p:pic>
        <p:nvPicPr>
          <p:cNvPr id="10" name="image2.png">
            <a:extLst>
              <a:ext uri="{FF2B5EF4-FFF2-40B4-BE49-F238E27FC236}">
                <a16:creationId xmlns:a16="http://schemas.microsoft.com/office/drawing/2014/main" id="{B36F40A8-6F7D-4FF4-8CF6-056591C9A2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1616710" y="1390658"/>
            <a:ext cx="591414" cy="817200"/>
          </a:xfrm>
          <a:prstGeom prst="rect">
            <a:avLst/>
          </a:prstGeom>
          <a:ln/>
        </p:spPr>
      </p:pic>
      <p:sp>
        <p:nvSpPr>
          <p:cNvPr id="54" name="Tekstvak 2">
            <a:extLst>
              <a:ext uri="{FF2B5EF4-FFF2-40B4-BE49-F238E27FC236}">
                <a16:creationId xmlns:a16="http://schemas.microsoft.com/office/drawing/2014/main" id="{0E7D81BE-F98D-4CA2-AE4D-030856ABD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1146" y="2104976"/>
            <a:ext cx="8836194" cy="9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nl-NL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		    2			 3	           4</a:t>
            </a:r>
            <a:endParaRPr lang="nl-BE" sz="15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83544579-77FC-4A79-9A12-252D59AC48CF}"/>
              </a:ext>
            </a:extLst>
          </p:cNvPr>
          <p:cNvCxnSpPr/>
          <p:nvPr/>
        </p:nvCxnSpPr>
        <p:spPr>
          <a:xfrm>
            <a:off x="3790765" y="2334831"/>
            <a:ext cx="0" cy="295626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Rechte verbindingslijn 55">
            <a:extLst>
              <a:ext uri="{FF2B5EF4-FFF2-40B4-BE49-F238E27FC236}">
                <a16:creationId xmlns:a16="http://schemas.microsoft.com/office/drawing/2014/main" id="{753D987D-0D07-4DEA-A50D-C3B09E47628A}"/>
              </a:ext>
            </a:extLst>
          </p:cNvPr>
          <p:cNvCxnSpPr/>
          <p:nvPr/>
        </p:nvCxnSpPr>
        <p:spPr>
          <a:xfrm>
            <a:off x="6109317" y="2362944"/>
            <a:ext cx="0" cy="295626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Rechte verbindingslijn 56">
            <a:extLst>
              <a:ext uri="{FF2B5EF4-FFF2-40B4-BE49-F238E27FC236}">
                <a16:creationId xmlns:a16="http://schemas.microsoft.com/office/drawing/2014/main" id="{7238A313-F471-4F1C-98F4-6165E6446C8C}"/>
              </a:ext>
            </a:extLst>
          </p:cNvPr>
          <p:cNvCxnSpPr/>
          <p:nvPr/>
        </p:nvCxnSpPr>
        <p:spPr>
          <a:xfrm>
            <a:off x="8418997" y="2355546"/>
            <a:ext cx="0" cy="295626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9E4C2D8F-DDB0-453A-A059-2FCB60A3FF67}"/>
              </a:ext>
            </a:extLst>
          </p:cNvPr>
          <p:cNvGrpSpPr/>
          <p:nvPr/>
        </p:nvGrpSpPr>
        <p:grpSpPr>
          <a:xfrm>
            <a:off x="270626" y="1213196"/>
            <a:ext cx="831099" cy="831273"/>
            <a:chOff x="270626" y="761076"/>
            <a:chExt cx="831099" cy="83127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62" name="Ovaal 161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693FFB60-5294-47F0-85DE-20F709CDC8FC}"/>
                </a:ext>
              </a:extLst>
            </p:cNvPr>
            <p:cNvSpPr/>
            <p:nvPr/>
          </p:nvSpPr>
          <p:spPr>
            <a:xfrm>
              <a:off x="270626" y="761076"/>
              <a:ext cx="831099" cy="831273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61" name="Pijl: rechts 16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FC2CC865-0D98-45F9-98DB-93F12AF2A45C}"/>
                </a:ext>
              </a:extLst>
            </p:cNvPr>
            <p:cNvSpPr/>
            <p:nvPr/>
          </p:nvSpPr>
          <p:spPr>
            <a:xfrm>
              <a:off x="466090" y="1003300"/>
              <a:ext cx="416560" cy="345440"/>
            </a:xfrm>
            <a:prstGeom prst="rightArrow">
              <a:avLst>
                <a:gd name="adj1" fmla="val 10000"/>
                <a:gd name="adj2" fmla="val 46923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chemeClr val="tx1"/>
                </a:solidFill>
              </a:endParaRPr>
            </a:p>
          </p:txBody>
        </p:sp>
      </p:grpSp>
      <p:grpSp>
        <p:nvGrpSpPr>
          <p:cNvPr id="163" name="Groep 162">
            <a:extLst>
              <a:ext uri="{FF2B5EF4-FFF2-40B4-BE49-F238E27FC236}">
                <a16:creationId xmlns:a16="http://schemas.microsoft.com/office/drawing/2014/main" id="{B6497D7B-FF97-48C9-9AE8-9BC76DFC252D}"/>
              </a:ext>
            </a:extLst>
          </p:cNvPr>
          <p:cNvGrpSpPr/>
          <p:nvPr/>
        </p:nvGrpSpPr>
        <p:grpSpPr>
          <a:xfrm flipH="1">
            <a:off x="270626" y="293716"/>
            <a:ext cx="831099" cy="831273"/>
            <a:chOff x="270626" y="761076"/>
            <a:chExt cx="831099" cy="83127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65" name="Ovaal 164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3EE0C56E-0080-494E-8BA9-E9698F6D8D04}"/>
                </a:ext>
              </a:extLst>
            </p:cNvPr>
            <p:cNvSpPr/>
            <p:nvPr/>
          </p:nvSpPr>
          <p:spPr>
            <a:xfrm>
              <a:off x="270626" y="761076"/>
              <a:ext cx="831099" cy="831273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64" name="Pijl: rechts 163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80C0431C-BF07-4085-B5BD-C649E35A27DE}"/>
                </a:ext>
              </a:extLst>
            </p:cNvPr>
            <p:cNvSpPr/>
            <p:nvPr/>
          </p:nvSpPr>
          <p:spPr>
            <a:xfrm>
              <a:off x="466090" y="1003300"/>
              <a:ext cx="416560" cy="345440"/>
            </a:xfrm>
            <a:prstGeom prst="rightArrow">
              <a:avLst>
                <a:gd name="adj1" fmla="val 10000"/>
                <a:gd name="adj2" fmla="val 46923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chemeClr val="tx1"/>
                </a:solidFill>
              </a:endParaRPr>
            </a:p>
          </p:txBody>
        </p:sp>
      </p:grpSp>
      <p:grpSp>
        <p:nvGrpSpPr>
          <p:cNvPr id="166" name="Groep 165">
            <a:extLst>
              <a:ext uri="{FF2B5EF4-FFF2-40B4-BE49-F238E27FC236}">
                <a16:creationId xmlns:a16="http://schemas.microsoft.com/office/drawing/2014/main" id="{11ACFA00-2A27-43E9-A181-F66A76364E21}"/>
              </a:ext>
            </a:extLst>
          </p:cNvPr>
          <p:cNvGrpSpPr>
            <a:grpSpLocks noChangeAspect="1"/>
          </p:cNvGrpSpPr>
          <p:nvPr/>
        </p:nvGrpSpPr>
        <p:grpSpPr>
          <a:xfrm>
            <a:off x="1564641" y="5221553"/>
            <a:ext cx="585662" cy="817317"/>
            <a:chOff x="154814" y="94750"/>
            <a:chExt cx="772366" cy="1076828"/>
          </a:xfrm>
        </p:grpSpPr>
        <p:pic>
          <p:nvPicPr>
            <p:cNvPr id="167" name="image2.png">
              <a:extLst>
                <a:ext uri="{FF2B5EF4-FFF2-40B4-BE49-F238E27FC236}">
                  <a16:creationId xmlns:a16="http://schemas.microsoft.com/office/drawing/2014/main" id="{03F002C7-E00A-44C5-8787-1936633E2C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8" name="Afbeelding 167">
              <a:extLst>
                <a:ext uri="{FF2B5EF4-FFF2-40B4-BE49-F238E27FC236}">
                  <a16:creationId xmlns:a16="http://schemas.microsoft.com/office/drawing/2014/main" id="{70870481-A8CD-4249-A2A0-8263086AF4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9" name="Afbeelding 168">
              <a:extLst>
                <a:ext uri="{FF2B5EF4-FFF2-40B4-BE49-F238E27FC236}">
                  <a16:creationId xmlns:a16="http://schemas.microsoft.com/office/drawing/2014/main" id="{11B45A6D-C736-4A22-993E-834A6D843B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0" name="Afbeelding 169">
              <a:extLst>
                <a:ext uri="{FF2B5EF4-FFF2-40B4-BE49-F238E27FC236}">
                  <a16:creationId xmlns:a16="http://schemas.microsoft.com/office/drawing/2014/main" id="{EA4E3460-05CA-4C25-A829-10A80E6670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71" name="Groep 170">
            <a:extLst>
              <a:ext uri="{FF2B5EF4-FFF2-40B4-BE49-F238E27FC236}">
                <a16:creationId xmlns:a16="http://schemas.microsoft.com/office/drawing/2014/main" id="{8E7EE6E4-25FB-4AB4-83D1-09DAD85B9DC2}"/>
              </a:ext>
            </a:extLst>
          </p:cNvPr>
          <p:cNvGrpSpPr>
            <a:grpSpLocks noChangeAspect="1"/>
          </p:cNvGrpSpPr>
          <p:nvPr/>
        </p:nvGrpSpPr>
        <p:grpSpPr>
          <a:xfrm>
            <a:off x="1884680" y="5434913"/>
            <a:ext cx="585662" cy="817317"/>
            <a:chOff x="154993" y="99049"/>
            <a:chExt cx="772366" cy="1076827"/>
          </a:xfrm>
        </p:grpSpPr>
        <p:pic>
          <p:nvPicPr>
            <p:cNvPr id="172" name="image2.png">
              <a:extLst>
                <a:ext uri="{FF2B5EF4-FFF2-40B4-BE49-F238E27FC236}">
                  <a16:creationId xmlns:a16="http://schemas.microsoft.com/office/drawing/2014/main" id="{3398AA0B-30DD-4408-8E65-FE7012BFAF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3" name="Afbeelding 172">
              <a:extLst>
                <a:ext uri="{FF2B5EF4-FFF2-40B4-BE49-F238E27FC236}">
                  <a16:creationId xmlns:a16="http://schemas.microsoft.com/office/drawing/2014/main" id="{5A62C1B7-9E7A-4627-BF13-ED295E81AE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74" name="Groep 173">
            <a:extLst>
              <a:ext uri="{FF2B5EF4-FFF2-40B4-BE49-F238E27FC236}">
                <a16:creationId xmlns:a16="http://schemas.microsoft.com/office/drawing/2014/main" id="{E2363B51-9A2F-4C61-BE4A-D035BF2B3267}"/>
              </a:ext>
            </a:extLst>
          </p:cNvPr>
          <p:cNvGrpSpPr>
            <a:grpSpLocks noChangeAspect="1"/>
          </p:cNvGrpSpPr>
          <p:nvPr/>
        </p:nvGrpSpPr>
        <p:grpSpPr>
          <a:xfrm>
            <a:off x="1564641" y="5831774"/>
            <a:ext cx="591609" cy="817260"/>
            <a:chOff x="1537609" y="5128444"/>
            <a:chExt cx="779145" cy="1076325"/>
          </a:xfrm>
        </p:grpSpPr>
        <p:pic>
          <p:nvPicPr>
            <p:cNvPr id="175" name="image2.png">
              <a:extLst>
                <a:ext uri="{FF2B5EF4-FFF2-40B4-BE49-F238E27FC236}">
                  <a16:creationId xmlns:a16="http://schemas.microsoft.com/office/drawing/2014/main" id="{0FA19B37-00F6-49EC-9C7C-E3EE005568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6" name="Afbeelding 175">
              <a:extLst>
                <a:ext uri="{FF2B5EF4-FFF2-40B4-BE49-F238E27FC236}">
                  <a16:creationId xmlns:a16="http://schemas.microsoft.com/office/drawing/2014/main" id="{FDFD89C6-C17D-431C-8F5D-6ACFD28225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87" name="image2.png">
            <a:extLst>
              <a:ext uri="{FF2B5EF4-FFF2-40B4-BE49-F238E27FC236}">
                <a16:creationId xmlns:a16="http://schemas.microsoft.com/office/drawing/2014/main" id="{4510C0D8-6456-4CE3-B5BA-089F60F528C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2816861" y="175917"/>
            <a:ext cx="599377" cy="817200"/>
          </a:xfrm>
          <a:prstGeom prst="rect">
            <a:avLst/>
          </a:prstGeom>
          <a:ln/>
        </p:spPr>
      </p:pic>
      <p:pic>
        <p:nvPicPr>
          <p:cNvPr id="288" name="image2.png">
            <a:extLst>
              <a:ext uri="{FF2B5EF4-FFF2-40B4-BE49-F238E27FC236}">
                <a16:creationId xmlns:a16="http://schemas.microsoft.com/office/drawing/2014/main" id="{15A52DFC-D622-48AC-869D-4A18DCF1D0B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3153533" y="375943"/>
            <a:ext cx="605224" cy="817200"/>
          </a:xfrm>
          <a:prstGeom prst="rect">
            <a:avLst/>
          </a:prstGeom>
          <a:ln/>
        </p:spPr>
      </p:pic>
      <p:pic>
        <p:nvPicPr>
          <p:cNvPr id="289" name="image2.png">
            <a:extLst>
              <a:ext uri="{FF2B5EF4-FFF2-40B4-BE49-F238E27FC236}">
                <a16:creationId xmlns:a16="http://schemas.microsoft.com/office/drawing/2014/main" id="{F2AAB2E2-79AC-457D-8DCB-C3760BD833D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2790191" y="779802"/>
            <a:ext cx="596177" cy="817200"/>
          </a:xfrm>
          <a:prstGeom prst="rect">
            <a:avLst/>
          </a:prstGeom>
          <a:ln/>
        </p:spPr>
      </p:pic>
      <p:pic>
        <p:nvPicPr>
          <p:cNvPr id="290" name="image2.png">
            <a:extLst>
              <a:ext uri="{FF2B5EF4-FFF2-40B4-BE49-F238E27FC236}">
                <a16:creationId xmlns:a16="http://schemas.microsoft.com/office/drawing/2014/main" id="{9F42208E-FBFF-42E3-930C-33C239F92F7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3165886" y="993162"/>
            <a:ext cx="592871" cy="817200"/>
          </a:xfrm>
          <a:prstGeom prst="rect">
            <a:avLst/>
          </a:prstGeom>
          <a:ln/>
        </p:spPr>
      </p:pic>
      <p:pic>
        <p:nvPicPr>
          <p:cNvPr id="291" name="image2.png">
            <a:extLst>
              <a:ext uri="{FF2B5EF4-FFF2-40B4-BE49-F238E27FC236}">
                <a16:creationId xmlns:a16="http://schemas.microsoft.com/office/drawing/2014/main" id="{358568D2-343E-4144-911F-C7FAF411F8F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2849245" y="1390023"/>
            <a:ext cx="591414" cy="817200"/>
          </a:xfrm>
          <a:prstGeom prst="rect">
            <a:avLst/>
          </a:prstGeom>
          <a:ln/>
        </p:spPr>
      </p:pic>
      <p:grpSp>
        <p:nvGrpSpPr>
          <p:cNvPr id="292" name="Groep 291">
            <a:extLst>
              <a:ext uri="{FF2B5EF4-FFF2-40B4-BE49-F238E27FC236}">
                <a16:creationId xmlns:a16="http://schemas.microsoft.com/office/drawing/2014/main" id="{6BFA05BC-20BB-4A9C-8129-F83804C46C09}"/>
              </a:ext>
            </a:extLst>
          </p:cNvPr>
          <p:cNvGrpSpPr>
            <a:grpSpLocks noChangeAspect="1"/>
          </p:cNvGrpSpPr>
          <p:nvPr/>
        </p:nvGrpSpPr>
        <p:grpSpPr>
          <a:xfrm>
            <a:off x="2797176" y="5220918"/>
            <a:ext cx="585662" cy="817317"/>
            <a:chOff x="154814" y="94750"/>
            <a:chExt cx="772366" cy="1076828"/>
          </a:xfrm>
        </p:grpSpPr>
        <p:pic>
          <p:nvPicPr>
            <p:cNvPr id="293" name="image2.png">
              <a:extLst>
                <a:ext uri="{FF2B5EF4-FFF2-40B4-BE49-F238E27FC236}">
                  <a16:creationId xmlns:a16="http://schemas.microsoft.com/office/drawing/2014/main" id="{EC3CBE05-66D1-4E69-960A-973F051D17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4" name="Afbeelding 293">
              <a:extLst>
                <a:ext uri="{FF2B5EF4-FFF2-40B4-BE49-F238E27FC236}">
                  <a16:creationId xmlns:a16="http://schemas.microsoft.com/office/drawing/2014/main" id="{C99B0B44-8B75-4F45-A7B3-80821BBBAE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5" name="Afbeelding 294">
              <a:extLst>
                <a:ext uri="{FF2B5EF4-FFF2-40B4-BE49-F238E27FC236}">
                  <a16:creationId xmlns:a16="http://schemas.microsoft.com/office/drawing/2014/main" id="{6664FCA8-4C91-4FD9-BA45-BA61101672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6" name="Afbeelding 295">
              <a:extLst>
                <a:ext uri="{FF2B5EF4-FFF2-40B4-BE49-F238E27FC236}">
                  <a16:creationId xmlns:a16="http://schemas.microsoft.com/office/drawing/2014/main" id="{8959D814-EBD7-4893-A5DA-51B5BC5728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97" name="Groep 296">
            <a:extLst>
              <a:ext uri="{FF2B5EF4-FFF2-40B4-BE49-F238E27FC236}">
                <a16:creationId xmlns:a16="http://schemas.microsoft.com/office/drawing/2014/main" id="{E0B5B285-0350-4FA4-B211-89ECC24FAB22}"/>
              </a:ext>
            </a:extLst>
          </p:cNvPr>
          <p:cNvGrpSpPr>
            <a:grpSpLocks noChangeAspect="1"/>
          </p:cNvGrpSpPr>
          <p:nvPr/>
        </p:nvGrpSpPr>
        <p:grpSpPr>
          <a:xfrm>
            <a:off x="3117215" y="5434278"/>
            <a:ext cx="585662" cy="817317"/>
            <a:chOff x="154993" y="99049"/>
            <a:chExt cx="772366" cy="1076827"/>
          </a:xfrm>
        </p:grpSpPr>
        <p:pic>
          <p:nvPicPr>
            <p:cNvPr id="298" name="image2.png">
              <a:extLst>
                <a:ext uri="{FF2B5EF4-FFF2-40B4-BE49-F238E27FC236}">
                  <a16:creationId xmlns:a16="http://schemas.microsoft.com/office/drawing/2014/main" id="{E8925FD7-7D56-436E-86C9-5CFE1199DD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9" name="Afbeelding 298">
              <a:extLst>
                <a:ext uri="{FF2B5EF4-FFF2-40B4-BE49-F238E27FC236}">
                  <a16:creationId xmlns:a16="http://schemas.microsoft.com/office/drawing/2014/main" id="{E57ADDCF-D27D-4A96-903B-76A9DFBBF5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00" name="Groep 299">
            <a:extLst>
              <a:ext uri="{FF2B5EF4-FFF2-40B4-BE49-F238E27FC236}">
                <a16:creationId xmlns:a16="http://schemas.microsoft.com/office/drawing/2014/main" id="{026D5B49-5F4D-46D7-8DC8-7D9A2C3A70B5}"/>
              </a:ext>
            </a:extLst>
          </p:cNvPr>
          <p:cNvGrpSpPr>
            <a:grpSpLocks noChangeAspect="1"/>
          </p:cNvGrpSpPr>
          <p:nvPr/>
        </p:nvGrpSpPr>
        <p:grpSpPr>
          <a:xfrm>
            <a:off x="2797176" y="5831139"/>
            <a:ext cx="591609" cy="817260"/>
            <a:chOff x="1537609" y="5128444"/>
            <a:chExt cx="779145" cy="1076325"/>
          </a:xfrm>
        </p:grpSpPr>
        <p:pic>
          <p:nvPicPr>
            <p:cNvPr id="301" name="image2.png">
              <a:extLst>
                <a:ext uri="{FF2B5EF4-FFF2-40B4-BE49-F238E27FC236}">
                  <a16:creationId xmlns:a16="http://schemas.microsoft.com/office/drawing/2014/main" id="{128B98C3-74B2-456B-9680-A0587D0123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02" name="Afbeelding 301">
              <a:extLst>
                <a:ext uri="{FF2B5EF4-FFF2-40B4-BE49-F238E27FC236}">
                  <a16:creationId xmlns:a16="http://schemas.microsoft.com/office/drawing/2014/main" id="{125EA52B-DBFC-40A1-8622-92590BCE41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03" name="image2.png">
            <a:extLst>
              <a:ext uri="{FF2B5EF4-FFF2-40B4-BE49-F238E27FC236}">
                <a16:creationId xmlns:a16="http://schemas.microsoft.com/office/drawing/2014/main" id="{435AB3BD-F392-489A-AD3F-31D5A16219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3939016" y="175917"/>
            <a:ext cx="599377" cy="817200"/>
          </a:xfrm>
          <a:prstGeom prst="rect">
            <a:avLst/>
          </a:prstGeom>
          <a:ln/>
        </p:spPr>
      </p:pic>
      <p:pic>
        <p:nvPicPr>
          <p:cNvPr id="304" name="image2.png">
            <a:extLst>
              <a:ext uri="{FF2B5EF4-FFF2-40B4-BE49-F238E27FC236}">
                <a16:creationId xmlns:a16="http://schemas.microsoft.com/office/drawing/2014/main" id="{4D5B8067-52C4-450E-85F3-74F4FD13B9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4275688" y="375943"/>
            <a:ext cx="605224" cy="817200"/>
          </a:xfrm>
          <a:prstGeom prst="rect">
            <a:avLst/>
          </a:prstGeom>
          <a:ln/>
        </p:spPr>
      </p:pic>
      <p:pic>
        <p:nvPicPr>
          <p:cNvPr id="305" name="image2.png">
            <a:extLst>
              <a:ext uri="{FF2B5EF4-FFF2-40B4-BE49-F238E27FC236}">
                <a16:creationId xmlns:a16="http://schemas.microsoft.com/office/drawing/2014/main" id="{BE01827D-96F2-41F3-A98E-C87221E5932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3912346" y="779802"/>
            <a:ext cx="596177" cy="817200"/>
          </a:xfrm>
          <a:prstGeom prst="rect">
            <a:avLst/>
          </a:prstGeom>
          <a:ln/>
        </p:spPr>
      </p:pic>
      <p:pic>
        <p:nvPicPr>
          <p:cNvPr id="306" name="image2.png">
            <a:extLst>
              <a:ext uri="{FF2B5EF4-FFF2-40B4-BE49-F238E27FC236}">
                <a16:creationId xmlns:a16="http://schemas.microsoft.com/office/drawing/2014/main" id="{D141439D-EC78-421A-B50E-84A485F204B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4288041" y="993162"/>
            <a:ext cx="592871" cy="817200"/>
          </a:xfrm>
          <a:prstGeom prst="rect">
            <a:avLst/>
          </a:prstGeom>
          <a:ln/>
        </p:spPr>
      </p:pic>
      <p:pic>
        <p:nvPicPr>
          <p:cNvPr id="307" name="image2.png">
            <a:extLst>
              <a:ext uri="{FF2B5EF4-FFF2-40B4-BE49-F238E27FC236}">
                <a16:creationId xmlns:a16="http://schemas.microsoft.com/office/drawing/2014/main" id="{7C487835-CC2B-4048-9C8F-538789B9B2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3971400" y="1390023"/>
            <a:ext cx="591414" cy="817200"/>
          </a:xfrm>
          <a:prstGeom prst="rect">
            <a:avLst/>
          </a:prstGeom>
          <a:ln/>
        </p:spPr>
      </p:pic>
      <p:grpSp>
        <p:nvGrpSpPr>
          <p:cNvPr id="308" name="Groep 307">
            <a:extLst>
              <a:ext uri="{FF2B5EF4-FFF2-40B4-BE49-F238E27FC236}">
                <a16:creationId xmlns:a16="http://schemas.microsoft.com/office/drawing/2014/main" id="{541AD392-B846-4AEC-A539-7086871C4A08}"/>
              </a:ext>
            </a:extLst>
          </p:cNvPr>
          <p:cNvGrpSpPr>
            <a:grpSpLocks noChangeAspect="1"/>
          </p:cNvGrpSpPr>
          <p:nvPr/>
        </p:nvGrpSpPr>
        <p:grpSpPr>
          <a:xfrm>
            <a:off x="3919331" y="5220918"/>
            <a:ext cx="585662" cy="817317"/>
            <a:chOff x="154814" y="94750"/>
            <a:chExt cx="772366" cy="1076828"/>
          </a:xfrm>
        </p:grpSpPr>
        <p:pic>
          <p:nvPicPr>
            <p:cNvPr id="309" name="image2.png">
              <a:extLst>
                <a:ext uri="{FF2B5EF4-FFF2-40B4-BE49-F238E27FC236}">
                  <a16:creationId xmlns:a16="http://schemas.microsoft.com/office/drawing/2014/main" id="{4B96E69C-9006-44FE-8F0D-EF8DF9E20F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0" name="Afbeelding 309">
              <a:extLst>
                <a:ext uri="{FF2B5EF4-FFF2-40B4-BE49-F238E27FC236}">
                  <a16:creationId xmlns:a16="http://schemas.microsoft.com/office/drawing/2014/main" id="{243D419A-0CBC-41E4-A954-3DE19C31A8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1" name="Afbeelding 310">
              <a:extLst>
                <a:ext uri="{FF2B5EF4-FFF2-40B4-BE49-F238E27FC236}">
                  <a16:creationId xmlns:a16="http://schemas.microsoft.com/office/drawing/2014/main" id="{1E09E73D-E7E7-4EF9-AE42-EFF5231D11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2" name="Afbeelding 311">
              <a:extLst>
                <a:ext uri="{FF2B5EF4-FFF2-40B4-BE49-F238E27FC236}">
                  <a16:creationId xmlns:a16="http://schemas.microsoft.com/office/drawing/2014/main" id="{21E6E29F-C9F8-463F-B33F-3C4098D1B4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13" name="Groep 312">
            <a:extLst>
              <a:ext uri="{FF2B5EF4-FFF2-40B4-BE49-F238E27FC236}">
                <a16:creationId xmlns:a16="http://schemas.microsoft.com/office/drawing/2014/main" id="{4A068555-FADA-4CF6-89A4-4AF5FED87CA5}"/>
              </a:ext>
            </a:extLst>
          </p:cNvPr>
          <p:cNvGrpSpPr>
            <a:grpSpLocks noChangeAspect="1"/>
          </p:cNvGrpSpPr>
          <p:nvPr/>
        </p:nvGrpSpPr>
        <p:grpSpPr>
          <a:xfrm>
            <a:off x="4239370" y="5434278"/>
            <a:ext cx="585662" cy="817317"/>
            <a:chOff x="154993" y="99049"/>
            <a:chExt cx="772366" cy="1076827"/>
          </a:xfrm>
        </p:grpSpPr>
        <p:pic>
          <p:nvPicPr>
            <p:cNvPr id="314" name="image2.png">
              <a:extLst>
                <a:ext uri="{FF2B5EF4-FFF2-40B4-BE49-F238E27FC236}">
                  <a16:creationId xmlns:a16="http://schemas.microsoft.com/office/drawing/2014/main" id="{832F2C21-08EF-428D-8449-EE6F4ABBA7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5" name="Afbeelding 314">
              <a:extLst>
                <a:ext uri="{FF2B5EF4-FFF2-40B4-BE49-F238E27FC236}">
                  <a16:creationId xmlns:a16="http://schemas.microsoft.com/office/drawing/2014/main" id="{A4F82134-5CB7-4961-8D9A-0E321D88E5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16" name="Groep 315">
            <a:extLst>
              <a:ext uri="{FF2B5EF4-FFF2-40B4-BE49-F238E27FC236}">
                <a16:creationId xmlns:a16="http://schemas.microsoft.com/office/drawing/2014/main" id="{35690C3D-C58C-4128-8F2D-F5E4031DE85D}"/>
              </a:ext>
            </a:extLst>
          </p:cNvPr>
          <p:cNvGrpSpPr>
            <a:grpSpLocks noChangeAspect="1"/>
          </p:cNvGrpSpPr>
          <p:nvPr/>
        </p:nvGrpSpPr>
        <p:grpSpPr>
          <a:xfrm>
            <a:off x="3919331" y="5831139"/>
            <a:ext cx="591609" cy="817260"/>
            <a:chOff x="1537609" y="5128444"/>
            <a:chExt cx="779145" cy="1076325"/>
          </a:xfrm>
        </p:grpSpPr>
        <p:pic>
          <p:nvPicPr>
            <p:cNvPr id="317" name="image2.png">
              <a:extLst>
                <a:ext uri="{FF2B5EF4-FFF2-40B4-BE49-F238E27FC236}">
                  <a16:creationId xmlns:a16="http://schemas.microsoft.com/office/drawing/2014/main" id="{E60C2011-B111-41F2-AF77-6697D58815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8" name="Afbeelding 317">
              <a:extLst>
                <a:ext uri="{FF2B5EF4-FFF2-40B4-BE49-F238E27FC236}">
                  <a16:creationId xmlns:a16="http://schemas.microsoft.com/office/drawing/2014/main" id="{D60C57E0-81F7-4575-84C2-EFD6FB9971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19" name="image2.png">
            <a:extLst>
              <a:ext uri="{FF2B5EF4-FFF2-40B4-BE49-F238E27FC236}">
                <a16:creationId xmlns:a16="http://schemas.microsoft.com/office/drawing/2014/main" id="{CEA43D24-4303-4B9B-8DEC-5930009C09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5100431" y="175282"/>
            <a:ext cx="599377" cy="817200"/>
          </a:xfrm>
          <a:prstGeom prst="rect">
            <a:avLst/>
          </a:prstGeom>
          <a:ln/>
        </p:spPr>
      </p:pic>
      <p:pic>
        <p:nvPicPr>
          <p:cNvPr id="320" name="image2.png">
            <a:extLst>
              <a:ext uri="{FF2B5EF4-FFF2-40B4-BE49-F238E27FC236}">
                <a16:creationId xmlns:a16="http://schemas.microsoft.com/office/drawing/2014/main" id="{D6B9E8F8-0646-484B-8B83-0FB971C6BC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5437103" y="375308"/>
            <a:ext cx="605224" cy="817200"/>
          </a:xfrm>
          <a:prstGeom prst="rect">
            <a:avLst/>
          </a:prstGeom>
          <a:ln/>
        </p:spPr>
      </p:pic>
      <p:pic>
        <p:nvPicPr>
          <p:cNvPr id="321" name="image2.png">
            <a:extLst>
              <a:ext uri="{FF2B5EF4-FFF2-40B4-BE49-F238E27FC236}">
                <a16:creationId xmlns:a16="http://schemas.microsoft.com/office/drawing/2014/main" id="{0D0DE939-59A4-4E4F-8337-40172F8456F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5073761" y="779167"/>
            <a:ext cx="596177" cy="817200"/>
          </a:xfrm>
          <a:prstGeom prst="rect">
            <a:avLst/>
          </a:prstGeom>
          <a:ln/>
        </p:spPr>
      </p:pic>
      <p:pic>
        <p:nvPicPr>
          <p:cNvPr id="322" name="image2.png">
            <a:extLst>
              <a:ext uri="{FF2B5EF4-FFF2-40B4-BE49-F238E27FC236}">
                <a16:creationId xmlns:a16="http://schemas.microsoft.com/office/drawing/2014/main" id="{E03FA321-8BC9-4C0A-859E-CCB4BCCBB2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5449456" y="992527"/>
            <a:ext cx="592871" cy="817200"/>
          </a:xfrm>
          <a:prstGeom prst="rect">
            <a:avLst/>
          </a:prstGeom>
          <a:ln/>
        </p:spPr>
      </p:pic>
      <p:pic>
        <p:nvPicPr>
          <p:cNvPr id="323" name="image2.png">
            <a:extLst>
              <a:ext uri="{FF2B5EF4-FFF2-40B4-BE49-F238E27FC236}">
                <a16:creationId xmlns:a16="http://schemas.microsoft.com/office/drawing/2014/main" id="{17E6BC89-42CB-4BC2-BA70-72D30556DB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5132815" y="1389388"/>
            <a:ext cx="591414" cy="817200"/>
          </a:xfrm>
          <a:prstGeom prst="rect">
            <a:avLst/>
          </a:prstGeom>
          <a:ln/>
        </p:spPr>
      </p:pic>
      <p:grpSp>
        <p:nvGrpSpPr>
          <p:cNvPr id="324" name="Groep 323">
            <a:extLst>
              <a:ext uri="{FF2B5EF4-FFF2-40B4-BE49-F238E27FC236}">
                <a16:creationId xmlns:a16="http://schemas.microsoft.com/office/drawing/2014/main" id="{A379F89A-B787-421B-A620-A17E04C36D5D}"/>
              </a:ext>
            </a:extLst>
          </p:cNvPr>
          <p:cNvGrpSpPr>
            <a:grpSpLocks noChangeAspect="1"/>
          </p:cNvGrpSpPr>
          <p:nvPr/>
        </p:nvGrpSpPr>
        <p:grpSpPr>
          <a:xfrm>
            <a:off x="5080746" y="5220283"/>
            <a:ext cx="585662" cy="817317"/>
            <a:chOff x="154814" y="94750"/>
            <a:chExt cx="772366" cy="1076828"/>
          </a:xfrm>
        </p:grpSpPr>
        <p:pic>
          <p:nvPicPr>
            <p:cNvPr id="325" name="image2.png">
              <a:extLst>
                <a:ext uri="{FF2B5EF4-FFF2-40B4-BE49-F238E27FC236}">
                  <a16:creationId xmlns:a16="http://schemas.microsoft.com/office/drawing/2014/main" id="{BD165A02-3761-4330-B31D-BD5AF91DA8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6" name="Afbeelding 325">
              <a:extLst>
                <a:ext uri="{FF2B5EF4-FFF2-40B4-BE49-F238E27FC236}">
                  <a16:creationId xmlns:a16="http://schemas.microsoft.com/office/drawing/2014/main" id="{C28AE537-184C-46BF-8B9C-8505A53B27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7" name="Afbeelding 326">
              <a:extLst>
                <a:ext uri="{FF2B5EF4-FFF2-40B4-BE49-F238E27FC236}">
                  <a16:creationId xmlns:a16="http://schemas.microsoft.com/office/drawing/2014/main" id="{A05640B8-095C-4F6E-84F5-A89A689C54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8" name="Afbeelding 327">
              <a:extLst>
                <a:ext uri="{FF2B5EF4-FFF2-40B4-BE49-F238E27FC236}">
                  <a16:creationId xmlns:a16="http://schemas.microsoft.com/office/drawing/2014/main" id="{748F529A-654E-4A5B-B00C-39DE717BC5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29" name="Groep 328">
            <a:extLst>
              <a:ext uri="{FF2B5EF4-FFF2-40B4-BE49-F238E27FC236}">
                <a16:creationId xmlns:a16="http://schemas.microsoft.com/office/drawing/2014/main" id="{F7F8F77F-8B99-4436-9255-F44970BD3DFF}"/>
              </a:ext>
            </a:extLst>
          </p:cNvPr>
          <p:cNvGrpSpPr>
            <a:grpSpLocks noChangeAspect="1"/>
          </p:cNvGrpSpPr>
          <p:nvPr/>
        </p:nvGrpSpPr>
        <p:grpSpPr>
          <a:xfrm>
            <a:off x="5400785" y="5433643"/>
            <a:ext cx="585662" cy="817317"/>
            <a:chOff x="154993" y="99049"/>
            <a:chExt cx="772366" cy="1076827"/>
          </a:xfrm>
        </p:grpSpPr>
        <p:pic>
          <p:nvPicPr>
            <p:cNvPr id="330" name="image2.png">
              <a:extLst>
                <a:ext uri="{FF2B5EF4-FFF2-40B4-BE49-F238E27FC236}">
                  <a16:creationId xmlns:a16="http://schemas.microsoft.com/office/drawing/2014/main" id="{28E211E0-D1F3-44A9-A0D4-40C8E577BE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1" name="Afbeelding 330">
              <a:extLst>
                <a:ext uri="{FF2B5EF4-FFF2-40B4-BE49-F238E27FC236}">
                  <a16:creationId xmlns:a16="http://schemas.microsoft.com/office/drawing/2014/main" id="{94D3210F-920D-4AEC-ACC1-D036FE0259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32" name="Groep 331">
            <a:extLst>
              <a:ext uri="{FF2B5EF4-FFF2-40B4-BE49-F238E27FC236}">
                <a16:creationId xmlns:a16="http://schemas.microsoft.com/office/drawing/2014/main" id="{E754DCB7-A04B-4F53-BF15-3EABB5A99523}"/>
              </a:ext>
            </a:extLst>
          </p:cNvPr>
          <p:cNvGrpSpPr>
            <a:grpSpLocks noChangeAspect="1"/>
          </p:cNvGrpSpPr>
          <p:nvPr/>
        </p:nvGrpSpPr>
        <p:grpSpPr>
          <a:xfrm>
            <a:off x="5080746" y="5830504"/>
            <a:ext cx="591609" cy="817260"/>
            <a:chOff x="1537609" y="5128444"/>
            <a:chExt cx="779145" cy="1076325"/>
          </a:xfrm>
        </p:grpSpPr>
        <p:pic>
          <p:nvPicPr>
            <p:cNvPr id="333" name="image2.png">
              <a:extLst>
                <a:ext uri="{FF2B5EF4-FFF2-40B4-BE49-F238E27FC236}">
                  <a16:creationId xmlns:a16="http://schemas.microsoft.com/office/drawing/2014/main" id="{D189A5FE-E7DF-43B1-84DC-FC1462E735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4" name="Afbeelding 333">
              <a:extLst>
                <a:ext uri="{FF2B5EF4-FFF2-40B4-BE49-F238E27FC236}">
                  <a16:creationId xmlns:a16="http://schemas.microsoft.com/office/drawing/2014/main" id="{66C353E8-5EE2-4A27-829B-5D2B5742A5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35" name="image2.png">
            <a:extLst>
              <a:ext uri="{FF2B5EF4-FFF2-40B4-BE49-F238E27FC236}">
                <a16:creationId xmlns:a16="http://schemas.microsoft.com/office/drawing/2014/main" id="{27C16FA6-C69F-4E3D-8E5A-9749EA7DBA3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6245826" y="174647"/>
            <a:ext cx="599377" cy="817200"/>
          </a:xfrm>
          <a:prstGeom prst="rect">
            <a:avLst/>
          </a:prstGeom>
          <a:ln/>
        </p:spPr>
      </p:pic>
      <p:pic>
        <p:nvPicPr>
          <p:cNvPr id="336" name="image2.png">
            <a:extLst>
              <a:ext uri="{FF2B5EF4-FFF2-40B4-BE49-F238E27FC236}">
                <a16:creationId xmlns:a16="http://schemas.microsoft.com/office/drawing/2014/main" id="{061BAB50-E2F1-4698-9797-A89BFF6584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6582498" y="374673"/>
            <a:ext cx="605224" cy="817200"/>
          </a:xfrm>
          <a:prstGeom prst="rect">
            <a:avLst/>
          </a:prstGeom>
          <a:ln/>
        </p:spPr>
      </p:pic>
      <p:pic>
        <p:nvPicPr>
          <p:cNvPr id="337" name="image2.png">
            <a:extLst>
              <a:ext uri="{FF2B5EF4-FFF2-40B4-BE49-F238E27FC236}">
                <a16:creationId xmlns:a16="http://schemas.microsoft.com/office/drawing/2014/main" id="{1BBEB593-9997-4F85-B927-A936D81A5A0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6219156" y="778532"/>
            <a:ext cx="596177" cy="817200"/>
          </a:xfrm>
          <a:prstGeom prst="rect">
            <a:avLst/>
          </a:prstGeom>
          <a:ln/>
        </p:spPr>
      </p:pic>
      <p:pic>
        <p:nvPicPr>
          <p:cNvPr id="338" name="image2.png">
            <a:extLst>
              <a:ext uri="{FF2B5EF4-FFF2-40B4-BE49-F238E27FC236}">
                <a16:creationId xmlns:a16="http://schemas.microsoft.com/office/drawing/2014/main" id="{DDD49E99-5476-4B16-B706-5282B9CA8B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6594851" y="991892"/>
            <a:ext cx="592871" cy="817200"/>
          </a:xfrm>
          <a:prstGeom prst="rect">
            <a:avLst/>
          </a:prstGeom>
          <a:ln/>
        </p:spPr>
      </p:pic>
      <p:pic>
        <p:nvPicPr>
          <p:cNvPr id="339" name="image2.png">
            <a:extLst>
              <a:ext uri="{FF2B5EF4-FFF2-40B4-BE49-F238E27FC236}">
                <a16:creationId xmlns:a16="http://schemas.microsoft.com/office/drawing/2014/main" id="{869E2B2C-45FE-42E5-A38F-FAE6AA1BF6C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6278210" y="1388753"/>
            <a:ext cx="591414" cy="817200"/>
          </a:xfrm>
          <a:prstGeom prst="rect">
            <a:avLst/>
          </a:prstGeom>
          <a:ln/>
        </p:spPr>
      </p:pic>
      <p:grpSp>
        <p:nvGrpSpPr>
          <p:cNvPr id="340" name="Groep 339">
            <a:extLst>
              <a:ext uri="{FF2B5EF4-FFF2-40B4-BE49-F238E27FC236}">
                <a16:creationId xmlns:a16="http://schemas.microsoft.com/office/drawing/2014/main" id="{0F1464A3-3947-46A2-8EB1-B17A93E350ED}"/>
              </a:ext>
            </a:extLst>
          </p:cNvPr>
          <p:cNvGrpSpPr>
            <a:grpSpLocks noChangeAspect="1"/>
          </p:cNvGrpSpPr>
          <p:nvPr/>
        </p:nvGrpSpPr>
        <p:grpSpPr>
          <a:xfrm>
            <a:off x="6226141" y="5219648"/>
            <a:ext cx="585662" cy="817317"/>
            <a:chOff x="154814" y="94750"/>
            <a:chExt cx="772366" cy="1076828"/>
          </a:xfrm>
        </p:grpSpPr>
        <p:pic>
          <p:nvPicPr>
            <p:cNvPr id="341" name="image2.png">
              <a:extLst>
                <a:ext uri="{FF2B5EF4-FFF2-40B4-BE49-F238E27FC236}">
                  <a16:creationId xmlns:a16="http://schemas.microsoft.com/office/drawing/2014/main" id="{2EE08B35-FCAA-48B4-AA6D-317D6A9587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2" name="Afbeelding 341">
              <a:extLst>
                <a:ext uri="{FF2B5EF4-FFF2-40B4-BE49-F238E27FC236}">
                  <a16:creationId xmlns:a16="http://schemas.microsoft.com/office/drawing/2014/main" id="{3B192F8D-ED94-4B70-B1F9-2FA9F138D1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3" name="Afbeelding 342">
              <a:extLst>
                <a:ext uri="{FF2B5EF4-FFF2-40B4-BE49-F238E27FC236}">
                  <a16:creationId xmlns:a16="http://schemas.microsoft.com/office/drawing/2014/main" id="{800C8332-3022-449F-9352-CF5EEE4A77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4" name="Afbeelding 343">
              <a:extLst>
                <a:ext uri="{FF2B5EF4-FFF2-40B4-BE49-F238E27FC236}">
                  <a16:creationId xmlns:a16="http://schemas.microsoft.com/office/drawing/2014/main" id="{187B8652-25C4-44DC-BA87-A187334159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45" name="Groep 344">
            <a:extLst>
              <a:ext uri="{FF2B5EF4-FFF2-40B4-BE49-F238E27FC236}">
                <a16:creationId xmlns:a16="http://schemas.microsoft.com/office/drawing/2014/main" id="{158EFFD6-BC42-49E3-99B1-125A0D978E8B}"/>
              </a:ext>
            </a:extLst>
          </p:cNvPr>
          <p:cNvGrpSpPr>
            <a:grpSpLocks noChangeAspect="1"/>
          </p:cNvGrpSpPr>
          <p:nvPr/>
        </p:nvGrpSpPr>
        <p:grpSpPr>
          <a:xfrm>
            <a:off x="6546180" y="5433008"/>
            <a:ext cx="585662" cy="817317"/>
            <a:chOff x="154993" y="99049"/>
            <a:chExt cx="772366" cy="1076827"/>
          </a:xfrm>
        </p:grpSpPr>
        <p:pic>
          <p:nvPicPr>
            <p:cNvPr id="346" name="image2.png">
              <a:extLst>
                <a:ext uri="{FF2B5EF4-FFF2-40B4-BE49-F238E27FC236}">
                  <a16:creationId xmlns:a16="http://schemas.microsoft.com/office/drawing/2014/main" id="{9C36F5A0-FE5C-44C6-B120-EEF97ED48F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7" name="Afbeelding 346">
              <a:extLst>
                <a:ext uri="{FF2B5EF4-FFF2-40B4-BE49-F238E27FC236}">
                  <a16:creationId xmlns:a16="http://schemas.microsoft.com/office/drawing/2014/main" id="{3C834526-9560-4F47-9C51-4FD9F5DEFE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48" name="Groep 347">
            <a:extLst>
              <a:ext uri="{FF2B5EF4-FFF2-40B4-BE49-F238E27FC236}">
                <a16:creationId xmlns:a16="http://schemas.microsoft.com/office/drawing/2014/main" id="{32B88F77-1BB5-48AB-9E40-7E0486BE3868}"/>
              </a:ext>
            </a:extLst>
          </p:cNvPr>
          <p:cNvGrpSpPr>
            <a:grpSpLocks noChangeAspect="1"/>
          </p:cNvGrpSpPr>
          <p:nvPr/>
        </p:nvGrpSpPr>
        <p:grpSpPr>
          <a:xfrm>
            <a:off x="6226141" y="5829869"/>
            <a:ext cx="591609" cy="817260"/>
            <a:chOff x="1537609" y="5128444"/>
            <a:chExt cx="779145" cy="1076325"/>
          </a:xfrm>
        </p:grpSpPr>
        <p:pic>
          <p:nvPicPr>
            <p:cNvPr id="349" name="image2.png">
              <a:extLst>
                <a:ext uri="{FF2B5EF4-FFF2-40B4-BE49-F238E27FC236}">
                  <a16:creationId xmlns:a16="http://schemas.microsoft.com/office/drawing/2014/main" id="{779A34F8-8812-43DF-AB96-691729B8AF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0" name="Afbeelding 349">
              <a:extLst>
                <a:ext uri="{FF2B5EF4-FFF2-40B4-BE49-F238E27FC236}">
                  <a16:creationId xmlns:a16="http://schemas.microsoft.com/office/drawing/2014/main" id="{61D7FB09-DA19-43C0-823D-54D8B4D262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51" name="image2.png">
            <a:extLst>
              <a:ext uri="{FF2B5EF4-FFF2-40B4-BE49-F238E27FC236}">
                <a16:creationId xmlns:a16="http://schemas.microsoft.com/office/drawing/2014/main" id="{F76EA816-1D04-4DBD-8903-0D95217E17B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7385761" y="174012"/>
            <a:ext cx="599377" cy="817200"/>
          </a:xfrm>
          <a:prstGeom prst="rect">
            <a:avLst/>
          </a:prstGeom>
          <a:ln/>
        </p:spPr>
      </p:pic>
      <p:pic>
        <p:nvPicPr>
          <p:cNvPr id="352" name="image2.png">
            <a:extLst>
              <a:ext uri="{FF2B5EF4-FFF2-40B4-BE49-F238E27FC236}">
                <a16:creationId xmlns:a16="http://schemas.microsoft.com/office/drawing/2014/main" id="{C36F00C9-4DF2-4FD7-B3C2-98F882299CE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7722433" y="374038"/>
            <a:ext cx="605224" cy="817200"/>
          </a:xfrm>
          <a:prstGeom prst="rect">
            <a:avLst/>
          </a:prstGeom>
          <a:ln/>
        </p:spPr>
      </p:pic>
      <p:pic>
        <p:nvPicPr>
          <p:cNvPr id="353" name="image2.png">
            <a:extLst>
              <a:ext uri="{FF2B5EF4-FFF2-40B4-BE49-F238E27FC236}">
                <a16:creationId xmlns:a16="http://schemas.microsoft.com/office/drawing/2014/main" id="{F3B56F57-7000-4E4E-93BA-8013FA15CA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7359091" y="777897"/>
            <a:ext cx="596177" cy="817200"/>
          </a:xfrm>
          <a:prstGeom prst="rect">
            <a:avLst/>
          </a:prstGeom>
          <a:ln/>
        </p:spPr>
      </p:pic>
      <p:pic>
        <p:nvPicPr>
          <p:cNvPr id="354" name="image2.png">
            <a:extLst>
              <a:ext uri="{FF2B5EF4-FFF2-40B4-BE49-F238E27FC236}">
                <a16:creationId xmlns:a16="http://schemas.microsoft.com/office/drawing/2014/main" id="{D8890A55-04D1-47EC-BE58-9D225DA9327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7734786" y="991257"/>
            <a:ext cx="592871" cy="817200"/>
          </a:xfrm>
          <a:prstGeom prst="rect">
            <a:avLst/>
          </a:prstGeom>
          <a:ln/>
        </p:spPr>
      </p:pic>
      <p:pic>
        <p:nvPicPr>
          <p:cNvPr id="355" name="image2.png">
            <a:extLst>
              <a:ext uri="{FF2B5EF4-FFF2-40B4-BE49-F238E27FC236}">
                <a16:creationId xmlns:a16="http://schemas.microsoft.com/office/drawing/2014/main" id="{EF0254E7-D203-4882-BC46-C842E5193CB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7418145" y="1388118"/>
            <a:ext cx="591414" cy="817200"/>
          </a:xfrm>
          <a:prstGeom prst="rect">
            <a:avLst/>
          </a:prstGeom>
          <a:ln/>
        </p:spPr>
      </p:pic>
      <p:grpSp>
        <p:nvGrpSpPr>
          <p:cNvPr id="356" name="Groep 355">
            <a:extLst>
              <a:ext uri="{FF2B5EF4-FFF2-40B4-BE49-F238E27FC236}">
                <a16:creationId xmlns:a16="http://schemas.microsoft.com/office/drawing/2014/main" id="{4A4ED889-490B-4F52-92A4-84EE61D8DB64}"/>
              </a:ext>
            </a:extLst>
          </p:cNvPr>
          <p:cNvGrpSpPr>
            <a:grpSpLocks noChangeAspect="1"/>
          </p:cNvGrpSpPr>
          <p:nvPr/>
        </p:nvGrpSpPr>
        <p:grpSpPr>
          <a:xfrm>
            <a:off x="7366076" y="5219013"/>
            <a:ext cx="585662" cy="817317"/>
            <a:chOff x="154814" y="94750"/>
            <a:chExt cx="772366" cy="1076828"/>
          </a:xfrm>
        </p:grpSpPr>
        <p:pic>
          <p:nvPicPr>
            <p:cNvPr id="357" name="image2.png">
              <a:extLst>
                <a:ext uri="{FF2B5EF4-FFF2-40B4-BE49-F238E27FC236}">
                  <a16:creationId xmlns:a16="http://schemas.microsoft.com/office/drawing/2014/main" id="{0993A538-A249-4B39-9610-B0AC632954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8" name="Afbeelding 357">
              <a:extLst>
                <a:ext uri="{FF2B5EF4-FFF2-40B4-BE49-F238E27FC236}">
                  <a16:creationId xmlns:a16="http://schemas.microsoft.com/office/drawing/2014/main" id="{0D64CC2F-963F-4F94-99A4-C80163F55B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9" name="Afbeelding 358">
              <a:extLst>
                <a:ext uri="{FF2B5EF4-FFF2-40B4-BE49-F238E27FC236}">
                  <a16:creationId xmlns:a16="http://schemas.microsoft.com/office/drawing/2014/main" id="{B2846802-DE0A-4709-B45C-531E76536D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0" name="Afbeelding 359">
              <a:extLst>
                <a:ext uri="{FF2B5EF4-FFF2-40B4-BE49-F238E27FC236}">
                  <a16:creationId xmlns:a16="http://schemas.microsoft.com/office/drawing/2014/main" id="{2F85B78C-63F3-493D-99B4-D4292FE2B1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61" name="Groep 360">
            <a:extLst>
              <a:ext uri="{FF2B5EF4-FFF2-40B4-BE49-F238E27FC236}">
                <a16:creationId xmlns:a16="http://schemas.microsoft.com/office/drawing/2014/main" id="{5B47E172-DBEB-40EA-AA68-89949ED9B972}"/>
              </a:ext>
            </a:extLst>
          </p:cNvPr>
          <p:cNvGrpSpPr>
            <a:grpSpLocks noChangeAspect="1"/>
          </p:cNvGrpSpPr>
          <p:nvPr/>
        </p:nvGrpSpPr>
        <p:grpSpPr>
          <a:xfrm>
            <a:off x="7686115" y="5432373"/>
            <a:ext cx="585662" cy="817317"/>
            <a:chOff x="154993" y="99049"/>
            <a:chExt cx="772366" cy="1076827"/>
          </a:xfrm>
        </p:grpSpPr>
        <p:pic>
          <p:nvPicPr>
            <p:cNvPr id="362" name="image2.png">
              <a:extLst>
                <a:ext uri="{FF2B5EF4-FFF2-40B4-BE49-F238E27FC236}">
                  <a16:creationId xmlns:a16="http://schemas.microsoft.com/office/drawing/2014/main" id="{B090AEBC-EA7A-454D-94DE-EB1CCA5958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3" name="Afbeelding 362">
              <a:extLst>
                <a:ext uri="{FF2B5EF4-FFF2-40B4-BE49-F238E27FC236}">
                  <a16:creationId xmlns:a16="http://schemas.microsoft.com/office/drawing/2014/main" id="{B2F79012-603A-4DD4-BAFB-3BCB484D0E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64" name="Groep 363">
            <a:extLst>
              <a:ext uri="{FF2B5EF4-FFF2-40B4-BE49-F238E27FC236}">
                <a16:creationId xmlns:a16="http://schemas.microsoft.com/office/drawing/2014/main" id="{5D1DEAC3-AC33-4617-8EEF-962D5415AD95}"/>
              </a:ext>
            </a:extLst>
          </p:cNvPr>
          <p:cNvGrpSpPr>
            <a:grpSpLocks noChangeAspect="1"/>
          </p:cNvGrpSpPr>
          <p:nvPr/>
        </p:nvGrpSpPr>
        <p:grpSpPr>
          <a:xfrm>
            <a:off x="7366076" y="5829234"/>
            <a:ext cx="591609" cy="817260"/>
            <a:chOff x="1537609" y="5128444"/>
            <a:chExt cx="779145" cy="1076325"/>
          </a:xfrm>
        </p:grpSpPr>
        <p:pic>
          <p:nvPicPr>
            <p:cNvPr id="365" name="image2.png">
              <a:extLst>
                <a:ext uri="{FF2B5EF4-FFF2-40B4-BE49-F238E27FC236}">
                  <a16:creationId xmlns:a16="http://schemas.microsoft.com/office/drawing/2014/main" id="{F338A7C2-E693-40BE-8A2D-36C7D5B183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6" name="Afbeelding 365">
              <a:extLst>
                <a:ext uri="{FF2B5EF4-FFF2-40B4-BE49-F238E27FC236}">
                  <a16:creationId xmlns:a16="http://schemas.microsoft.com/office/drawing/2014/main" id="{969782BB-E681-4F12-930B-BCC468C6E1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67" name="image2.png">
            <a:extLst>
              <a:ext uri="{FF2B5EF4-FFF2-40B4-BE49-F238E27FC236}">
                <a16:creationId xmlns:a16="http://schemas.microsoft.com/office/drawing/2014/main" id="{51A32C26-1CDB-4F54-AD6C-33A75BC233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8507916" y="174012"/>
            <a:ext cx="599377" cy="817200"/>
          </a:xfrm>
          <a:prstGeom prst="rect">
            <a:avLst/>
          </a:prstGeom>
          <a:ln/>
        </p:spPr>
      </p:pic>
      <p:pic>
        <p:nvPicPr>
          <p:cNvPr id="368" name="image2.png">
            <a:extLst>
              <a:ext uri="{FF2B5EF4-FFF2-40B4-BE49-F238E27FC236}">
                <a16:creationId xmlns:a16="http://schemas.microsoft.com/office/drawing/2014/main" id="{07CEB486-2030-4A1D-9EBD-3191DE64D9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8844588" y="374038"/>
            <a:ext cx="605224" cy="817200"/>
          </a:xfrm>
          <a:prstGeom prst="rect">
            <a:avLst/>
          </a:prstGeom>
          <a:ln/>
        </p:spPr>
      </p:pic>
      <p:pic>
        <p:nvPicPr>
          <p:cNvPr id="369" name="image2.png">
            <a:extLst>
              <a:ext uri="{FF2B5EF4-FFF2-40B4-BE49-F238E27FC236}">
                <a16:creationId xmlns:a16="http://schemas.microsoft.com/office/drawing/2014/main" id="{9CD527A4-7232-4C36-812E-4C7A5989015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8481246" y="777897"/>
            <a:ext cx="596177" cy="817200"/>
          </a:xfrm>
          <a:prstGeom prst="rect">
            <a:avLst/>
          </a:prstGeom>
          <a:ln/>
        </p:spPr>
      </p:pic>
      <p:pic>
        <p:nvPicPr>
          <p:cNvPr id="370" name="image2.png">
            <a:extLst>
              <a:ext uri="{FF2B5EF4-FFF2-40B4-BE49-F238E27FC236}">
                <a16:creationId xmlns:a16="http://schemas.microsoft.com/office/drawing/2014/main" id="{20A29BBE-6C59-4ED4-B3DC-7C59A97A48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8856941" y="991257"/>
            <a:ext cx="592871" cy="817200"/>
          </a:xfrm>
          <a:prstGeom prst="rect">
            <a:avLst/>
          </a:prstGeom>
          <a:ln/>
        </p:spPr>
      </p:pic>
      <p:pic>
        <p:nvPicPr>
          <p:cNvPr id="371" name="image2.png">
            <a:extLst>
              <a:ext uri="{FF2B5EF4-FFF2-40B4-BE49-F238E27FC236}">
                <a16:creationId xmlns:a16="http://schemas.microsoft.com/office/drawing/2014/main" id="{B2896FCB-583E-418F-B360-68B3A4892E6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8540300" y="1388118"/>
            <a:ext cx="591414" cy="817200"/>
          </a:xfrm>
          <a:prstGeom prst="rect">
            <a:avLst/>
          </a:prstGeom>
          <a:ln/>
        </p:spPr>
      </p:pic>
      <p:grpSp>
        <p:nvGrpSpPr>
          <p:cNvPr id="372" name="Groep 371">
            <a:extLst>
              <a:ext uri="{FF2B5EF4-FFF2-40B4-BE49-F238E27FC236}">
                <a16:creationId xmlns:a16="http://schemas.microsoft.com/office/drawing/2014/main" id="{C68F30C1-B103-47D8-B8FE-C8AB1DFE0564}"/>
              </a:ext>
            </a:extLst>
          </p:cNvPr>
          <p:cNvGrpSpPr>
            <a:grpSpLocks noChangeAspect="1"/>
          </p:cNvGrpSpPr>
          <p:nvPr/>
        </p:nvGrpSpPr>
        <p:grpSpPr>
          <a:xfrm>
            <a:off x="8488231" y="5219013"/>
            <a:ext cx="585662" cy="817317"/>
            <a:chOff x="154814" y="94750"/>
            <a:chExt cx="772366" cy="1076828"/>
          </a:xfrm>
        </p:grpSpPr>
        <p:pic>
          <p:nvPicPr>
            <p:cNvPr id="373" name="image2.png">
              <a:extLst>
                <a:ext uri="{FF2B5EF4-FFF2-40B4-BE49-F238E27FC236}">
                  <a16:creationId xmlns:a16="http://schemas.microsoft.com/office/drawing/2014/main" id="{E93478B5-325F-4565-A9C4-D13D4043D4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4" name="Afbeelding 373">
              <a:extLst>
                <a:ext uri="{FF2B5EF4-FFF2-40B4-BE49-F238E27FC236}">
                  <a16:creationId xmlns:a16="http://schemas.microsoft.com/office/drawing/2014/main" id="{D97CFF17-5F9E-460E-9E3E-25D025562B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5" name="Afbeelding 374">
              <a:extLst>
                <a:ext uri="{FF2B5EF4-FFF2-40B4-BE49-F238E27FC236}">
                  <a16:creationId xmlns:a16="http://schemas.microsoft.com/office/drawing/2014/main" id="{879DC6F4-9A40-4A8F-9B24-D6449B3BF7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6" name="Afbeelding 375">
              <a:extLst>
                <a:ext uri="{FF2B5EF4-FFF2-40B4-BE49-F238E27FC236}">
                  <a16:creationId xmlns:a16="http://schemas.microsoft.com/office/drawing/2014/main" id="{7A875B18-807A-48AE-9F88-B26610B2E0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77" name="Groep 376">
            <a:extLst>
              <a:ext uri="{FF2B5EF4-FFF2-40B4-BE49-F238E27FC236}">
                <a16:creationId xmlns:a16="http://schemas.microsoft.com/office/drawing/2014/main" id="{558A3799-0980-4F79-99E7-1E3CA98F079A}"/>
              </a:ext>
            </a:extLst>
          </p:cNvPr>
          <p:cNvGrpSpPr>
            <a:grpSpLocks noChangeAspect="1"/>
          </p:cNvGrpSpPr>
          <p:nvPr/>
        </p:nvGrpSpPr>
        <p:grpSpPr>
          <a:xfrm>
            <a:off x="8808270" y="5432373"/>
            <a:ext cx="585662" cy="817317"/>
            <a:chOff x="154993" y="99049"/>
            <a:chExt cx="772366" cy="1076827"/>
          </a:xfrm>
        </p:grpSpPr>
        <p:pic>
          <p:nvPicPr>
            <p:cNvPr id="378" name="image2.png">
              <a:extLst>
                <a:ext uri="{FF2B5EF4-FFF2-40B4-BE49-F238E27FC236}">
                  <a16:creationId xmlns:a16="http://schemas.microsoft.com/office/drawing/2014/main" id="{10F29319-F3AB-4B60-9F6F-83373FBEA4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9" name="Afbeelding 378">
              <a:extLst>
                <a:ext uri="{FF2B5EF4-FFF2-40B4-BE49-F238E27FC236}">
                  <a16:creationId xmlns:a16="http://schemas.microsoft.com/office/drawing/2014/main" id="{E761189D-F0C3-467F-8190-97D8EAC036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80" name="Groep 379">
            <a:extLst>
              <a:ext uri="{FF2B5EF4-FFF2-40B4-BE49-F238E27FC236}">
                <a16:creationId xmlns:a16="http://schemas.microsoft.com/office/drawing/2014/main" id="{B002C205-E1F6-49A0-8AF5-8EE3240BE6F0}"/>
              </a:ext>
            </a:extLst>
          </p:cNvPr>
          <p:cNvGrpSpPr>
            <a:grpSpLocks noChangeAspect="1"/>
          </p:cNvGrpSpPr>
          <p:nvPr/>
        </p:nvGrpSpPr>
        <p:grpSpPr>
          <a:xfrm>
            <a:off x="8488231" y="5829234"/>
            <a:ext cx="591609" cy="817260"/>
            <a:chOff x="1537609" y="5128444"/>
            <a:chExt cx="779145" cy="1076325"/>
          </a:xfrm>
        </p:grpSpPr>
        <p:pic>
          <p:nvPicPr>
            <p:cNvPr id="381" name="image2.png">
              <a:extLst>
                <a:ext uri="{FF2B5EF4-FFF2-40B4-BE49-F238E27FC236}">
                  <a16:creationId xmlns:a16="http://schemas.microsoft.com/office/drawing/2014/main" id="{13A6AB10-2117-409E-B183-709278184B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82" name="Afbeelding 381">
              <a:extLst>
                <a:ext uri="{FF2B5EF4-FFF2-40B4-BE49-F238E27FC236}">
                  <a16:creationId xmlns:a16="http://schemas.microsoft.com/office/drawing/2014/main" id="{3CCB13D7-C811-42D9-996A-97DAFE23E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83" name="image2.png">
            <a:extLst>
              <a:ext uri="{FF2B5EF4-FFF2-40B4-BE49-F238E27FC236}">
                <a16:creationId xmlns:a16="http://schemas.microsoft.com/office/drawing/2014/main" id="{C431A907-A2C9-4EED-B0F1-0A486096B3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9669331" y="173377"/>
            <a:ext cx="599377" cy="817200"/>
          </a:xfrm>
          <a:prstGeom prst="rect">
            <a:avLst/>
          </a:prstGeom>
          <a:ln/>
        </p:spPr>
      </p:pic>
      <p:pic>
        <p:nvPicPr>
          <p:cNvPr id="384" name="image2.png">
            <a:extLst>
              <a:ext uri="{FF2B5EF4-FFF2-40B4-BE49-F238E27FC236}">
                <a16:creationId xmlns:a16="http://schemas.microsoft.com/office/drawing/2014/main" id="{AFEA229E-63CC-4B0F-8AD3-7CB3800DF8E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10006003" y="373403"/>
            <a:ext cx="605224" cy="817200"/>
          </a:xfrm>
          <a:prstGeom prst="rect">
            <a:avLst/>
          </a:prstGeom>
          <a:ln/>
        </p:spPr>
      </p:pic>
      <p:pic>
        <p:nvPicPr>
          <p:cNvPr id="385" name="image2.png">
            <a:extLst>
              <a:ext uri="{FF2B5EF4-FFF2-40B4-BE49-F238E27FC236}">
                <a16:creationId xmlns:a16="http://schemas.microsoft.com/office/drawing/2014/main" id="{BE35A132-BF43-49EA-AEEA-CA6ED23BB2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9642661" y="777262"/>
            <a:ext cx="596177" cy="817200"/>
          </a:xfrm>
          <a:prstGeom prst="rect">
            <a:avLst/>
          </a:prstGeom>
          <a:ln/>
        </p:spPr>
      </p:pic>
      <p:pic>
        <p:nvPicPr>
          <p:cNvPr id="386" name="image2.png">
            <a:extLst>
              <a:ext uri="{FF2B5EF4-FFF2-40B4-BE49-F238E27FC236}">
                <a16:creationId xmlns:a16="http://schemas.microsoft.com/office/drawing/2014/main" id="{0A4BA547-EC44-4454-BAF3-556027F562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10018356" y="990622"/>
            <a:ext cx="592871" cy="817200"/>
          </a:xfrm>
          <a:prstGeom prst="rect">
            <a:avLst/>
          </a:prstGeom>
          <a:ln/>
        </p:spPr>
      </p:pic>
      <p:pic>
        <p:nvPicPr>
          <p:cNvPr id="387" name="image2.png">
            <a:extLst>
              <a:ext uri="{FF2B5EF4-FFF2-40B4-BE49-F238E27FC236}">
                <a16:creationId xmlns:a16="http://schemas.microsoft.com/office/drawing/2014/main" id="{2A411B85-0386-4BFB-B981-5A773E668C8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9701715" y="1387483"/>
            <a:ext cx="591414" cy="817200"/>
          </a:xfrm>
          <a:prstGeom prst="rect">
            <a:avLst/>
          </a:prstGeom>
          <a:ln/>
        </p:spPr>
      </p:pic>
      <p:grpSp>
        <p:nvGrpSpPr>
          <p:cNvPr id="388" name="Groep 387">
            <a:extLst>
              <a:ext uri="{FF2B5EF4-FFF2-40B4-BE49-F238E27FC236}">
                <a16:creationId xmlns:a16="http://schemas.microsoft.com/office/drawing/2014/main" id="{2CA6F57E-D211-4ADB-8B48-DA58C4D87F23}"/>
              </a:ext>
            </a:extLst>
          </p:cNvPr>
          <p:cNvGrpSpPr>
            <a:grpSpLocks noChangeAspect="1"/>
          </p:cNvGrpSpPr>
          <p:nvPr/>
        </p:nvGrpSpPr>
        <p:grpSpPr>
          <a:xfrm>
            <a:off x="9649646" y="5218378"/>
            <a:ext cx="585662" cy="817317"/>
            <a:chOff x="154814" y="94750"/>
            <a:chExt cx="772366" cy="1076828"/>
          </a:xfrm>
        </p:grpSpPr>
        <p:pic>
          <p:nvPicPr>
            <p:cNvPr id="389" name="image2.png">
              <a:extLst>
                <a:ext uri="{FF2B5EF4-FFF2-40B4-BE49-F238E27FC236}">
                  <a16:creationId xmlns:a16="http://schemas.microsoft.com/office/drawing/2014/main" id="{CA7754E2-CE25-4906-B875-457C76E644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0" name="Afbeelding 389">
              <a:extLst>
                <a:ext uri="{FF2B5EF4-FFF2-40B4-BE49-F238E27FC236}">
                  <a16:creationId xmlns:a16="http://schemas.microsoft.com/office/drawing/2014/main" id="{ACF0D2C1-90A5-4AB0-AE7F-AD45B82D67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1" name="Afbeelding 390">
              <a:extLst>
                <a:ext uri="{FF2B5EF4-FFF2-40B4-BE49-F238E27FC236}">
                  <a16:creationId xmlns:a16="http://schemas.microsoft.com/office/drawing/2014/main" id="{F7B14CC7-F37F-4FC4-9A44-2E8DF30C99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2" name="Afbeelding 391">
              <a:extLst>
                <a:ext uri="{FF2B5EF4-FFF2-40B4-BE49-F238E27FC236}">
                  <a16:creationId xmlns:a16="http://schemas.microsoft.com/office/drawing/2014/main" id="{D50A0C66-3C65-4F7D-B03E-499E7C9B85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93" name="Groep 392">
            <a:extLst>
              <a:ext uri="{FF2B5EF4-FFF2-40B4-BE49-F238E27FC236}">
                <a16:creationId xmlns:a16="http://schemas.microsoft.com/office/drawing/2014/main" id="{72894BF3-C504-4C62-BCD6-BEC60D0C1829}"/>
              </a:ext>
            </a:extLst>
          </p:cNvPr>
          <p:cNvGrpSpPr>
            <a:grpSpLocks noChangeAspect="1"/>
          </p:cNvGrpSpPr>
          <p:nvPr/>
        </p:nvGrpSpPr>
        <p:grpSpPr>
          <a:xfrm>
            <a:off x="9969685" y="5431738"/>
            <a:ext cx="585662" cy="817317"/>
            <a:chOff x="154993" y="99049"/>
            <a:chExt cx="772366" cy="1076827"/>
          </a:xfrm>
        </p:grpSpPr>
        <p:pic>
          <p:nvPicPr>
            <p:cNvPr id="394" name="image2.png">
              <a:extLst>
                <a:ext uri="{FF2B5EF4-FFF2-40B4-BE49-F238E27FC236}">
                  <a16:creationId xmlns:a16="http://schemas.microsoft.com/office/drawing/2014/main" id="{DDEDE792-4E40-47A8-9DB1-168D2C4210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5" name="Afbeelding 394">
              <a:extLst>
                <a:ext uri="{FF2B5EF4-FFF2-40B4-BE49-F238E27FC236}">
                  <a16:creationId xmlns:a16="http://schemas.microsoft.com/office/drawing/2014/main" id="{F95BC471-DC08-41A3-ACBF-9BD6F08682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96" name="Groep 395">
            <a:extLst>
              <a:ext uri="{FF2B5EF4-FFF2-40B4-BE49-F238E27FC236}">
                <a16:creationId xmlns:a16="http://schemas.microsoft.com/office/drawing/2014/main" id="{C66B58BD-A273-4497-8F73-9EF56DF3C256}"/>
              </a:ext>
            </a:extLst>
          </p:cNvPr>
          <p:cNvGrpSpPr>
            <a:grpSpLocks noChangeAspect="1"/>
          </p:cNvGrpSpPr>
          <p:nvPr/>
        </p:nvGrpSpPr>
        <p:grpSpPr>
          <a:xfrm>
            <a:off x="9649646" y="5828599"/>
            <a:ext cx="591609" cy="817260"/>
            <a:chOff x="1537609" y="5128444"/>
            <a:chExt cx="779145" cy="1076325"/>
          </a:xfrm>
        </p:grpSpPr>
        <p:pic>
          <p:nvPicPr>
            <p:cNvPr id="397" name="image2.png">
              <a:extLst>
                <a:ext uri="{FF2B5EF4-FFF2-40B4-BE49-F238E27FC236}">
                  <a16:creationId xmlns:a16="http://schemas.microsoft.com/office/drawing/2014/main" id="{58F27AD3-2A8E-4B4F-A3BB-394599F1E1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8" name="Afbeelding 397">
              <a:extLst>
                <a:ext uri="{FF2B5EF4-FFF2-40B4-BE49-F238E27FC236}">
                  <a16:creationId xmlns:a16="http://schemas.microsoft.com/office/drawing/2014/main" id="{B2B89EDC-EFD8-43A0-B1D6-3E76F8E5C7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44" name="Ovaal 143">
            <a:extLst>
              <a:ext uri="{FF2B5EF4-FFF2-40B4-BE49-F238E27FC236}">
                <a16:creationId xmlns:a16="http://schemas.microsoft.com/office/drawing/2014/main" id="{77799180-ACEA-4D99-B797-8EA0644CFED1}"/>
              </a:ext>
            </a:extLst>
          </p:cNvPr>
          <p:cNvSpPr/>
          <p:nvPr/>
        </p:nvSpPr>
        <p:spPr>
          <a:xfrm>
            <a:off x="11174203" y="3358693"/>
            <a:ext cx="831099" cy="83127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00B4E24-B642-4845-B955-F7C3C55702BA}" type="slidenum">
              <a:rPr lang="nl-BE" sz="3000" b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29</a:t>
            </a:fld>
            <a:endParaRPr lang="nl-BE" sz="3000" b="1" dirty="0">
              <a:ln w="95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8532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8148E-6 L 0.00977 0.208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8.33333E-7 1.48148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" y="-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0.01627 0.2666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2.91667E-6 -2.96296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" y="-1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7 L 0.01433 0.2976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" y="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3.54167E-6 1.25767E-1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-0.01575 0.3567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6.25E-7 1.48148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0.01198 0.3858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7 L 3.95833E-6 1.11111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" y="-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0.01368 -0.2659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8 -0.26597 L -2.91667E-6 4.07407E-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1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33333E-6 L -0.01224 -0.208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-1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-2.5E-6 -4.81481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" y="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33333E-6 L 0.01394 -0.1768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-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-3.125E-6 1.11111E-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48148E-6 L 0.00977 0.2087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2.70833E-6 1.48148E-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85185E-6 L -0.01627 0.2666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4.375E-6 1.85185E-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85185E-6 L 0.01432 0.2976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2 0.29768 L 4.79167E-6 1.85185E-6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85185E-6 L -0.01575 0.35671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3.54167E-6 -1.85185E-6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81481E-6 L 0.01198 0.38587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7 L 1.04167E-6 4.81481E-6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01367 -0.26597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16667E-6 -2.22222E-6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-0.01224 -0.2081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2.5E-6 -1.85185E-6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0.01393 -0.17685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3 -0.17685 L 4.58333E-6 -3.33333E-6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48148E-6 L 0.00977 0.2087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5.55112E-17 1.48148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-0.01627 0.26666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1.66667E-6 1.85185E-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0.01433 0.29768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2.5E-6 1.85185E-6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5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-0.01575 0.35671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8.33333E-7 -1.85185E-6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4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81481E-6 L 0.01198 0.38587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7 L 3.75E-6 4.81481E-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3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L 0.01368 -0.26597 " pathEditMode="relative" rAng="0" ptsTypes="AA">
                                      <p:cBhvr>
                                        <p:cTn id="195" dur="2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8 -0.26597 L -3.125E-6 -2.22222E-6 " pathEditMode="relative" rAng="0" ptsTypes="AA">
                                      <p:cBhvr>
                                        <p:cTn id="199" dur="2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6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85185E-6 L -0.01223 -0.2081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3 -0.2081 L -4.58333E-6 -1.85185E-6 " pathEditMode="relative" rAng="0" ptsTypes="AA">
                                      <p:cBhvr>
                                        <p:cTn id="208" dur="2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33333E-6 L 0.01394 -0.17685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-2.70833E-6 -3.33333E-6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96296E-6 L 0.00977 0.20879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2.29167E-6 2.96296E-6 " pathEditMode="relative" rAng="0" ptsTypes="AA">
                                      <p:cBhvr>
                                        <p:cTn id="226" dur="2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33333E-6 L -0.01627 0.26666 " pathEditMode="relative" rAng="0" ptsTypes="AA">
                                      <p:cBhvr>
                                        <p:cTn id="231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3.95833E-6 3.33333E-6 " pathEditMode="relative" rAng="0" ptsTypes="AA">
                                      <p:cBhvr>
                                        <p:cTn id="235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3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0.01433 0.29768 " pathEditMode="relative" rAng="0" ptsTypes="AA">
                                      <p:cBhvr>
                                        <p:cTn id="240" dur="2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5E-6 1.85185E-6 " pathEditMode="relative" rAng="0" ptsTypes="AA">
                                      <p:cBhvr>
                                        <p:cTn id="244" dur="2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1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3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-0.01575 0.35671 " pathEditMode="relative" rAng="0" ptsTypes="AA">
                                      <p:cBhvr>
                                        <p:cTn id="249" dur="2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3.125E-6 -3.7037E-7 " pathEditMode="relative" rAng="0" ptsTypes="AA">
                                      <p:cBhvr>
                                        <p:cTn id="253" dur="2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0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3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0.01198 0.38588 " pathEditMode="relative" rAng="0" ptsTypes="AA">
                                      <p:cBhvr>
                                        <p:cTn id="258" dur="2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1.45833E-6 -3.7037E-6 " pathEditMode="relative" rAng="0" ptsTypes="AA">
                                      <p:cBhvr>
                                        <p:cTn id="262" dur="2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9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3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22222E-6 L 0.01367 -0.26597 " pathEditMode="relative" rAng="0" ptsTypes="AA">
                                      <p:cBhvr>
                                        <p:cTn id="267" dur="2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58333E-6 -2.22222E-6 " pathEditMode="relative" rAng="0" ptsTypes="AA">
                                      <p:cBhvr>
                                        <p:cTn id="271" dur="2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2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3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85185E-6 L -0.01224 -0.2081 " pathEditMode="relative" rAng="0" ptsTypes="AA">
                                      <p:cBhvr>
                                        <p:cTn id="276" dur="2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2.91667E-6 -1.85185E-6 " pathEditMode="relative" rAng="0" ptsTypes="AA">
                                      <p:cBhvr>
                                        <p:cTn id="280" dur="2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9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3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01394 -0.17685 " pathEditMode="relative" rAng="0" ptsTypes="AA">
                                      <p:cBhvr>
                                        <p:cTn id="285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5E-6 -1.85185E-6 " pathEditMode="relative" rAng="0" ptsTypes="AA">
                                      <p:cBhvr>
                                        <p:cTn id="289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4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0.00977 0.20879 " pathEditMode="relative" rAng="0" ptsTypes="AA">
                                      <p:cBhvr>
                                        <p:cTn id="294" dur="2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2.70833E-6 2.96296E-6 " pathEditMode="relative" rAng="0" ptsTypes="AA">
                                      <p:cBhvr>
                                        <p:cTn id="298" dur="2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9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33333E-6 L -0.01627 0.26666 " pathEditMode="relative" rAng="0" ptsTypes="AA">
                                      <p:cBhvr>
                                        <p:cTn id="303" dur="2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4.375E-6 3.33333E-6 " pathEditMode="relative" rAng="0" ptsTypes="AA">
                                      <p:cBhvr>
                                        <p:cTn id="307" dur="2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33333E-6 L 0.01432 0.29768 " pathEditMode="relative" rAng="0" ptsTypes="AA">
                                      <p:cBhvr>
                                        <p:cTn id="312" dur="2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2 0.29768 L 4.79167E-6 3.33333E-6 " pathEditMode="relative" rAng="0" ptsTypes="AA">
                                      <p:cBhvr>
                                        <p:cTn id="316" dur="2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L -0.01575 0.35671 " pathEditMode="relative" rAng="0" ptsTypes="AA">
                                      <p:cBhvr>
                                        <p:cTn id="321" dur="2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3.54167E-6 -3.7037E-7 " pathEditMode="relative" rAng="0" ptsTypes="AA">
                                      <p:cBhvr>
                                        <p:cTn id="325" dur="2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6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3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6 L 0.01198 0.38588 " pathEditMode="relative" rAng="0" ptsTypes="AA">
                                      <p:cBhvr>
                                        <p:cTn id="330" dur="2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1.04167E-6 -3.7037E-6 " pathEditMode="relative" rAng="0" ptsTypes="AA">
                                      <p:cBhvr>
                                        <p:cTn id="334" dur="2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5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3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0.01367 -0.26597 " pathEditMode="relative" rAng="0" ptsTypes="AA">
                                      <p:cBhvr>
                                        <p:cTn id="339" dur="2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16667E-6 -7.40741E-7 " pathEditMode="relative" rAng="0" ptsTypes="AA">
                                      <p:cBhvr>
                                        <p:cTn id="343" dur="2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3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-0.01224 -0.2081 " pathEditMode="relative" rAng="0" ptsTypes="AA">
                                      <p:cBhvr>
                                        <p:cTn id="348" dur="2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2.5E-6 -3.7037E-7 " pathEditMode="relative" rAng="0" ptsTypes="AA">
                                      <p:cBhvr>
                                        <p:cTn id="352" dur="2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5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85185E-6 L 0.01393 -0.17685 " pathEditMode="relative" rAng="0" ptsTypes="AA">
                                      <p:cBhvr>
                                        <p:cTn id="357" dur="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3 -0.17685 L 4.58333E-6 -1.85185E-6 " pathEditMode="relative" rAng="0" ptsTypes="AA">
                                      <p:cBhvr>
                                        <p:cTn id="361" dur="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0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3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44444E-6 L 0.00977 0.20879 " pathEditMode="relative" rAng="0" ptsTypes="AA">
                                      <p:cBhvr>
                                        <p:cTn id="366" dur="2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2.29167E-6 4.44444E-6 " pathEditMode="relative" rAng="0" ptsTypes="AA">
                                      <p:cBhvr>
                                        <p:cTn id="370" dur="2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5"/>
                  </p:tgtEl>
                </p:cond>
              </p:nextCondLst>
            </p:seq>
            <p:seq concurrent="1" nextAc="seek">
              <p:cTn id="371" restart="whenNotActive" fill="hold" evtFilter="cancelBubble" nodeType="interactiveSeq">
                <p:stCondLst>
                  <p:cond evt="onClick" delay="0">
                    <p:tgtEl>
                      <p:spTgt spid="3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2" fill="hold">
                      <p:stCondLst>
                        <p:cond delay="0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81481E-6 L -0.01627 0.26666 " pathEditMode="relative" rAng="0" ptsTypes="AA">
                                      <p:cBhvr>
                                        <p:cTn id="375" dur="2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3.95833E-6 4.81481E-6 " pathEditMode="relative" rAng="0" ptsTypes="AA">
                                      <p:cBhvr>
                                        <p:cTn id="379" dur="2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4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3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33333E-6 L 0.01433 0.29768 " pathEditMode="relative" rAng="0" ptsTypes="AA">
                                      <p:cBhvr>
                                        <p:cTn id="384" dur="2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4.79167E-6 3.33333E-6 " pathEditMode="relative" rAng="0" ptsTypes="AA">
                                      <p:cBhvr>
                                        <p:cTn id="388" dur="2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3"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3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-0.01575 0.35671 " pathEditMode="relative" rAng="0" ptsTypes="AA">
                                      <p:cBhvr>
                                        <p:cTn id="393" dur="2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3.125E-6 -3.7037E-7 " pathEditMode="relative" rAng="0" ptsTypes="AA">
                                      <p:cBhvr>
                                        <p:cTn id="397" dur="2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2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3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>
                      <p:stCondLst>
                        <p:cond delay="0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0.01198 0.38588 " pathEditMode="relative" rAng="0" ptsTypes="AA">
                                      <p:cBhvr>
                                        <p:cTn id="402" dur="2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1.45833E-6 -3.7037E-6 " pathEditMode="relative" rAng="0" ptsTypes="AA">
                                      <p:cBhvr>
                                        <p:cTn id="406" dur="2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1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3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7.40741E-7 L 0.01367 -0.26597 " pathEditMode="relative" rAng="0" ptsTypes="AA">
                                      <p:cBhvr>
                                        <p:cTn id="411" dur="2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58333E-6 -7.40741E-7 " pathEditMode="relative" rAng="0" ptsTypes="AA">
                                      <p:cBhvr>
                                        <p:cTn id="415" dur="2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4"/>
                  </p:tgtEl>
                </p:cond>
              </p:nextCondLst>
            </p:seq>
            <p:seq concurrent="1" nextAc="seek">
              <p:cTn id="416" restart="whenNotActive" fill="hold" evtFilter="cancelBubble" nodeType="interactiveSeq">
                <p:stCondLst>
                  <p:cond evt="onClick" delay="0">
                    <p:tgtEl>
                      <p:spTgt spid="3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7" fill="hold">
                      <p:stCondLst>
                        <p:cond delay="0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-0.01224 -0.2081 " pathEditMode="relative" rAng="0" ptsTypes="AA">
                                      <p:cBhvr>
                                        <p:cTn id="420" dur="2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2.91667E-6 -3.7037E-7 " pathEditMode="relative" rAng="0" ptsTypes="AA">
                                      <p:cBhvr>
                                        <p:cTn id="424" dur="2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1"/>
                  </p:tgtEl>
                </p:cond>
              </p:nextCondLst>
            </p:seq>
            <p:seq concurrent="1" nextAc="seek">
              <p:cTn id="425" restart="whenNotActive" fill="hold" evtFilter="cancelBubble" nodeType="interactiveSeq">
                <p:stCondLst>
                  <p:cond evt="onClick" delay="0">
                    <p:tgtEl>
                      <p:spTgt spid="3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6" fill="hold">
                      <p:stCondLst>
                        <p:cond delay="0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01394 -0.17685 " pathEditMode="relative" rAng="0" ptsTypes="AA">
                                      <p:cBhvr>
                                        <p:cTn id="429" dur="2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fill="hold">
                      <p:stCondLst>
                        <p:cond delay="indefinite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5E-6 -1.85185E-6 " pathEditMode="relative" rAng="0" ptsTypes="AA">
                                      <p:cBhvr>
                                        <p:cTn id="433" dur="2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6"/>
                  </p:tgtEl>
                </p:cond>
              </p:nextCondLst>
            </p:seq>
            <p:seq concurrent="1" nextAc="seek">
              <p:cTn id="434" restart="whenNotActive" fill="hold" evtFilter="cancelBubble" nodeType="interactiveSeq">
                <p:stCondLst>
                  <p:cond evt="onClick" delay="0">
                    <p:tgtEl>
                      <p:spTgt spid="3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5" fill="hold">
                      <p:stCondLst>
                        <p:cond delay="0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44444E-6 L 0.00977 0.20879 " pathEditMode="relative" rAng="0" ptsTypes="AA">
                                      <p:cBhvr>
                                        <p:cTn id="438" dur="2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4.16667E-7 4.44444E-6 " pathEditMode="relative" rAng="0" ptsTypes="AA">
                                      <p:cBhvr>
                                        <p:cTn id="442" dur="2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1"/>
                  </p:tgtEl>
                </p:cond>
              </p:nextCondLst>
            </p:seq>
            <p:seq concurrent="1" nextAc="seek">
              <p:cTn id="443" restart="whenNotActive" fill="hold" evtFilter="cancelBubble" nodeType="interactiveSeq">
                <p:stCondLst>
                  <p:cond evt="onClick" delay="0">
                    <p:tgtEl>
                      <p:spTgt spid="3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4" fill="hold">
                      <p:stCondLst>
                        <p:cond delay="0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81481E-6 L -0.01627 0.26666 " pathEditMode="relative" rAng="0" ptsTypes="AA">
                                      <p:cBhvr>
                                        <p:cTn id="447" dur="2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8" fill="hold">
                      <p:stCondLst>
                        <p:cond delay="indefinite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1.25E-6 4.81481E-6 " pathEditMode="relative" rAng="0" ptsTypes="AA">
                                      <p:cBhvr>
                                        <p:cTn id="451" dur="2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0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3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33333E-6 L 0.01433 0.29768 " pathEditMode="relative" rAng="0" ptsTypes="AA">
                                      <p:cBhvr>
                                        <p:cTn id="456" dur="2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7" fill="hold">
                      <p:stCondLst>
                        <p:cond delay="indefinite"/>
                      </p:stCondLst>
                      <p:childTnLst>
                        <p:par>
                          <p:cTn id="458" fill="hold">
                            <p:stCondLst>
                              <p:cond delay="0"/>
                            </p:stCondLst>
                            <p:childTnLst>
                              <p:par>
                                <p:cTn id="4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2.08333E-6 3.33333E-6 " pathEditMode="relative" rAng="0" ptsTypes="AA">
                                      <p:cBhvr>
                                        <p:cTn id="460" dur="2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9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0.01575 0.35671 " pathEditMode="relative" rAng="0" ptsTypes="AA">
                                      <p:cBhvr>
                                        <p:cTn id="465" dur="2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6" fill="hold">
                      <p:stCondLst>
                        <p:cond delay="indefinite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4.16667E-7 -3.7037E-7 " pathEditMode="relative" rAng="0" ptsTypes="AA">
                                      <p:cBhvr>
                                        <p:cTn id="469" dur="2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"/>
                  </p:tgtEl>
                </p:cond>
              </p:nextCondLst>
            </p:seq>
            <p:seq concurrent="1" nextAc="seek">
              <p:cTn id="470" restart="whenNotActive" fill="hold" evtFilter="cancelBubble" nodeType="interactiveSeq">
                <p:stCondLst>
                  <p:cond evt="onClick" delay="0">
                    <p:tgtEl>
                      <p:spTgt spid="3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1" fill="hold">
                      <p:stCondLst>
                        <p:cond delay="0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0.01198 0.38588 " pathEditMode="relative" rAng="0" ptsTypes="AA">
                                      <p:cBhvr>
                                        <p:cTn id="474" dur="2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4.16667E-6 -3.7037E-6 " pathEditMode="relative" rAng="0" ptsTypes="AA">
                                      <p:cBhvr>
                                        <p:cTn id="478" dur="2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7"/>
                  </p:tgtEl>
                </p:cond>
              </p:nextCondLst>
            </p:seq>
            <p:seq concurrent="1" nextAc="seek">
              <p:cTn id="479" restart="whenNotActive" fill="hold" evtFilter="cancelBubble" nodeType="interactiveSeq">
                <p:stCondLst>
                  <p:cond evt="onClick" delay="0">
                    <p:tgtEl>
                      <p:spTgt spid="3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0" fill="hold">
                      <p:stCondLst>
                        <p:cond delay="0"/>
                      </p:stCondLst>
                      <p:childTnLst>
                        <p:par>
                          <p:cTn id="481" fill="hold">
                            <p:stCondLst>
                              <p:cond delay="0"/>
                            </p:stCondLst>
                            <p:childTnLst>
                              <p:par>
                                <p:cTn id="4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7.40741E-7 L 0.01367 -0.26597 " pathEditMode="relative" rAng="0" ptsTypes="AA">
                                      <p:cBhvr>
                                        <p:cTn id="483" dur="2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4" fill="hold">
                      <p:stCondLst>
                        <p:cond delay="indefinite"/>
                      </p:stCondLst>
                      <p:childTnLst>
                        <p:par>
                          <p:cTn id="485" fill="hold">
                            <p:stCondLst>
                              <p:cond delay="0"/>
                            </p:stCondLst>
                            <p:childTnLst>
                              <p:par>
                                <p:cTn id="4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-2.70833E-6 -7.40741E-7 " pathEditMode="relative" rAng="0" ptsTypes="AA">
                                      <p:cBhvr>
                                        <p:cTn id="487" dur="2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0"/>
                  </p:tgtEl>
                </p:cond>
              </p:nextCondLst>
            </p:seq>
            <p:seq concurrent="1" nextAc="seek">
              <p:cTn id="488" restart="whenNotActive" fill="hold" evtFilter="cancelBubble" nodeType="interactiveSeq">
                <p:stCondLst>
                  <p:cond evt="onClick" delay="0">
                    <p:tgtEl>
                      <p:spTgt spid="3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9" fill="hold">
                      <p:stCondLst>
                        <p:cond delay="0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7 L -0.01224 -0.2081 " pathEditMode="relative" rAng="0" ptsTypes="AA">
                                      <p:cBhvr>
                                        <p:cTn id="492" dur="2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3" fill="hold">
                      <p:stCondLst>
                        <p:cond delay="indefinite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-4.375E-6 -3.7037E-7 " pathEditMode="relative" rAng="0" ptsTypes="AA">
                                      <p:cBhvr>
                                        <p:cTn id="496" dur="2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7"/>
                  </p:tgtEl>
                </p:cond>
              </p:nextCondLst>
            </p:seq>
            <p:seq concurrent="1" nextAc="seek">
              <p:cTn id="497" restart="whenNotActive" fill="hold" evtFilter="cancelBubble" nodeType="interactiveSeq">
                <p:stCondLst>
                  <p:cond evt="onClick" delay="0">
                    <p:tgtEl>
                      <p:spTgt spid="3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8" fill="hold">
                      <p:stCondLst>
                        <p:cond delay="0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0.01393 -0.17685 " pathEditMode="relative" rAng="0" ptsTypes="AA">
                                      <p:cBhvr>
                                        <p:cTn id="501" dur="2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2" fill="hold">
                      <p:stCondLst>
                        <p:cond delay="indefinite"/>
                      </p:stCondLst>
                      <p:childTnLst>
                        <p:par>
                          <p:cTn id="503" fill="hold">
                            <p:stCondLst>
                              <p:cond delay="0"/>
                            </p:stCondLst>
                            <p:childTnLst>
                              <p:par>
                                <p:cTn id="5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3 -0.17685 L -2.29167E-6 -1.85185E-6 " pathEditMode="relative" rAng="0" ptsTypes="AA">
                                      <p:cBhvr>
                                        <p:cTn id="505" dur="2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2"/>
                  </p:tgtEl>
                </p:cond>
              </p:nextCondLst>
            </p:seq>
            <p:seq concurrent="1" nextAc="seek">
              <p:cTn id="506" restart="whenNotActive" fill="hold" evtFilter="cancelBubble" nodeType="interactiveSeq">
                <p:stCondLst>
                  <p:cond evt="onClick" delay="0">
                    <p:tgtEl>
                      <p:spTgt spid="3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7" fill="hold">
                      <p:stCondLst>
                        <p:cond delay="0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0.00977 0.20879 " pathEditMode="relative" rAng="0" ptsTypes="AA">
                                      <p:cBhvr>
                                        <p:cTn id="510" dur="20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1" fill="hold">
                      <p:stCondLst>
                        <p:cond delay="indefinite"/>
                      </p:stCondLst>
                      <p:childTnLst>
                        <p:par>
                          <p:cTn id="512" fill="hold">
                            <p:stCondLst>
                              <p:cond delay="0"/>
                            </p:stCondLst>
                            <p:childTnLst>
                              <p:par>
                                <p:cTn id="5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1.875E-6 4.44444E-6 " pathEditMode="relative" rAng="0" ptsTypes="AA">
                                      <p:cBhvr>
                                        <p:cTn id="514" dur="20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7"/>
                  </p:tgtEl>
                </p:cond>
              </p:nextCondLst>
            </p:seq>
            <p:seq concurrent="1" nextAc="seek">
              <p:cTn id="515" restart="whenNotActive" fill="hold" evtFilter="cancelBubble" nodeType="interactiveSeq">
                <p:stCondLst>
                  <p:cond evt="onClick" delay="0">
                    <p:tgtEl>
                      <p:spTgt spid="3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6" fill="hold">
                      <p:stCondLst>
                        <p:cond delay="0"/>
                      </p:stCondLst>
                      <p:childTnLst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01627 0.26666 " pathEditMode="relative" rAng="0" ptsTypes="AA">
                                      <p:cBhvr>
                                        <p:cTn id="519" dur="2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0" fill="hold">
                      <p:stCondLst>
                        <p:cond delay="indefinite"/>
                      </p:stCondLst>
                      <p:childTnLst>
                        <p:par>
                          <p:cTn id="521" fill="hold">
                            <p:stCondLst>
                              <p:cond delay="0"/>
                            </p:stCondLst>
                            <p:childTnLst>
                              <p:par>
                                <p:cTn id="5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3.54167E-6 4.81481E-6 " pathEditMode="relative" rAng="0" ptsTypes="AA">
                                      <p:cBhvr>
                                        <p:cTn id="523" dur="2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6"/>
                  </p:tgtEl>
                </p:cond>
              </p:nextCondLst>
            </p:seq>
            <p:seq concurrent="1" nextAc="seek">
              <p:cTn id="524" restart="whenNotActive" fill="hold" evtFilter="cancelBubble" nodeType="interactiveSeq">
                <p:stCondLst>
                  <p:cond evt="onClick" delay="0">
                    <p:tgtEl>
                      <p:spTgt spid="3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5" fill="hold">
                      <p:stCondLst>
                        <p:cond delay="0"/>
                      </p:stCondLst>
                      <p:childTnLst>
                        <p:par>
                          <p:cTn id="526" fill="hold">
                            <p:stCondLst>
                              <p:cond delay="0"/>
                            </p:stCondLst>
                            <p:childTnLst>
                              <p:par>
                                <p:cTn id="5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0.01433 0.29768 " pathEditMode="relative" rAng="0" ptsTypes="AA">
                                      <p:cBhvr>
                                        <p:cTn id="528" dur="2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9" fill="hold">
                      <p:stCondLst>
                        <p:cond delay="indefinite"/>
                      </p:stCondLst>
                      <p:childTnLst>
                        <p:par>
                          <p:cTn id="530" fill="hold">
                            <p:stCondLst>
                              <p:cond delay="0"/>
                            </p:stCondLst>
                            <p:childTnLst>
                              <p:par>
                                <p:cTn id="5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4.58333E-6 3.33333E-6 " pathEditMode="relative" rAng="0" ptsTypes="AA">
                                      <p:cBhvr>
                                        <p:cTn id="532" dur="2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5"/>
                  </p:tgtEl>
                </p:cond>
              </p:nextCondLst>
            </p:seq>
            <p:seq concurrent="1" nextAc="seek">
              <p:cTn id="533" restart="whenNotActive" fill="hold" evtFilter="cancelBubble" nodeType="interactiveSeq">
                <p:stCondLst>
                  <p:cond evt="onClick" delay="0">
                    <p:tgtEl>
                      <p:spTgt spid="3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4" fill="hold">
                      <p:stCondLst>
                        <p:cond delay="0"/>
                      </p:stCondLst>
                      <p:childTnLst>
                        <p:par>
                          <p:cTn id="535" fill="hold">
                            <p:stCondLst>
                              <p:cond delay="0"/>
                            </p:stCondLst>
                            <p:childTnLst>
                              <p:par>
                                <p:cTn id="5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-0.01575 0.35671 " pathEditMode="relative" rAng="0" ptsTypes="AA">
                                      <p:cBhvr>
                                        <p:cTn id="537" dur="2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2.70833E-6 1.11111E-6 " pathEditMode="relative" rAng="0" ptsTypes="AA">
                                      <p:cBhvr>
                                        <p:cTn id="541" dur="2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4"/>
                  </p:tgtEl>
                </p:cond>
              </p:nextCondLst>
            </p:seq>
            <p:seq concurrent="1" nextAc="seek">
              <p:cTn id="542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3" fill="hold">
                      <p:stCondLst>
                        <p:cond delay="0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0.01198 0.38588 " pathEditMode="relative" rAng="0" ptsTypes="AA">
                                      <p:cBhvr>
                                        <p:cTn id="546" dur="2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7" fill="hold">
                      <p:stCondLst>
                        <p:cond delay="indefinite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1.875E-6 -2.22222E-6 " pathEditMode="relative" rAng="0" ptsTypes="AA">
                                      <p:cBhvr>
                                        <p:cTn id="550" dur="2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551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2" fill="hold">
                      <p:stCondLst>
                        <p:cond delay="0"/>
                      </p:stCondLst>
                      <p:childTnLst>
                        <p:par>
                          <p:cTn id="553" fill="hold">
                            <p:stCondLst>
                              <p:cond delay="0"/>
                            </p:stCondLst>
                            <p:childTnLst>
                              <p:par>
                                <p:cTn id="5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0.01367 -0.26597 " pathEditMode="relative" rAng="0" ptsTypes="AA">
                                      <p:cBhvr>
                                        <p:cTn id="555" dur="2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6" fill="hold">
                      <p:stCondLst>
                        <p:cond delay="indefinite"/>
                      </p:stCondLst>
                      <p:childTnLst>
                        <p:par>
                          <p:cTn id="557" fill="hold">
                            <p:stCondLst>
                              <p:cond delay="0"/>
                            </p:stCondLst>
                            <p:childTnLst>
                              <p:par>
                                <p:cTn id="5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79167E-6 -7.40741E-7 " pathEditMode="relative" rAng="0" ptsTypes="AA">
                                      <p:cBhvr>
                                        <p:cTn id="559" dur="2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560" restart="whenNotActive" fill="hold" evtFilter="cancelBubble" nodeType="interactiveSeq">
                <p:stCondLst>
                  <p:cond evt="onClick" delay="0">
                    <p:tgtEl>
                      <p:spTgt spid="3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1" fill="hold">
                      <p:stCondLst>
                        <p:cond delay="0"/>
                      </p:stCondLst>
                      <p:childTnLst>
                        <p:par>
                          <p:cTn id="562" fill="hold">
                            <p:stCondLst>
                              <p:cond delay="0"/>
                            </p:stCondLst>
                            <p:childTnLst>
                              <p:par>
                                <p:cTn id="5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-0.01224 -0.2081 " pathEditMode="relative" rAng="0" ptsTypes="AA">
                                      <p:cBhvr>
                                        <p:cTn id="564" dur="2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5" fill="hold">
                      <p:stCondLst>
                        <p:cond delay="indefinite"/>
                      </p:stCondLst>
                      <p:childTnLst>
                        <p:par>
                          <p:cTn id="566" fill="hold">
                            <p:stCondLst>
                              <p:cond delay="0"/>
                            </p:stCondLst>
                            <p:childTnLst>
                              <p:par>
                                <p:cTn id="5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3.33333E-6 -3.7037E-7 " pathEditMode="relative" rAng="0" ptsTypes="AA">
                                      <p:cBhvr>
                                        <p:cTn id="568" dur="2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3"/>
                  </p:tgtEl>
                </p:cond>
              </p:nextCondLst>
            </p:seq>
            <p:seq concurrent="1" nextAc="seek">
              <p:cTn id="569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0" fill="hold">
                      <p:stCondLst>
                        <p:cond delay="0"/>
                      </p:stCondLst>
                      <p:childTnLst>
                        <p:par>
                          <p:cTn id="571" fill="hold">
                            <p:stCondLst>
                              <p:cond delay="0"/>
                            </p:stCondLst>
                            <p:childTnLst>
                              <p:par>
                                <p:cTn id="5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7 L 0.01394 -0.17685 " pathEditMode="relative" rAng="0" ptsTypes="AA">
                                      <p:cBhvr>
                                        <p:cTn id="573" dur="20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4" fill="hold">
                      <p:stCondLst>
                        <p:cond delay="indefinite"/>
                      </p:stCondLst>
                      <p:childTnLst>
                        <p:par>
                          <p:cTn id="575" fill="hold">
                            <p:stCondLst>
                              <p:cond delay="0"/>
                            </p:stCondLst>
                            <p:childTnLst>
                              <p:par>
                                <p:cTn id="5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-4.79167E-6 -3.7037E-7 " pathEditMode="relative" rAng="0" ptsTypes="AA">
                                      <p:cBhvr>
                                        <p:cTn id="577" dur="20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 descr="Afbeelding met tekst, helm&#10;&#10;Automatisch gegenereerde beschrijving">
            <a:extLst>
              <a:ext uri="{FF2B5EF4-FFF2-40B4-BE49-F238E27FC236}">
                <a16:creationId xmlns:a16="http://schemas.microsoft.com/office/drawing/2014/main" id="{29DAA645-1020-4EE5-A9BE-F53092A90C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95"/>
          <a:stretch/>
        </p:blipFill>
        <p:spPr>
          <a:xfrm>
            <a:off x="0" y="-22523"/>
            <a:ext cx="12192000" cy="6880523"/>
          </a:xfrm>
          <a:prstGeom prst="rect">
            <a:avLst/>
          </a:prstGeom>
        </p:spPr>
      </p:pic>
      <p:grpSp>
        <p:nvGrpSpPr>
          <p:cNvPr id="14" name="Groep 13">
            <a:extLst>
              <a:ext uri="{FF2B5EF4-FFF2-40B4-BE49-F238E27FC236}">
                <a16:creationId xmlns:a16="http://schemas.microsoft.com/office/drawing/2014/main" id="{8A5A44A1-DD83-43F2-ADA4-2B09BC21F527}"/>
              </a:ext>
            </a:extLst>
          </p:cNvPr>
          <p:cNvGrpSpPr/>
          <p:nvPr/>
        </p:nvGrpSpPr>
        <p:grpSpPr>
          <a:xfrm>
            <a:off x="1240171" y="2495685"/>
            <a:ext cx="9726930" cy="2660015"/>
            <a:chOff x="1240171" y="2495685"/>
            <a:chExt cx="9726930" cy="2660015"/>
          </a:xfrm>
        </p:grpSpPr>
        <p:pic>
          <p:nvPicPr>
            <p:cNvPr id="4" name="image3.png">
              <a:extLst>
                <a:ext uri="{FF2B5EF4-FFF2-40B4-BE49-F238E27FC236}">
                  <a16:creationId xmlns:a16="http://schemas.microsoft.com/office/drawing/2014/main" id="{39899C1C-75BB-4451-89BA-31C0851CAC6A}"/>
                </a:ext>
              </a:extLst>
            </p:cNvPr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3000" b="64400" l="1000" r="91200">
                          <a14:foregroundMark x1="2300" y1="34800" x2="53000" y2="37600"/>
                          <a14:foregroundMark x1="53000" y1="37600" x2="61000" y2="37200"/>
                          <a14:foregroundMark x1="63000" y1="35400" x2="62900" y2="57600"/>
                          <a14:foregroundMark x1="6100" y1="59300" x2="5500" y2="47000"/>
                          <a14:foregroundMark x1="52100" y1="33700" x2="32500" y2="33800"/>
                          <a14:foregroundMark x1="65400" y1="33500" x2="50700" y2="33500"/>
                          <a14:foregroundMark x1="65300" y1="40000" x2="65100" y2="50400"/>
                          <a14:foregroundMark x1="66500" y1="36600" x2="67200" y2="45000"/>
                          <a14:foregroundMark x1="68700" y1="34300" x2="68900" y2="40300"/>
                          <a14:foregroundMark x1="74100" y1="33500" x2="82300" y2="34000"/>
                          <a14:foregroundMark x1="82300" y1="34000" x2="82600" y2="34600"/>
                          <a14:foregroundMark x1="77100" y1="33300" x2="78100" y2="34000"/>
                          <a14:foregroundMark x1="84600" y1="34900" x2="91200" y2="34100"/>
                          <a14:foregroundMark x1="71100" y1="33200" x2="72300" y2="33200"/>
                          <a14:foregroundMark x1="21700" y1="33600" x2="11500" y2="33000"/>
                          <a14:foregroundMark x1="8300" y1="33000" x2="4200" y2="33200"/>
                          <a14:foregroundMark x1="1000" y1="34000" x2="1300" y2="43000"/>
                        </a14:backgroundRemoval>
                      </a14:imgEffect>
                    </a14:imgLayer>
                  </a14:imgProps>
                </a:ext>
              </a:extLst>
            </a:blip>
            <a:srcRect t="32113" r="34329" b="31946"/>
            <a:stretch>
              <a:fillRect/>
            </a:stretch>
          </p:blipFill>
          <p:spPr>
            <a:xfrm>
              <a:off x="1240171" y="2495685"/>
              <a:ext cx="4857750" cy="266001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99" name="image3.png">
              <a:extLst>
                <a:ext uri="{FF2B5EF4-FFF2-40B4-BE49-F238E27FC236}">
                  <a16:creationId xmlns:a16="http://schemas.microsoft.com/office/drawing/2014/main" id="{67CBC4E2-1B59-4629-867E-A12099518D46}"/>
                </a:ext>
              </a:extLst>
            </p:cNvPr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3000" b="64400" l="1000" r="91200">
                          <a14:foregroundMark x1="2300" y1="34800" x2="53000" y2="37600"/>
                          <a14:foregroundMark x1="53000" y1="37600" x2="61000" y2="37200"/>
                          <a14:foregroundMark x1="63000" y1="35400" x2="62900" y2="57600"/>
                          <a14:foregroundMark x1="6100" y1="59300" x2="5500" y2="47000"/>
                          <a14:foregroundMark x1="52100" y1="33700" x2="32500" y2="33800"/>
                          <a14:foregroundMark x1="65400" y1="33500" x2="50700" y2="33500"/>
                          <a14:foregroundMark x1="65300" y1="40000" x2="65100" y2="50400"/>
                          <a14:foregroundMark x1="66500" y1="36600" x2="67200" y2="45000"/>
                          <a14:foregroundMark x1="68700" y1="34300" x2="68900" y2="40300"/>
                          <a14:foregroundMark x1="74100" y1="33500" x2="82300" y2="34000"/>
                          <a14:foregroundMark x1="82300" y1="34000" x2="82600" y2="34600"/>
                          <a14:foregroundMark x1="77100" y1="33300" x2="78100" y2="34000"/>
                          <a14:foregroundMark x1="84600" y1="34900" x2="91200" y2="34100"/>
                          <a14:foregroundMark x1="71100" y1="33200" x2="72300" y2="33200"/>
                          <a14:foregroundMark x1="21700" y1="33600" x2="11500" y2="33000"/>
                          <a14:foregroundMark x1="8300" y1="33000" x2="4200" y2="33200"/>
                          <a14:foregroundMark x1="1000" y1="34000" x2="1300" y2="43000"/>
                        </a14:backgroundRemoval>
                      </a14:imgEffect>
                    </a14:imgLayer>
                  </a14:imgProps>
                </a:ext>
              </a:extLst>
            </a:blip>
            <a:srcRect t="32113" r="34329" b="31946"/>
            <a:stretch>
              <a:fillRect/>
            </a:stretch>
          </p:blipFill>
          <p:spPr>
            <a:xfrm flipH="1">
              <a:off x="6109351" y="2495685"/>
              <a:ext cx="4857750" cy="266001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7" name="image2.png">
            <a:extLst>
              <a:ext uri="{FF2B5EF4-FFF2-40B4-BE49-F238E27FC236}">
                <a16:creationId xmlns:a16="http://schemas.microsoft.com/office/drawing/2014/main" id="{121F6520-93A3-4C1D-ABDD-457CA10769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1584326" y="176552"/>
            <a:ext cx="599377" cy="817200"/>
          </a:xfrm>
          <a:prstGeom prst="rect">
            <a:avLst/>
          </a:prstGeom>
          <a:ln/>
        </p:spPr>
      </p:pic>
      <p:pic>
        <p:nvPicPr>
          <p:cNvPr id="11" name="image2.png">
            <a:extLst>
              <a:ext uri="{FF2B5EF4-FFF2-40B4-BE49-F238E27FC236}">
                <a16:creationId xmlns:a16="http://schemas.microsoft.com/office/drawing/2014/main" id="{275B2516-48DB-4CC3-8DC9-CDD4FB39F5A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1920998" y="376578"/>
            <a:ext cx="605224" cy="817200"/>
          </a:xfrm>
          <a:prstGeom prst="rect">
            <a:avLst/>
          </a:prstGeom>
          <a:ln/>
        </p:spPr>
      </p:pic>
      <p:pic>
        <p:nvPicPr>
          <p:cNvPr id="8" name="image2.png">
            <a:extLst>
              <a:ext uri="{FF2B5EF4-FFF2-40B4-BE49-F238E27FC236}">
                <a16:creationId xmlns:a16="http://schemas.microsoft.com/office/drawing/2014/main" id="{8967C6AC-D1DB-4AF4-A89B-6B8584868B4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1557656" y="780437"/>
            <a:ext cx="596177" cy="817200"/>
          </a:xfrm>
          <a:prstGeom prst="rect">
            <a:avLst/>
          </a:prstGeom>
          <a:ln/>
        </p:spPr>
      </p:pic>
      <p:pic>
        <p:nvPicPr>
          <p:cNvPr id="9" name="image2.png">
            <a:extLst>
              <a:ext uri="{FF2B5EF4-FFF2-40B4-BE49-F238E27FC236}">
                <a16:creationId xmlns:a16="http://schemas.microsoft.com/office/drawing/2014/main" id="{2A99BAAC-8F10-49C9-887C-4A6CAD9172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1933351" y="993797"/>
            <a:ext cx="592871" cy="817200"/>
          </a:xfrm>
          <a:prstGeom prst="rect">
            <a:avLst/>
          </a:prstGeom>
          <a:ln/>
        </p:spPr>
      </p:pic>
      <p:pic>
        <p:nvPicPr>
          <p:cNvPr id="10" name="image2.png">
            <a:extLst>
              <a:ext uri="{FF2B5EF4-FFF2-40B4-BE49-F238E27FC236}">
                <a16:creationId xmlns:a16="http://schemas.microsoft.com/office/drawing/2014/main" id="{B36F40A8-6F7D-4FF4-8CF6-056591C9A2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1616710" y="1390658"/>
            <a:ext cx="591414" cy="817200"/>
          </a:xfrm>
          <a:prstGeom prst="rect">
            <a:avLst/>
          </a:prstGeom>
          <a:ln/>
        </p:spPr>
      </p:pic>
      <p:sp>
        <p:nvSpPr>
          <p:cNvPr id="54" name="Tekstvak 2">
            <a:extLst>
              <a:ext uri="{FF2B5EF4-FFF2-40B4-BE49-F238E27FC236}">
                <a16:creationId xmlns:a16="http://schemas.microsoft.com/office/drawing/2014/main" id="{0E7D81BE-F98D-4CA2-AE4D-030856ABD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1146" y="2104976"/>
            <a:ext cx="8836194" cy="9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nl-NL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		    2			 3	           4</a:t>
            </a:r>
            <a:endParaRPr lang="nl-BE" sz="15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83544579-77FC-4A79-9A12-252D59AC48CF}"/>
              </a:ext>
            </a:extLst>
          </p:cNvPr>
          <p:cNvCxnSpPr/>
          <p:nvPr/>
        </p:nvCxnSpPr>
        <p:spPr>
          <a:xfrm>
            <a:off x="3790765" y="2334831"/>
            <a:ext cx="0" cy="295626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Rechte verbindingslijn 55">
            <a:extLst>
              <a:ext uri="{FF2B5EF4-FFF2-40B4-BE49-F238E27FC236}">
                <a16:creationId xmlns:a16="http://schemas.microsoft.com/office/drawing/2014/main" id="{753D987D-0D07-4DEA-A50D-C3B09E47628A}"/>
              </a:ext>
            </a:extLst>
          </p:cNvPr>
          <p:cNvCxnSpPr/>
          <p:nvPr/>
        </p:nvCxnSpPr>
        <p:spPr>
          <a:xfrm>
            <a:off x="6109317" y="2362944"/>
            <a:ext cx="0" cy="295626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Rechte verbindingslijn 56">
            <a:extLst>
              <a:ext uri="{FF2B5EF4-FFF2-40B4-BE49-F238E27FC236}">
                <a16:creationId xmlns:a16="http://schemas.microsoft.com/office/drawing/2014/main" id="{7238A313-F471-4F1C-98F4-6165E6446C8C}"/>
              </a:ext>
            </a:extLst>
          </p:cNvPr>
          <p:cNvCxnSpPr/>
          <p:nvPr/>
        </p:nvCxnSpPr>
        <p:spPr>
          <a:xfrm>
            <a:off x="8418997" y="2355546"/>
            <a:ext cx="0" cy="295626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9E4C2D8F-DDB0-453A-A059-2FCB60A3FF67}"/>
              </a:ext>
            </a:extLst>
          </p:cNvPr>
          <p:cNvGrpSpPr/>
          <p:nvPr/>
        </p:nvGrpSpPr>
        <p:grpSpPr>
          <a:xfrm>
            <a:off x="270626" y="1213196"/>
            <a:ext cx="831099" cy="831273"/>
            <a:chOff x="270626" y="761076"/>
            <a:chExt cx="831099" cy="83127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62" name="Ovaal 161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693FFB60-5294-47F0-85DE-20F709CDC8FC}"/>
                </a:ext>
              </a:extLst>
            </p:cNvPr>
            <p:cNvSpPr/>
            <p:nvPr/>
          </p:nvSpPr>
          <p:spPr>
            <a:xfrm>
              <a:off x="270626" y="761076"/>
              <a:ext cx="831099" cy="831273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61" name="Pijl: rechts 16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FC2CC865-0D98-45F9-98DB-93F12AF2A45C}"/>
                </a:ext>
              </a:extLst>
            </p:cNvPr>
            <p:cNvSpPr/>
            <p:nvPr/>
          </p:nvSpPr>
          <p:spPr>
            <a:xfrm>
              <a:off x="466090" y="1003300"/>
              <a:ext cx="416560" cy="345440"/>
            </a:xfrm>
            <a:prstGeom prst="rightArrow">
              <a:avLst>
                <a:gd name="adj1" fmla="val 10000"/>
                <a:gd name="adj2" fmla="val 46923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chemeClr val="tx1"/>
                </a:solidFill>
              </a:endParaRPr>
            </a:p>
          </p:txBody>
        </p:sp>
      </p:grpSp>
      <p:grpSp>
        <p:nvGrpSpPr>
          <p:cNvPr id="163" name="Groep 162">
            <a:extLst>
              <a:ext uri="{FF2B5EF4-FFF2-40B4-BE49-F238E27FC236}">
                <a16:creationId xmlns:a16="http://schemas.microsoft.com/office/drawing/2014/main" id="{B6497D7B-FF97-48C9-9AE8-9BC76DFC252D}"/>
              </a:ext>
            </a:extLst>
          </p:cNvPr>
          <p:cNvGrpSpPr/>
          <p:nvPr/>
        </p:nvGrpSpPr>
        <p:grpSpPr>
          <a:xfrm flipH="1">
            <a:off x="270626" y="293716"/>
            <a:ext cx="831099" cy="831273"/>
            <a:chOff x="270626" y="761076"/>
            <a:chExt cx="831099" cy="83127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65" name="Ovaal 164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3EE0C56E-0080-494E-8BA9-E9698F6D8D04}"/>
                </a:ext>
              </a:extLst>
            </p:cNvPr>
            <p:cNvSpPr/>
            <p:nvPr/>
          </p:nvSpPr>
          <p:spPr>
            <a:xfrm>
              <a:off x="270626" y="761076"/>
              <a:ext cx="831099" cy="831273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64" name="Pijl: rechts 163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80C0431C-BF07-4085-B5BD-C649E35A27DE}"/>
                </a:ext>
              </a:extLst>
            </p:cNvPr>
            <p:cNvSpPr/>
            <p:nvPr/>
          </p:nvSpPr>
          <p:spPr>
            <a:xfrm>
              <a:off x="466090" y="1003300"/>
              <a:ext cx="416560" cy="345440"/>
            </a:xfrm>
            <a:prstGeom prst="rightArrow">
              <a:avLst>
                <a:gd name="adj1" fmla="val 10000"/>
                <a:gd name="adj2" fmla="val 46923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chemeClr val="tx1"/>
                </a:solidFill>
              </a:endParaRPr>
            </a:p>
          </p:txBody>
        </p:sp>
      </p:grpSp>
      <p:grpSp>
        <p:nvGrpSpPr>
          <p:cNvPr id="166" name="Groep 165">
            <a:extLst>
              <a:ext uri="{FF2B5EF4-FFF2-40B4-BE49-F238E27FC236}">
                <a16:creationId xmlns:a16="http://schemas.microsoft.com/office/drawing/2014/main" id="{11ACFA00-2A27-43E9-A181-F66A76364E21}"/>
              </a:ext>
            </a:extLst>
          </p:cNvPr>
          <p:cNvGrpSpPr>
            <a:grpSpLocks noChangeAspect="1"/>
          </p:cNvGrpSpPr>
          <p:nvPr/>
        </p:nvGrpSpPr>
        <p:grpSpPr>
          <a:xfrm>
            <a:off x="1564641" y="5221553"/>
            <a:ext cx="585662" cy="817317"/>
            <a:chOff x="154814" y="94750"/>
            <a:chExt cx="772366" cy="1076828"/>
          </a:xfrm>
        </p:grpSpPr>
        <p:pic>
          <p:nvPicPr>
            <p:cNvPr id="167" name="image2.png">
              <a:extLst>
                <a:ext uri="{FF2B5EF4-FFF2-40B4-BE49-F238E27FC236}">
                  <a16:creationId xmlns:a16="http://schemas.microsoft.com/office/drawing/2014/main" id="{03F002C7-E00A-44C5-8787-1936633E2C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8" name="Afbeelding 167">
              <a:extLst>
                <a:ext uri="{FF2B5EF4-FFF2-40B4-BE49-F238E27FC236}">
                  <a16:creationId xmlns:a16="http://schemas.microsoft.com/office/drawing/2014/main" id="{70870481-A8CD-4249-A2A0-8263086AF4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9" name="Afbeelding 168">
              <a:extLst>
                <a:ext uri="{FF2B5EF4-FFF2-40B4-BE49-F238E27FC236}">
                  <a16:creationId xmlns:a16="http://schemas.microsoft.com/office/drawing/2014/main" id="{11B45A6D-C736-4A22-993E-834A6D843B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0" name="Afbeelding 169">
              <a:extLst>
                <a:ext uri="{FF2B5EF4-FFF2-40B4-BE49-F238E27FC236}">
                  <a16:creationId xmlns:a16="http://schemas.microsoft.com/office/drawing/2014/main" id="{EA4E3460-05CA-4C25-A829-10A80E6670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71" name="Groep 170">
            <a:extLst>
              <a:ext uri="{FF2B5EF4-FFF2-40B4-BE49-F238E27FC236}">
                <a16:creationId xmlns:a16="http://schemas.microsoft.com/office/drawing/2014/main" id="{8E7EE6E4-25FB-4AB4-83D1-09DAD85B9DC2}"/>
              </a:ext>
            </a:extLst>
          </p:cNvPr>
          <p:cNvGrpSpPr>
            <a:grpSpLocks noChangeAspect="1"/>
          </p:cNvGrpSpPr>
          <p:nvPr/>
        </p:nvGrpSpPr>
        <p:grpSpPr>
          <a:xfrm>
            <a:off x="1884680" y="5434913"/>
            <a:ext cx="585662" cy="817317"/>
            <a:chOff x="154993" y="99049"/>
            <a:chExt cx="772366" cy="1076827"/>
          </a:xfrm>
        </p:grpSpPr>
        <p:pic>
          <p:nvPicPr>
            <p:cNvPr id="172" name="image2.png">
              <a:extLst>
                <a:ext uri="{FF2B5EF4-FFF2-40B4-BE49-F238E27FC236}">
                  <a16:creationId xmlns:a16="http://schemas.microsoft.com/office/drawing/2014/main" id="{3398AA0B-30DD-4408-8E65-FE7012BFAF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3" name="Afbeelding 172">
              <a:extLst>
                <a:ext uri="{FF2B5EF4-FFF2-40B4-BE49-F238E27FC236}">
                  <a16:creationId xmlns:a16="http://schemas.microsoft.com/office/drawing/2014/main" id="{5A62C1B7-9E7A-4627-BF13-ED295E81AE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74" name="Groep 173">
            <a:extLst>
              <a:ext uri="{FF2B5EF4-FFF2-40B4-BE49-F238E27FC236}">
                <a16:creationId xmlns:a16="http://schemas.microsoft.com/office/drawing/2014/main" id="{E2363B51-9A2F-4C61-BE4A-D035BF2B3267}"/>
              </a:ext>
            </a:extLst>
          </p:cNvPr>
          <p:cNvGrpSpPr>
            <a:grpSpLocks noChangeAspect="1"/>
          </p:cNvGrpSpPr>
          <p:nvPr/>
        </p:nvGrpSpPr>
        <p:grpSpPr>
          <a:xfrm>
            <a:off x="1564641" y="5831774"/>
            <a:ext cx="591609" cy="817260"/>
            <a:chOff x="1537609" y="5128444"/>
            <a:chExt cx="779145" cy="1076325"/>
          </a:xfrm>
        </p:grpSpPr>
        <p:pic>
          <p:nvPicPr>
            <p:cNvPr id="175" name="image2.png">
              <a:extLst>
                <a:ext uri="{FF2B5EF4-FFF2-40B4-BE49-F238E27FC236}">
                  <a16:creationId xmlns:a16="http://schemas.microsoft.com/office/drawing/2014/main" id="{0FA19B37-00F6-49EC-9C7C-E3EE005568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6" name="Afbeelding 175">
              <a:extLst>
                <a:ext uri="{FF2B5EF4-FFF2-40B4-BE49-F238E27FC236}">
                  <a16:creationId xmlns:a16="http://schemas.microsoft.com/office/drawing/2014/main" id="{FDFD89C6-C17D-431C-8F5D-6ACFD28225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87" name="image2.png">
            <a:extLst>
              <a:ext uri="{FF2B5EF4-FFF2-40B4-BE49-F238E27FC236}">
                <a16:creationId xmlns:a16="http://schemas.microsoft.com/office/drawing/2014/main" id="{4510C0D8-6456-4CE3-B5BA-089F60F528C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2816861" y="175917"/>
            <a:ext cx="599377" cy="817200"/>
          </a:xfrm>
          <a:prstGeom prst="rect">
            <a:avLst/>
          </a:prstGeom>
          <a:ln/>
        </p:spPr>
      </p:pic>
      <p:pic>
        <p:nvPicPr>
          <p:cNvPr id="288" name="image2.png">
            <a:extLst>
              <a:ext uri="{FF2B5EF4-FFF2-40B4-BE49-F238E27FC236}">
                <a16:creationId xmlns:a16="http://schemas.microsoft.com/office/drawing/2014/main" id="{15A52DFC-D622-48AC-869D-4A18DCF1D0B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3153533" y="375943"/>
            <a:ext cx="605224" cy="817200"/>
          </a:xfrm>
          <a:prstGeom prst="rect">
            <a:avLst/>
          </a:prstGeom>
          <a:ln/>
        </p:spPr>
      </p:pic>
      <p:pic>
        <p:nvPicPr>
          <p:cNvPr id="289" name="image2.png">
            <a:extLst>
              <a:ext uri="{FF2B5EF4-FFF2-40B4-BE49-F238E27FC236}">
                <a16:creationId xmlns:a16="http://schemas.microsoft.com/office/drawing/2014/main" id="{F2AAB2E2-79AC-457D-8DCB-C3760BD833D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2790191" y="779802"/>
            <a:ext cx="596177" cy="817200"/>
          </a:xfrm>
          <a:prstGeom prst="rect">
            <a:avLst/>
          </a:prstGeom>
          <a:ln/>
        </p:spPr>
      </p:pic>
      <p:pic>
        <p:nvPicPr>
          <p:cNvPr id="290" name="image2.png">
            <a:extLst>
              <a:ext uri="{FF2B5EF4-FFF2-40B4-BE49-F238E27FC236}">
                <a16:creationId xmlns:a16="http://schemas.microsoft.com/office/drawing/2014/main" id="{9F42208E-FBFF-42E3-930C-33C239F92F7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3165886" y="993162"/>
            <a:ext cx="592871" cy="817200"/>
          </a:xfrm>
          <a:prstGeom prst="rect">
            <a:avLst/>
          </a:prstGeom>
          <a:ln/>
        </p:spPr>
      </p:pic>
      <p:pic>
        <p:nvPicPr>
          <p:cNvPr id="291" name="image2.png">
            <a:extLst>
              <a:ext uri="{FF2B5EF4-FFF2-40B4-BE49-F238E27FC236}">
                <a16:creationId xmlns:a16="http://schemas.microsoft.com/office/drawing/2014/main" id="{358568D2-343E-4144-911F-C7FAF411F8F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2849245" y="1390023"/>
            <a:ext cx="591414" cy="817200"/>
          </a:xfrm>
          <a:prstGeom prst="rect">
            <a:avLst/>
          </a:prstGeom>
          <a:ln/>
        </p:spPr>
      </p:pic>
      <p:grpSp>
        <p:nvGrpSpPr>
          <p:cNvPr id="292" name="Groep 291">
            <a:extLst>
              <a:ext uri="{FF2B5EF4-FFF2-40B4-BE49-F238E27FC236}">
                <a16:creationId xmlns:a16="http://schemas.microsoft.com/office/drawing/2014/main" id="{6BFA05BC-20BB-4A9C-8129-F83804C46C09}"/>
              </a:ext>
            </a:extLst>
          </p:cNvPr>
          <p:cNvGrpSpPr>
            <a:grpSpLocks noChangeAspect="1"/>
          </p:cNvGrpSpPr>
          <p:nvPr/>
        </p:nvGrpSpPr>
        <p:grpSpPr>
          <a:xfrm>
            <a:off x="2797176" y="5220918"/>
            <a:ext cx="585662" cy="817317"/>
            <a:chOff x="154814" y="94750"/>
            <a:chExt cx="772366" cy="1076828"/>
          </a:xfrm>
        </p:grpSpPr>
        <p:pic>
          <p:nvPicPr>
            <p:cNvPr id="293" name="image2.png">
              <a:extLst>
                <a:ext uri="{FF2B5EF4-FFF2-40B4-BE49-F238E27FC236}">
                  <a16:creationId xmlns:a16="http://schemas.microsoft.com/office/drawing/2014/main" id="{EC3CBE05-66D1-4E69-960A-973F051D17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4" name="Afbeelding 293">
              <a:extLst>
                <a:ext uri="{FF2B5EF4-FFF2-40B4-BE49-F238E27FC236}">
                  <a16:creationId xmlns:a16="http://schemas.microsoft.com/office/drawing/2014/main" id="{C99B0B44-8B75-4F45-A7B3-80821BBBAE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5" name="Afbeelding 294">
              <a:extLst>
                <a:ext uri="{FF2B5EF4-FFF2-40B4-BE49-F238E27FC236}">
                  <a16:creationId xmlns:a16="http://schemas.microsoft.com/office/drawing/2014/main" id="{6664FCA8-4C91-4FD9-BA45-BA61101672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6" name="Afbeelding 295">
              <a:extLst>
                <a:ext uri="{FF2B5EF4-FFF2-40B4-BE49-F238E27FC236}">
                  <a16:creationId xmlns:a16="http://schemas.microsoft.com/office/drawing/2014/main" id="{8959D814-EBD7-4893-A5DA-51B5BC5728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97" name="Groep 296">
            <a:extLst>
              <a:ext uri="{FF2B5EF4-FFF2-40B4-BE49-F238E27FC236}">
                <a16:creationId xmlns:a16="http://schemas.microsoft.com/office/drawing/2014/main" id="{E0B5B285-0350-4FA4-B211-89ECC24FAB22}"/>
              </a:ext>
            </a:extLst>
          </p:cNvPr>
          <p:cNvGrpSpPr>
            <a:grpSpLocks noChangeAspect="1"/>
          </p:cNvGrpSpPr>
          <p:nvPr/>
        </p:nvGrpSpPr>
        <p:grpSpPr>
          <a:xfrm>
            <a:off x="3117215" y="5434278"/>
            <a:ext cx="585662" cy="817317"/>
            <a:chOff x="154993" y="99049"/>
            <a:chExt cx="772366" cy="1076827"/>
          </a:xfrm>
        </p:grpSpPr>
        <p:pic>
          <p:nvPicPr>
            <p:cNvPr id="298" name="image2.png">
              <a:extLst>
                <a:ext uri="{FF2B5EF4-FFF2-40B4-BE49-F238E27FC236}">
                  <a16:creationId xmlns:a16="http://schemas.microsoft.com/office/drawing/2014/main" id="{E8925FD7-7D56-436E-86C9-5CFE1199DD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9" name="Afbeelding 298">
              <a:extLst>
                <a:ext uri="{FF2B5EF4-FFF2-40B4-BE49-F238E27FC236}">
                  <a16:creationId xmlns:a16="http://schemas.microsoft.com/office/drawing/2014/main" id="{E57ADDCF-D27D-4A96-903B-76A9DFBBF5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00" name="Groep 299">
            <a:extLst>
              <a:ext uri="{FF2B5EF4-FFF2-40B4-BE49-F238E27FC236}">
                <a16:creationId xmlns:a16="http://schemas.microsoft.com/office/drawing/2014/main" id="{026D5B49-5F4D-46D7-8DC8-7D9A2C3A70B5}"/>
              </a:ext>
            </a:extLst>
          </p:cNvPr>
          <p:cNvGrpSpPr>
            <a:grpSpLocks noChangeAspect="1"/>
          </p:cNvGrpSpPr>
          <p:nvPr/>
        </p:nvGrpSpPr>
        <p:grpSpPr>
          <a:xfrm>
            <a:off x="2797176" y="5831139"/>
            <a:ext cx="591609" cy="817260"/>
            <a:chOff x="1537609" y="5128444"/>
            <a:chExt cx="779145" cy="1076325"/>
          </a:xfrm>
        </p:grpSpPr>
        <p:pic>
          <p:nvPicPr>
            <p:cNvPr id="301" name="image2.png">
              <a:extLst>
                <a:ext uri="{FF2B5EF4-FFF2-40B4-BE49-F238E27FC236}">
                  <a16:creationId xmlns:a16="http://schemas.microsoft.com/office/drawing/2014/main" id="{128B98C3-74B2-456B-9680-A0587D0123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02" name="Afbeelding 301">
              <a:extLst>
                <a:ext uri="{FF2B5EF4-FFF2-40B4-BE49-F238E27FC236}">
                  <a16:creationId xmlns:a16="http://schemas.microsoft.com/office/drawing/2014/main" id="{125EA52B-DBFC-40A1-8622-92590BCE41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03" name="image2.png">
            <a:extLst>
              <a:ext uri="{FF2B5EF4-FFF2-40B4-BE49-F238E27FC236}">
                <a16:creationId xmlns:a16="http://schemas.microsoft.com/office/drawing/2014/main" id="{435AB3BD-F392-489A-AD3F-31D5A16219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3939016" y="175917"/>
            <a:ext cx="599377" cy="817200"/>
          </a:xfrm>
          <a:prstGeom prst="rect">
            <a:avLst/>
          </a:prstGeom>
          <a:ln/>
        </p:spPr>
      </p:pic>
      <p:pic>
        <p:nvPicPr>
          <p:cNvPr id="304" name="image2.png">
            <a:extLst>
              <a:ext uri="{FF2B5EF4-FFF2-40B4-BE49-F238E27FC236}">
                <a16:creationId xmlns:a16="http://schemas.microsoft.com/office/drawing/2014/main" id="{4D5B8067-52C4-450E-85F3-74F4FD13B9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4275688" y="375943"/>
            <a:ext cx="605224" cy="817200"/>
          </a:xfrm>
          <a:prstGeom prst="rect">
            <a:avLst/>
          </a:prstGeom>
          <a:ln/>
        </p:spPr>
      </p:pic>
      <p:pic>
        <p:nvPicPr>
          <p:cNvPr id="305" name="image2.png">
            <a:extLst>
              <a:ext uri="{FF2B5EF4-FFF2-40B4-BE49-F238E27FC236}">
                <a16:creationId xmlns:a16="http://schemas.microsoft.com/office/drawing/2014/main" id="{BE01827D-96F2-41F3-A98E-C87221E5932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3912346" y="779802"/>
            <a:ext cx="596177" cy="817200"/>
          </a:xfrm>
          <a:prstGeom prst="rect">
            <a:avLst/>
          </a:prstGeom>
          <a:ln/>
        </p:spPr>
      </p:pic>
      <p:pic>
        <p:nvPicPr>
          <p:cNvPr id="306" name="image2.png">
            <a:extLst>
              <a:ext uri="{FF2B5EF4-FFF2-40B4-BE49-F238E27FC236}">
                <a16:creationId xmlns:a16="http://schemas.microsoft.com/office/drawing/2014/main" id="{D141439D-EC78-421A-B50E-84A485F204B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4288041" y="993162"/>
            <a:ext cx="592871" cy="817200"/>
          </a:xfrm>
          <a:prstGeom prst="rect">
            <a:avLst/>
          </a:prstGeom>
          <a:ln/>
        </p:spPr>
      </p:pic>
      <p:pic>
        <p:nvPicPr>
          <p:cNvPr id="307" name="image2.png">
            <a:extLst>
              <a:ext uri="{FF2B5EF4-FFF2-40B4-BE49-F238E27FC236}">
                <a16:creationId xmlns:a16="http://schemas.microsoft.com/office/drawing/2014/main" id="{7C487835-CC2B-4048-9C8F-538789B9B2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3971400" y="1390023"/>
            <a:ext cx="591414" cy="817200"/>
          </a:xfrm>
          <a:prstGeom prst="rect">
            <a:avLst/>
          </a:prstGeom>
          <a:ln/>
        </p:spPr>
      </p:pic>
      <p:grpSp>
        <p:nvGrpSpPr>
          <p:cNvPr id="308" name="Groep 307">
            <a:extLst>
              <a:ext uri="{FF2B5EF4-FFF2-40B4-BE49-F238E27FC236}">
                <a16:creationId xmlns:a16="http://schemas.microsoft.com/office/drawing/2014/main" id="{541AD392-B846-4AEC-A539-7086871C4A08}"/>
              </a:ext>
            </a:extLst>
          </p:cNvPr>
          <p:cNvGrpSpPr>
            <a:grpSpLocks noChangeAspect="1"/>
          </p:cNvGrpSpPr>
          <p:nvPr/>
        </p:nvGrpSpPr>
        <p:grpSpPr>
          <a:xfrm>
            <a:off x="3919331" y="5220918"/>
            <a:ext cx="585662" cy="817317"/>
            <a:chOff x="154814" y="94750"/>
            <a:chExt cx="772366" cy="1076828"/>
          </a:xfrm>
        </p:grpSpPr>
        <p:pic>
          <p:nvPicPr>
            <p:cNvPr id="309" name="image2.png">
              <a:extLst>
                <a:ext uri="{FF2B5EF4-FFF2-40B4-BE49-F238E27FC236}">
                  <a16:creationId xmlns:a16="http://schemas.microsoft.com/office/drawing/2014/main" id="{4B96E69C-9006-44FE-8F0D-EF8DF9E20F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0" name="Afbeelding 309">
              <a:extLst>
                <a:ext uri="{FF2B5EF4-FFF2-40B4-BE49-F238E27FC236}">
                  <a16:creationId xmlns:a16="http://schemas.microsoft.com/office/drawing/2014/main" id="{243D419A-0CBC-41E4-A954-3DE19C31A8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1" name="Afbeelding 310">
              <a:extLst>
                <a:ext uri="{FF2B5EF4-FFF2-40B4-BE49-F238E27FC236}">
                  <a16:creationId xmlns:a16="http://schemas.microsoft.com/office/drawing/2014/main" id="{1E09E73D-E7E7-4EF9-AE42-EFF5231D11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2" name="Afbeelding 311">
              <a:extLst>
                <a:ext uri="{FF2B5EF4-FFF2-40B4-BE49-F238E27FC236}">
                  <a16:creationId xmlns:a16="http://schemas.microsoft.com/office/drawing/2014/main" id="{21E6E29F-C9F8-463F-B33F-3C4098D1B4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13" name="Groep 312">
            <a:extLst>
              <a:ext uri="{FF2B5EF4-FFF2-40B4-BE49-F238E27FC236}">
                <a16:creationId xmlns:a16="http://schemas.microsoft.com/office/drawing/2014/main" id="{4A068555-FADA-4CF6-89A4-4AF5FED87CA5}"/>
              </a:ext>
            </a:extLst>
          </p:cNvPr>
          <p:cNvGrpSpPr>
            <a:grpSpLocks noChangeAspect="1"/>
          </p:cNvGrpSpPr>
          <p:nvPr/>
        </p:nvGrpSpPr>
        <p:grpSpPr>
          <a:xfrm>
            <a:off x="4239370" y="5434278"/>
            <a:ext cx="585662" cy="817317"/>
            <a:chOff x="154993" y="99049"/>
            <a:chExt cx="772366" cy="1076827"/>
          </a:xfrm>
        </p:grpSpPr>
        <p:pic>
          <p:nvPicPr>
            <p:cNvPr id="314" name="image2.png">
              <a:extLst>
                <a:ext uri="{FF2B5EF4-FFF2-40B4-BE49-F238E27FC236}">
                  <a16:creationId xmlns:a16="http://schemas.microsoft.com/office/drawing/2014/main" id="{832F2C21-08EF-428D-8449-EE6F4ABBA7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5" name="Afbeelding 314">
              <a:extLst>
                <a:ext uri="{FF2B5EF4-FFF2-40B4-BE49-F238E27FC236}">
                  <a16:creationId xmlns:a16="http://schemas.microsoft.com/office/drawing/2014/main" id="{A4F82134-5CB7-4961-8D9A-0E321D88E5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16" name="Groep 315">
            <a:extLst>
              <a:ext uri="{FF2B5EF4-FFF2-40B4-BE49-F238E27FC236}">
                <a16:creationId xmlns:a16="http://schemas.microsoft.com/office/drawing/2014/main" id="{35690C3D-C58C-4128-8F2D-F5E4031DE85D}"/>
              </a:ext>
            </a:extLst>
          </p:cNvPr>
          <p:cNvGrpSpPr>
            <a:grpSpLocks noChangeAspect="1"/>
          </p:cNvGrpSpPr>
          <p:nvPr/>
        </p:nvGrpSpPr>
        <p:grpSpPr>
          <a:xfrm>
            <a:off x="3919331" y="5831139"/>
            <a:ext cx="591609" cy="817260"/>
            <a:chOff x="1537609" y="5128444"/>
            <a:chExt cx="779145" cy="1076325"/>
          </a:xfrm>
        </p:grpSpPr>
        <p:pic>
          <p:nvPicPr>
            <p:cNvPr id="317" name="image2.png">
              <a:extLst>
                <a:ext uri="{FF2B5EF4-FFF2-40B4-BE49-F238E27FC236}">
                  <a16:creationId xmlns:a16="http://schemas.microsoft.com/office/drawing/2014/main" id="{E60C2011-B111-41F2-AF77-6697D58815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8" name="Afbeelding 317">
              <a:extLst>
                <a:ext uri="{FF2B5EF4-FFF2-40B4-BE49-F238E27FC236}">
                  <a16:creationId xmlns:a16="http://schemas.microsoft.com/office/drawing/2014/main" id="{D60C57E0-81F7-4575-84C2-EFD6FB9971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19" name="image2.png">
            <a:extLst>
              <a:ext uri="{FF2B5EF4-FFF2-40B4-BE49-F238E27FC236}">
                <a16:creationId xmlns:a16="http://schemas.microsoft.com/office/drawing/2014/main" id="{CEA43D24-4303-4B9B-8DEC-5930009C09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5100431" y="175282"/>
            <a:ext cx="599377" cy="817200"/>
          </a:xfrm>
          <a:prstGeom prst="rect">
            <a:avLst/>
          </a:prstGeom>
          <a:ln/>
        </p:spPr>
      </p:pic>
      <p:pic>
        <p:nvPicPr>
          <p:cNvPr id="320" name="image2.png">
            <a:extLst>
              <a:ext uri="{FF2B5EF4-FFF2-40B4-BE49-F238E27FC236}">
                <a16:creationId xmlns:a16="http://schemas.microsoft.com/office/drawing/2014/main" id="{D6B9E8F8-0646-484B-8B83-0FB971C6BC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5437103" y="375308"/>
            <a:ext cx="605224" cy="817200"/>
          </a:xfrm>
          <a:prstGeom prst="rect">
            <a:avLst/>
          </a:prstGeom>
          <a:ln/>
        </p:spPr>
      </p:pic>
      <p:pic>
        <p:nvPicPr>
          <p:cNvPr id="321" name="image2.png">
            <a:extLst>
              <a:ext uri="{FF2B5EF4-FFF2-40B4-BE49-F238E27FC236}">
                <a16:creationId xmlns:a16="http://schemas.microsoft.com/office/drawing/2014/main" id="{0D0DE939-59A4-4E4F-8337-40172F8456F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5073761" y="779167"/>
            <a:ext cx="596177" cy="817200"/>
          </a:xfrm>
          <a:prstGeom prst="rect">
            <a:avLst/>
          </a:prstGeom>
          <a:ln/>
        </p:spPr>
      </p:pic>
      <p:pic>
        <p:nvPicPr>
          <p:cNvPr id="322" name="image2.png">
            <a:extLst>
              <a:ext uri="{FF2B5EF4-FFF2-40B4-BE49-F238E27FC236}">
                <a16:creationId xmlns:a16="http://schemas.microsoft.com/office/drawing/2014/main" id="{E03FA321-8BC9-4C0A-859E-CCB4BCCBB2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5449456" y="992527"/>
            <a:ext cx="592871" cy="817200"/>
          </a:xfrm>
          <a:prstGeom prst="rect">
            <a:avLst/>
          </a:prstGeom>
          <a:ln/>
        </p:spPr>
      </p:pic>
      <p:pic>
        <p:nvPicPr>
          <p:cNvPr id="323" name="image2.png">
            <a:extLst>
              <a:ext uri="{FF2B5EF4-FFF2-40B4-BE49-F238E27FC236}">
                <a16:creationId xmlns:a16="http://schemas.microsoft.com/office/drawing/2014/main" id="{17E6BC89-42CB-4BC2-BA70-72D30556DB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5132815" y="1389388"/>
            <a:ext cx="591414" cy="817200"/>
          </a:xfrm>
          <a:prstGeom prst="rect">
            <a:avLst/>
          </a:prstGeom>
          <a:ln/>
        </p:spPr>
      </p:pic>
      <p:grpSp>
        <p:nvGrpSpPr>
          <p:cNvPr id="324" name="Groep 323">
            <a:extLst>
              <a:ext uri="{FF2B5EF4-FFF2-40B4-BE49-F238E27FC236}">
                <a16:creationId xmlns:a16="http://schemas.microsoft.com/office/drawing/2014/main" id="{A379F89A-B787-421B-A620-A17E04C36D5D}"/>
              </a:ext>
            </a:extLst>
          </p:cNvPr>
          <p:cNvGrpSpPr>
            <a:grpSpLocks noChangeAspect="1"/>
          </p:cNvGrpSpPr>
          <p:nvPr/>
        </p:nvGrpSpPr>
        <p:grpSpPr>
          <a:xfrm>
            <a:off x="5080746" y="5220283"/>
            <a:ext cx="585662" cy="817317"/>
            <a:chOff x="154814" y="94750"/>
            <a:chExt cx="772366" cy="1076828"/>
          </a:xfrm>
        </p:grpSpPr>
        <p:pic>
          <p:nvPicPr>
            <p:cNvPr id="325" name="image2.png">
              <a:extLst>
                <a:ext uri="{FF2B5EF4-FFF2-40B4-BE49-F238E27FC236}">
                  <a16:creationId xmlns:a16="http://schemas.microsoft.com/office/drawing/2014/main" id="{BD165A02-3761-4330-B31D-BD5AF91DA8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6" name="Afbeelding 325">
              <a:extLst>
                <a:ext uri="{FF2B5EF4-FFF2-40B4-BE49-F238E27FC236}">
                  <a16:creationId xmlns:a16="http://schemas.microsoft.com/office/drawing/2014/main" id="{C28AE537-184C-46BF-8B9C-8505A53B27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7" name="Afbeelding 326">
              <a:extLst>
                <a:ext uri="{FF2B5EF4-FFF2-40B4-BE49-F238E27FC236}">
                  <a16:creationId xmlns:a16="http://schemas.microsoft.com/office/drawing/2014/main" id="{A05640B8-095C-4F6E-84F5-A89A689C54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8" name="Afbeelding 327">
              <a:extLst>
                <a:ext uri="{FF2B5EF4-FFF2-40B4-BE49-F238E27FC236}">
                  <a16:creationId xmlns:a16="http://schemas.microsoft.com/office/drawing/2014/main" id="{748F529A-654E-4A5B-B00C-39DE717BC5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29" name="Groep 328">
            <a:extLst>
              <a:ext uri="{FF2B5EF4-FFF2-40B4-BE49-F238E27FC236}">
                <a16:creationId xmlns:a16="http://schemas.microsoft.com/office/drawing/2014/main" id="{F7F8F77F-8B99-4436-9255-F44970BD3DFF}"/>
              </a:ext>
            </a:extLst>
          </p:cNvPr>
          <p:cNvGrpSpPr>
            <a:grpSpLocks noChangeAspect="1"/>
          </p:cNvGrpSpPr>
          <p:nvPr/>
        </p:nvGrpSpPr>
        <p:grpSpPr>
          <a:xfrm>
            <a:off x="5400785" y="5433643"/>
            <a:ext cx="585662" cy="817317"/>
            <a:chOff x="154993" y="99049"/>
            <a:chExt cx="772366" cy="1076827"/>
          </a:xfrm>
        </p:grpSpPr>
        <p:pic>
          <p:nvPicPr>
            <p:cNvPr id="330" name="image2.png">
              <a:extLst>
                <a:ext uri="{FF2B5EF4-FFF2-40B4-BE49-F238E27FC236}">
                  <a16:creationId xmlns:a16="http://schemas.microsoft.com/office/drawing/2014/main" id="{28E211E0-D1F3-44A9-A0D4-40C8E577BE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1" name="Afbeelding 330">
              <a:extLst>
                <a:ext uri="{FF2B5EF4-FFF2-40B4-BE49-F238E27FC236}">
                  <a16:creationId xmlns:a16="http://schemas.microsoft.com/office/drawing/2014/main" id="{94D3210F-920D-4AEC-ACC1-D036FE0259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32" name="Groep 331">
            <a:extLst>
              <a:ext uri="{FF2B5EF4-FFF2-40B4-BE49-F238E27FC236}">
                <a16:creationId xmlns:a16="http://schemas.microsoft.com/office/drawing/2014/main" id="{E754DCB7-A04B-4F53-BF15-3EABB5A99523}"/>
              </a:ext>
            </a:extLst>
          </p:cNvPr>
          <p:cNvGrpSpPr>
            <a:grpSpLocks noChangeAspect="1"/>
          </p:cNvGrpSpPr>
          <p:nvPr/>
        </p:nvGrpSpPr>
        <p:grpSpPr>
          <a:xfrm>
            <a:off x="5080746" y="5830504"/>
            <a:ext cx="591609" cy="817260"/>
            <a:chOff x="1537609" y="5128444"/>
            <a:chExt cx="779145" cy="1076325"/>
          </a:xfrm>
        </p:grpSpPr>
        <p:pic>
          <p:nvPicPr>
            <p:cNvPr id="333" name="image2.png">
              <a:extLst>
                <a:ext uri="{FF2B5EF4-FFF2-40B4-BE49-F238E27FC236}">
                  <a16:creationId xmlns:a16="http://schemas.microsoft.com/office/drawing/2014/main" id="{D189A5FE-E7DF-43B1-84DC-FC1462E735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4" name="Afbeelding 333">
              <a:extLst>
                <a:ext uri="{FF2B5EF4-FFF2-40B4-BE49-F238E27FC236}">
                  <a16:creationId xmlns:a16="http://schemas.microsoft.com/office/drawing/2014/main" id="{66C353E8-5EE2-4A27-829B-5D2B5742A5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35" name="image2.png">
            <a:extLst>
              <a:ext uri="{FF2B5EF4-FFF2-40B4-BE49-F238E27FC236}">
                <a16:creationId xmlns:a16="http://schemas.microsoft.com/office/drawing/2014/main" id="{27C16FA6-C69F-4E3D-8E5A-9749EA7DBA3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6245826" y="174647"/>
            <a:ext cx="599377" cy="817200"/>
          </a:xfrm>
          <a:prstGeom prst="rect">
            <a:avLst/>
          </a:prstGeom>
          <a:ln/>
        </p:spPr>
      </p:pic>
      <p:pic>
        <p:nvPicPr>
          <p:cNvPr id="336" name="image2.png">
            <a:extLst>
              <a:ext uri="{FF2B5EF4-FFF2-40B4-BE49-F238E27FC236}">
                <a16:creationId xmlns:a16="http://schemas.microsoft.com/office/drawing/2014/main" id="{061BAB50-E2F1-4698-9797-A89BFF6584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6582498" y="374673"/>
            <a:ext cx="605224" cy="817200"/>
          </a:xfrm>
          <a:prstGeom prst="rect">
            <a:avLst/>
          </a:prstGeom>
          <a:ln/>
        </p:spPr>
      </p:pic>
      <p:pic>
        <p:nvPicPr>
          <p:cNvPr id="337" name="image2.png">
            <a:extLst>
              <a:ext uri="{FF2B5EF4-FFF2-40B4-BE49-F238E27FC236}">
                <a16:creationId xmlns:a16="http://schemas.microsoft.com/office/drawing/2014/main" id="{1BBEB593-9997-4F85-B927-A936D81A5A0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6219156" y="778532"/>
            <a:ext cx="596177" cy="817200"/>
          </a:xfrm>
          <a:prstGeom prst="rect">
            <a:avLst/>
          </a:prstGeom>
          <a:ln/>
        </p:spPr>
      </p:pic>
      <p:pic>
        <p:nvPicPr>
          <p:cNvPr id="338" name="image2.png">
            <a:extLst>
              <a:ext uri="{FF2B5EF4-FFF2-40B4-BE49-F238E27FC236}">
                <a16:creationId xmlns:a16="http://schemas.microsoft.com/office/drawing/2014/main" id="{DDD49E99-5476-4B16-B706-5282B9CA8B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6594851" y="991892"/>
            <a:ext cx="592871" cy="817200"/>
          </a:xfrm>
          <a:prstGeom prst="rect">
            <a:avLst/>
          </a:prstGeom>
          <a:ln/>
        </p:spPr>
      </p:pic>
      <p:pic>
        <p:nvPicPr>
          <p:cNvPr id="339" name="image2.png">
            <a:extLst>
              <a:ext uri="{FF2B5EF4-FFF2-40B4-BE49-F238E27FC236}">
                <a16:creationId xmlns:a16="http://schemas.microsoft.com/office/drawing/2014/main" id="{869E2B2C-45FE-42E5-A38F-FAE6AA1BF6C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6278210" y="1388753"/>
            <a:ext cx="591414" cy="817200"/>
          </a:xfrm>
          <a:prstGeom prst="rect">
            <a:avLst/>
          </a:prstGeom>
          <a:ln/>
        </p:spPr>
      </p:pic>
      <p:grpSp>
        <p:nvGrpSpPr>
          <p:cNvPr id="340" name="Groep 339">
            <a:extLst>
              <a:ext uri="{FF2B5EF4-FFF2-40B4-BE49-F238E27FC236}">
                <a16:creationId xmlns:a16="http://schemas.microsoft.com/office/drawing/2014/main" id="{0F1464A3-3947-46A2-8EB1-B17A93E350ED}"/>
              </a:ext>
            </a:extLst>
          </p:cNvPr>
          <p:cNvGrpSpPr>
            <a:grpSpLocks noChangeAspect="1"/>
          </p:cNvGrpSpPr>
          <p:nvPr/>
        </p:nvGrpSpPr>
        <p:grpSpPr>
          <a:xfrm>
            <a:off x="6226141" y="5219648"/>
            <a:ext cx="585662" cy="817317"/>
            <a:chOff x="154814" y="94750"/>
            <a:chExt cx="772366" cy="1076828"/>
          </a:xfrm>
        </p:grpSpPr>
        <p:pic>
          <p:nvPicPr>
            <p:cNvPr id="341" name="image2.png">
              <a:extLst>
                <a:ext uri="{FF2B5EF4-FFF2-40B4-BE49-F238E27FC236}">
                  <a16:creationId xmlns:a16="http://schemas.microsoft.com/office/drawing/2014/main" id="{2EE08B35-FCAA-48B4-AA6D-317D6A9587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2" name="Afbeelding 341">
              <a:extLst>
                <a:ext uri="{FF2B5EF4-FFF2-40B4-BE49-F238E27FC236}">
                  <a16:creationId xmlns:a16="http://schemas.microsoft.com/office/drawing/2014/main" id="{3B192F8D-ED94-4B70-B1F9-2FA9F138D1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3" name="Afbeelding 342">
              <a:extLst>
                <a:ext uri="{FF2B5EF4-FFF2-40B4-BE49-F238E27FC236}">
                  <a16:creationId xmlns:a16="http://schemas.microsoft.com/office/drawing/2014/main" id="{800C8332-3022-449F-9352-CF5EEE4A77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4" name="Afbeelding 343">
              <a:extLst>
                <a:ext uri="{FF2B5EF4-FFF2-40B4-BE49-F238E27FC236}">
                  <a16:creationId xmlns:a16="http://schemas.microsoft.com/office/drawing/2014/main" id="{187B8652-25C4-44DC-BA87-A187334159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45" name="Groep 344">
            <a:extLst>
              <a:ext uri="{FF2B5EF4-FFF2-40B4-BE49-F238E27FC236}">
                <a16:creationId xmlns:a16="http://schemas.microsoft.com/office/drawing/2014/main" id="{158EFFD6-BC42-49E3-99B1-125A0D978E8B}"/>
              </a:ext>
            </a:extLst>
          </p:cNvPr>
          <p:cNvGrpSpPr>
            <a:grpSpLocks noChangeAspect="1"/>
          </p:cNvGrpSpPr>
          <p:nvPr/>
        </p:nvGrpSpPr>
        <p:grpSpPr>
          <a:xfrm>
            <a:off x="6546180" y="5433008"/>
            <a:ext cx="585662" cy="817317"/>
            <a:chOff x="154993" y="99049"/>
            <a:chExt cx="772366" cy="1076827"/>
          </a:xfrm>
        </p:grpSpPr>
        <p:pic>
          <p:nvPicPr>
            <p:cNvPr id="346" name="image2.png">
              <a:extLst>
                <a:ext uri="{FF2B5EF4-FFF2-40B4-BE49-F238E27FC236}">
                  <a16:creationId xmlns:a16="http://schemas.microsoft.com/office/drawing/2014/main" id="{9C36F5A0-FE5C-44C6-B120-EEF97ED48F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7" name="Afbeelding 346">
              <a:extLst>
                <a:ext uri="{FF2B5EF4-FFF2-40B4-BE49-F238E27FC236}">
                  <a16:creationId xmlns:a16="http://schemas.microsoft.com/office/drawing/2014/main" id="{3C834526-9560-4F47-9C51-4FD9F5DEFE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48" name="Groep 347">
            <a:extLst>
              <a:ext uri="{FF2B5EF4-FFF2-40B4-BE49-F238E27FC236}">
                <a16:creationId xmlns:a16="http://schemas.microsoft.com/office/drawing/2014/main" id="{32B88F77-1BB5-48AB-9E40-7E0486BE3868}"/>
              </a:ext>
            </a:extLst>
          </p:cNvPr>
          <p:cNvGrpSpPr>
            <a:grpSpLocks noChangeAspect="1"/>
          </p:cNvGrpSpPr>
          <p:nvPr/>
        </p:nvGrpSpPr>
        <p:grpSpPr>
          <a:xfrm>
            <a:off x="6226141" y="5829869"/>
            <a:ext cx="591609" cy="817260"/>
            <a:chOff x="1537609" y="5128444"/>
            <a:chExt cx="779145" cy="1076325"/>
          </a:xfrm>
        </p:grpSpPr>
        <p:pic>
          <p:nvPicPr>
            <p:cNvPr id="349" name="image2.png">
              <a:extLst>
                <a:ext uri="{FF2B5EF4-FFF2-40B4-BE49-F238E27FC236}">
                  <a16:creationId xmlns:a16="http://schemas.microsoft.com/office/drawing/2014/main" id="{779A34F8-8812-43DF-AB96-691729B8AF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0" name="Afbeelding 349">
              <a:extLst>
                <a:ext uri="{FF2B5EF4-FFF2-40B4-BE49-F238E27FC236}">
                  <a16:creationId xmlns:a16="http://schemas.microsoft.com/office/drawing/2014/main" id="{61D7FB09-DA19-43C0-823D-54D8B4D262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51" name="image2.png">
            <a:extLst>
              <a:ext uri="{FF2B5EF4-FFF2-40B4-BE49-F238E27FC236}">
                <a16:creationId xmlns:a16="http://schemas.microsoft.com/office/drawing/2014/main" id="{F76EA816-1D04-4DBD-8903-0D95217E17B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7385761" y="174012"/>
            <a:ext cx="599377" cy="817200"/>
          </a:xfrm>
          <a:prstGeom prst="rect">
            <a:avLst/>
          </a:prstGeom>
          <a:ln/>
        </p:spPr>
      </p:pic>
      <p:pic>
        <p:nvPicPr>
          <p:cNvPr id="352" name="image2.png">
            <a:extLst>
              <a:ext uri="{FF2B5EF4-FFF2-40B4-BE49-F238E27FC236}">
                <a16:creationId xmlns:a16="http://schemas.microsoft.com/office/drawing/2014/main" id="{C36F00C9-4DF2-4FD7-B3C2-98F882299CE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7722433" y="374038"/>
            <a:ext cx="605224" cy="817200"/>
          </a:xfrm>
          <a:prstGeom prst="rect">
            <a:avLst/>
          </a:prstGeom>
          <a:ln/>
        </p:spPr>
      </p:pic>
      <p:pic>
        <p:nvPicPr>
          <p:cNvPr id="353" name="image2.png">
            <a:extLst>
              <a:ext uri="{FF2B5EF4-FFF2-40B4-BE49-F238E27FC236}">
                <a16:creationId xmlns:a16="http://schemas.microsoft.com/office/drawing/2014/main" id="{F3B56F57-7000-4E4E-93BA-8013FA15CA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7359091" y="777897"/>
            <a:ext cx="596177" cy="817200"/>
          </a:xfrm>
          <a:prstGeom prst="rect">
            <a:avLst/>
          </a:prstGeom>
          <a:ln/>
        </p:spPr>
      </p:pic>
      <p:pic>
        <p:nvPicPr>
          <p:cNvPr id="354" name="image2.png">
            <a:extLst>
              <a:ext uri="{FF2B5EF4-FFF2-40B4-BE49-F238E27FC236}">
                <a16:creationId xmlns:a16="http://schemas.microsoft.com/office/drawing/2014/main" id="{D8890A55-04D1-47EC-BE58-9D225DA9327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7734786" y="991257"/>
            <a:ext cx="592871" cy="817200"/>
          </a:xfrm>
          <a:prstGeom prst="rect">
            <a:avLst/>
          </a:prstGeom>
          <a:ln/>
        </p:spPr>
      </p:pic>
      <p:pic>
        <p:nvPicPr>
          <p:cNvPr id="355" name="image2.png">
            <a:extLst>
              <a:ext uri="{FF2B5EF4-FFF2-40B4-BE49-F238E27FC236}">
                <a16:creationId xmlns:a16="http://schemas.microsoft.com/office/drawing/2014/main" id="{EF0254E7-D203-4882-BC46-C842E5193CB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7418145" y="1388118"/>
            <a:ext cx="591414" cy="817200"/>
          </a:xfrm>
          <a:prstGeom prst="rect">
            <a:avLst/>
          </a:prstGeom>
          <a:ln/>
        </p:spPr>
      </p:pic>
      <p:grpSp>
        <p:nvGrpSpPr>
          <p:cNvPr id="356" name="Groep 355">
            <a:extLst>
              <a:ext uri="{FF2B5EF4-FFF2-40B4-BE49-F238E27FC236}">
                <a16:creationId xmlns:a16="http://schemas.microsoft.com/office/drawing/2014/main" id="{4A4ED889-490B-4F52-92A4-84EE61D8DB64}"/>
              </a:ext>
            </a:extLst>
          </p:cNvPr>
          <p:cNvGrpSpPr>
            <a:grpSpLocks noChangeAspect="1"/>
          </p:cNvGrpSpPr>
          <p:nvPr/>
        </p:nvGrpSpPr>
        <p:grpSpPr>
          <a:xfrm>
            <a:off x="7366076" y="5219013"/>
            <a:ext cx="585662" cy="817317"/>
            <a:chOff x="154814" y="94750"/>
            <a:chExt cx="772366" cy="1076828"/>
          </a:xfrm>
        </p:grpSpPr>
        <p:pic>
          <p:nvPicPr>
            <p:cNvPr id="357" name="image2.png">
              <a:extLst>
                <a:ext uri="{FF2B5EF4-FFF2-40B4-BE49-F238E27FC236}">
                  <a16:creationId xmlns:a16="http://schemas.microsoft.com/office/drawing/2014/main" id="{0993A538-A249-4B39-9610-B0AC632954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8" name="Afbeelding 357">
              <a:extLst>
                <a:ext uri="{FF2B5EF4-FFF2-40B4-BE49-F238E27FC236}">
                  <a16:creationId xmlns:a16="http://schemas.microsoft.com/office/drawing/2014/main" id="{0D64CC2F-963F-4F94-99A4-C80163F55B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9" name="Afbeelding 358">
              <a:extLst>
                <a:ext uri="{FF2B5EF4-FFF2-40B4-BE49-F238E27FC236}">
                  <a16:creationId xmlns:a16="http://schemas.microsoft.com/office/drawing/2014/main" id="{B2846802-DE0A-4709-B45C-531E76536D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0" name="Afbeelding 359">
              <a:extLst>
                <a:ext uri="{FF2B5EF4-FFF2-40B4-BE49-F238E27FC236}">
                  <a16:creationId xmlns:a16="http://schemas.microsoft.com/office/drawing/2014/main" id="{2F85B78C-63F3-493D-99B4-D4292FE2B1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61" name="Groep 360">
            <a:extLst>
              <a:ext uri="{FF2B5EF4-FFF2-40B4-BE49-F238E27FC236}">
                <a16:creationId xmlns:a16="http://schemas.microsoft.com/office/drawing/2014/main" id="{5B47E172-DBEB-40EA-AA68-89949ED9B972}"/>
              </a:ext>
            </a:extLst>
          </p:cNvPr>
          <p:cNvGrpSpPr>
            <a:grpSpLocks noChangeAspect="1"/>
          </p:cNvGrpSpPr>
          <p:nvPr/>
        </p:nvGrpSpPr>
        <p:grpSpPr>
          <a:xfrm>
            <a:off x="7686115" y="5432373"/>
            <a:ext cx="585662" cy="817317"/>
            <a:chOff x="154993" y="99049"/>
            <a:chExt cx="772366" cy="1076827"/>
          </a:xfrm>
        </p:grpSpPr>
        <p:pic>
          <p:nvPicPr>
            <p:cNvPr id="362" name="image2.png">
              <a:extLst>
                <a:ext uri="{FF2B5EF4-FFF2-40B4-BE49-F238E27FC236}">
                  <a16:creationId xmlns:a16="http://schemas.microsoft.com/office/drawing/2014/main" id="{B090AEBC-EA7A-454D-94DE-EB1CCA5958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3" name="Afbeelding 362">
              <a:extLst>
                <a:ext uri="{FF2B5EF4-FFF2-40B4-BE49-F238E27FC236}">
                  <a16:creationId xmlns:a16="http://schemas.microsoft.com/office/drawing/2014/main" id="{B2F79012-603A-4DD4-BAFB-3BCB484D0E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64" name="Groep 363">
            <a:extLst>
              <a:ext uri="{FF2B5EF4-FFF2-40B4-BE49-F238E27FC236}">
                <a16:creationId xmlns:a16="http://schemas.microsoft.com/office/drawing/2014/main" id="{5D1DEAC3-AC33-4617-8EEF-962D5415AD95}"/>
              </a:ext>
            </a:extLst>
          </p:cNvPr>
          <p:cNvGrpSpPr>
            <a:grpSpLocks noChangeAspect="1"/>
          </p:cNvGrpSpPr>
          <p:nvPr/>
        </p:nvGrpSpPr>
        <p:grpSpPr>
          <a:xfrm>
            <a:off x="7366076" y="5829234"/>
            <a:ext cx="591609" cy="817260"/>
            <a:chOff x="1537609" y="5128444"/>
            <a:chExt cx="779145" cy="1076325"/>
          </a:xfrm>
        </p:grpSpPr>
        <p:pic>
          <p:nvPicPr>
            <p:cNvPr id="365" name="image2.png">
              <a:extLst>
                <a:ext uri="{FF2B5EF4-FFF2-40B4-BE49-F238E27FC236}">
                  <a16:creationId xmlns:a16="http://schemas.microsoft.com/office/drawing/2014/main" id="{F338A7C2-E693-40BE-8A2D-36C7D5B183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6" name="Afbeelding 365">
              <a:extLst>
                <a:ext uri="{FF2B5EF4-FFF2-40B4-BE49-F238E27FC236}">
                  <a16:creationId xmlns:a16="http://schemas.microsoft.com/office/drawing/2014/main" id="{969782BB-E681-4F12-930B-BCC468C6E1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67" name="image2.png">
            <a:extLst>
              <a:ext uri="{FF2B5EF4-FFF2-40B4-BE49-F238E27FC236}">
                <a16:creationId xmlns:a16="http://schemas.microsoft.com/office/drawing/2014/main" id="{51A32C26-1CDB-4F54-AD6C-33A75BC233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8507916" y="174012"/>
            <a:ext cx="599377" cy="817200"/>
          </a:xfrm>
          <a:prstGeom prst="rect">
            <a:avLst/>
          </a:prstGeom>
          <a:ln/>
        </p:spPr>
      </p:pic>
      <p:pic>
        <p:nvPicPr>
          <p:cNvPr id="368" name="image2.png">
            <a:extLst>
              <a:ext uri="{FF2B5EF4-FFF2-40B4-BE49-F238E27FC236}">
                <a16:creationId xmlns:a16="http://schemas.microsoft.com/office/drawing/2014/main" id="{07CEB486-2030-4A1D-9EBD-3191DE64D9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8844588" y="374038"/>
            <a:ext cx="605224" cy="817200"/>
          </a:xfrm>
          <a:prstGeom prst="rect">
            <a:avLst/>
          </a:prstGeom>
          <a:ln/>
        </p:spPr>
      </p:pic>
      <p:pic>
        <p:nvPicPr>
          <p:cNvPr id="369" name="image2.png">
            <a:extLst>
              <a:ext uri="{FF2B5EF4-FFF2-40B4-BE49-F238E27FC236}">
                <a16:creationId xmlns:a16="http://schemas.microsoft.com/office/drawing/2014/main" id="{9CD527A4-7232-4C36-812E-4C7A5989015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8481246" y="777897"/>
            <a:ext cx="596177" cy="817200"/>
          </a:xfrm>
          <a:prstGeom prst="rect">
            <a:avLst/>
          </a:prstGeom>
          <a:ln/>
        </p:spPr>
      </p:pic>
      <p:pic>
        <p:nvPicPr>
          <p:cNvPr id="370" name="image2.png">
            <a:extLst>
              <a:ext uri="{FF2B5EF4-FFF2-40B4-BE49-F238E27FC236}">
                <a16:creationId xmlns:a16="http://schemas.microsoft.com/office/drawing/2014/main" id="{20A29BBE-6C59-4ED4-B3DC-7C59A97A48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8856941" y="991257"/>
            <a:ext cx="592871" cy="817200"/>
          </a:xfrm>
          <a:prstGeom prst="rect">
            <a:avLst/>
          </a:prstGeom>
          <a:ln/>
        </p:spPr>
      </p:pic>
      <p:pic>
        <p:nvPicPr>
          <p:cNvPr id="371" name="image2.png">
            <a:extLst>
              <a:ext uri="{FF2B5EF4-FFF2-40B4-BE49-F238E27FC236}">
                <a16:creationId xmlns:a16="http://schemas.microsoft.com/office/drawing/2014/main" id="{B2896FCB-583E-418F-B360-68B3A4892E6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8540300" y="1388118"/>
            <a:ext cx="591414" cy="817200"/>
          </a:xfrm>
          <a:prstGeom prst="rect">
            <a:avLst/>
          </a:prstGeom>
          <a:ln/>
        </p:spPr>
      </p:pic>
      <p:grpSp>
        <p:nvGrpSpPr>
          <p:cNvPr id="372" name="Groep 371">
            <a:extLst>
              <a:ext uri="{FF2B5EF4-FFF2-40B4-BE49-F238E27FC236}">
                <a16:creationId xmlns:a16="http://schemas.microsoft.com/office/drawing/2014/main" id="{C68F30C1-B103-47D8-B8FE-C8AB1DFE0564}"/>
              </a:ext>
            </a:extLst>
          </p:cNvPr>
          <p:cNvGrpSpPr>
            <a:grpSpLocks noChangeAspect="1"/>
          </p:cNvGrpSpPr>
          <p:nvPr/>
        </p:nvGrpSpPr>
        <p:grpSpPr>
          <a:xfrm>
            <a:off x="8488231" y="5219013"/>
            <a:ext cx="585662" cy="817317"/>
            <a:chOff x="154814" y="94750"/>
            <a:chExt cx="772366" cy="1076828"/>
          </a:xfrm>
        </p:grpSpPr>
        <p:pic>
          <p:nvPicPr>
            <p:cNvPr id="373" name="image2.png">
              <a:extLst>
                <a:ext uri="{FF2B5EF4-FFF2-40B4-BE49-F238E27FC236}">
                  <a16:creationId xmlns:a16="http://schemas.microsoft.com/office/drawing/2014/main" id="{E93478B5-325F-4565-A9C4-D13D4043D4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4" name="Afbeelding 373">
              <a:extLst>
                <a:ext uri="{FF2B5EF4-FFF2-40B4-BE49-F238E27FC236}">
                  <a16:creationId xmlns:a16="http://schemas.microsoft.com/office/drawing/2014/main" id="{D97CFF17-5F9E-460E-9E3E-25D025562B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5" name="Afbeelding 374">
              <a:extLst>
                <a:ext uri="{FF2B5EF4-FFF2-40B4-BE49-F238E27FC236}">
                  <a16:creationId xmlns:a16="http://schemas.microsoft.com/office/drawing/2014/main" id="{879DC6F4-9A40-4A8F-9B24-D6449B3BF7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6" name="Afbeelding 375">
              <a:extLst>
                <a:ext uri="{FF2B5EF4-FFF2-40B4-BE49-F238E27FC236}">
                  <a16:creationId xmlns:a16="http://schemas.microsoft.com/office/drawing/2014/main" id="{7A875B18-807A-48AE-9F88-B26610B2E0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77" name="Groep 376">
            <a:extLst>
              <a:ext uri="{FF2B5EF4-FFF2-40B4-BE49-F238E27FC236}">
                <a16:creationId xmlns:a16="http://schemas.microsoft.com/office/drawing/2014/main" id="{558A3799-0980-4F79-99E7-1E3CA98F079A}"/>
              </a:ext>
            </a:extLst>
          </p:cNvPr>
          <p:cNvGrpSpPr>
            <a:grpSpLocks noChangeAspect="1"/>
          </p:cNvGrpSpPr>
          <p:nvPr/>
        </p:nvGrpSpPr>
        <p:grpSpPr>
          <a:xfrm>
            <a:off x="8808270" y="5432373"/>
            <a:ext cx="585662" cy="817317"/>
            <a:chOff x="154993" y="99049"/>
            <a:chExt cx="772366" cy="1076827"/>
          </a:xfrm>
        </p:grpSpPr>
        <p:pic>
          <p:nvPicPr>
            <p:cNvPr id="378" name="image2.png">
              <a:extLst>
                <a:ext uri="{FF2B5EF4-FFF2-40B4-BE49-F238E27FC236}">
                  <a16:creationId xmlns:a16="http://schemas.microsoft.com/office/drawing/2014/main" id="{10F29319-F3AB-4B60-9F6F-83373FBEA4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9" name="Afbeelding 378">
              <a:extLst>
                <a:ext uri="{FF2B5EF4-FFF2-40B4-BE49-F238E27FC236}">
                  <a16:creationId xmlns:a16="http://schemas.microsoft.com/office/drawing/2014/main" id="{E761189D-F0C3-467F-8190-97D8EAC036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80" name="Groep 379">
            <a:extLst>
              <a:ext uri="{FF2B5EF4-FFF2-40B4-BE49-F238E27FC236}">
                <a16:creationId xmlns:a16="http://schemas.microsoft.com/office/drawing/2014/main" id="{B002C205-E1F6-49A0-8AF5-8EE3240BE6F0}"/>
              </a:ext>
            </a:extLst>
          </p:cNvPr>
          <p:cNvGrpSpPr>
            <a:grpSpLocks noChangeAspect="1"/>
          </p:cNvGrpSpPr>
          <p:nvPr/>
        </p:nvGrpSpPr>
        <p:grpSpPr>
          <a:xfrm>
            <a:off x="8488231" y="5829234"/>
            <a:ext cx="591609" cy="817260"/>
            <a:chOff x="1537609" y="5128444"/>
            <a:chExt cx="779145" cy="1076325"/>
          </a:xfrm>
        </p:grpSpPr>
        <p:pic>
          <p:nvPicPr>
            <p:cNvPr id="381" name="image2.png">
              <a:extLst>
                <a:ext uri="{FF2B5EF4-FFF2-40B4-BE49-F238E27FC236}">
                  <a16:creationId xmlns:a16="http://schemas.microsoft.com/office/drawing/2014/main" id="{13A6AB10-2117-409E-B183-709278184B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82" name="Afbeelding 381">
              <a:extLst>
                <a:ext uri="{FF2B5EF4-FFF2-40B4-BE49-F238E27FC236}">
                  <a16:creationId xmlns:a16="http://schemas.microsoft.com/office/drawing/2014/main" id="{3CCB13D7-C811-42D9-996A-97DAFE23E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83" name="image2.png">
            <a:extLst>
              <a:ext uri="{FF2B5EF4-FFF2-40B4-BE49-F238E27FC236}">
                <a16:creationId xmlns:a16="http://schemas.microsoft.com/office/drawing/2014/main" id="{C431A907-A2C9-4EED-B0F1-0A486096B3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9669331" y="173377"/>
            <a:ext cx="599377" cy="817200"/>
          </a:xfrm>
          <a:prstGeom prst="rect">
            <a:avLst/>
          </a:prstGeom>
          <a:ln/>
        </p:spPr>
      </p:pic>
      <p:pic>
        <p:nvPicPr>
          <p:cNvPr id="384" name="image2.png">
            <a:extLst>
              <a:ext uri="{FF2B5EF4-FFF2-40B4-BE49-F238E27FC236}">
                <a16:creationId xmlns:a16="http://schemas.microsoft.com/office/drawing/2014/main" id="{AFEA229E-63CC-4B0F-8AD3-7CB3800DF8E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10006003" y="373403"/>
            <a:ext cx="605224" cy="817200"/>
          </a:xfrm>
          <a:prstGeom prst="rect">
            <a:avLst/>
          </a:prstGeom>
          <a:ln/>
        </p:spPr>
      </p:pic>
      <p:pic>
        <p:nvPicPr>
          <p:cNvPr id="385" name="image2.png">
            <a:extLst>
              <a:ext uri="{FF2B5EF4-FFF2-40B4-BE49-F238E27FC236}">
                <a16:creationId xmlns:a16="http://schemas.microsoft.com/office/drawing/2014/main" id="{BE35A132-BF43-49EA-AEEA-CA6ED23BB2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9642661" y="777262"/>
            <a:ext cx="596177" cy="817200"/>
          </a:xfrm>
          <a:prstGeom prst="rect">
            <a:avLst/>
          </a:prstGeom>
          <a:ln/>
        </p:spPr>
      </p:pic>
      <p:pic>
        <p:nvPicPr>
          <p:cNvPr id="386" name="image2.png">
            <a:extLst>
              <a:ext uri="{FF2B5EF4-FFF2-40B4-BE49-F238E27FC236}">
                <a16:creationId xmlns:a16="http://schemas.microsoft.com/office/drawing/2014/main" id="{0A4BA547-EC44-4454-BAF3-556027F562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10018356" y="990622"/>
            <a:ext cx="592871" cy="817200"/>
          </a:xfrm>
          <a:prstGeom prst="rect">
            <a:avLst/>
          </a:prstGeom>
          <a:ln/>
        </p:spPr>
      </p:pic>
      <p:pic>
        <p:nvPicPr>
          <p:cNvPr id="387" name="image2.png">
            <a:extLst>
              <a:ext uri="{FF2B5EF4-FFF2-40B4-BE49-F238E27FC236}">
                <a16:creationId xmlns:a16="http://schemas.microsoft.com/office/drawing/2014/main" id="{2A411B85-0386-4BFB-B981-5A773E668C8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9701715" y="1387483"/>
            <a:ext cx="591414" cy="817200"/>
          </a:xfrm>
          <a:prstGeom prst="rect">
            <a:avLst/>
          </a:prstGeom>
          <a:ln/>
        </p:spPr>
      </p:pic>
      <p:grpSp>
        <p:nvGrpSpPr>
          <p:cNvPr id="388" name="Groep 387">
            <a:extLst>
              <a:ext uri="{FF2B5EF4-FFF2-40B4-BE49-F238E27FC236}">
                <a16:creationId xmlns:a16="http://schemas.microsoft.com/office/drawing/2014/main" id="{2CA6F57E-D211-4ADB-8B48-DA58C4D87F23}"/>
              </a:ext>
            </a:extLst>
          </p:cNvPr>
          <p:cNvGrpSpPr>
            <a:grpSpLocks noChangeAspect="1"/>
          </p:cNvGrpSpPr>
          <p:nvPr/>
        </p:nvGrpSpPr>
        <p:grpSpPr>
          <a:xfrm>
            <a:off x="9649646" y="5218378"/>
            <a:ext cx="585662" cy="817317"/>
            <a:chOff x="154814" y="94750"/>
            <a:chExt cx="772366" cy="1076828"/>
          </a:xfrm>
        </p:grpSpPr>
        <p:pic>
          <p:nvPicPr>
            <p:cNvPr id="389" name="image2.png">
              <a:extLst>
                <a:ext uri="{FF2B5EF4-FFF2-40B4-BE49-F238E27FC236}">
                  <a16:creationId xmlns:a16="http://schemas.microsoft.com/office/drawing/2014/main" id="{CA7754E2-CE25-4906-B875-457C76E644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0" name="Afbeelding 389">
              <a:extLst>
                <a:ext uri="{FF2B5EF4-FFF2-40B4-BE49-F238E27FC236}">
                  <a16:creationId xmlns:a16="http://schemas.microsoft.com/office/drawing/2014/main" id="{ACF0D2C1-90A5-4AB0-AE7F-AD45B82D67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1" name="Afbeelding 390">
              <a:extLst>
                <a:ext uri="{FF2B5EF4-FFF2-40B4-BE49-F238E27FC236}">
                  <a16:creationId xmlns:a16="http://schemas.microsoft.com/office/drawing/2014/main" id="{F7B14CC7-F37F-4FC4-9A44-2E8DF30C99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2" name="Afbeelding 391">
              <a:extLst>
                <a:ext uri="{FF2B5EF4-FFF2-40B4-BE49-F238E27FC236}">
                  <a16:creationId xmlns:a16="http://schemas.microsoft.com/office/drawing/2014/main" id="{D50A0C66-3C65-4F7D-B03E-499E7C9B85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93" name="Groep 392">
            <a:extLst>
              <a:ext uri="{FF2B5EF4-FFF2-40B4-BE49-F238E27FC236}">
                <a16:creationId xmlns:a16="http://schemas.microsoft.com/office/drawing/2014/main" id="{72894BF3-C504-4C62-BCD6-BEC60D0C1829}"/>
              </a:ext>
            </a:extLst>
          </p:cNvPr>
          <p:cNvGrpSpPr>
            <a:grpSpLocks noChangeAspect="1"/>
          </p:cNvGrpSpPr>
          <p:nvPr/>
        </p:nvGrpSpPr>
        <p:grpSpPr>
          <a:xfrm>
            <a:off x="9969685" y="5431738"/>
            <a:ext cx="585662" cy="817317"/>
            <a:chOff x="154993" y="99049"/>
            <a:chExt cx="772366" cy="1076827"/>
          </a:xfrm>
        </p:grpSpPr>
        <p:pic>
          <p:nvPicPr>
            <p:cNvPr id="394" name="image2.png">
              <a:extLst>
                <a:ext uri="{FF2B5EF4-FFF2-40B4-BE49-F238E27FC236}">
                  <a16:creationId xmlns:a16="http://schemas.microsoft.com/office/drawing/2014/main" id="{DDEDE792-4E40-47A8-9DB1-168D2C4210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5" name="Afbeelding 394">
              <a:extLst>
                <a:ext uri="{FF2B5EF4-FFF2-40B4-BE49-F238E27FC236}">
                  <a16:creationId xmlns:a16="http://schemas.microsoft.com/office/drawing/2014/main" id="{F95BC471-DC08-41A3-ACBF-9BD6F08682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96" name="Groep 395">
            <a:extLst>
              <a:ext uri="{FF2B5EF4-FFF2-40B4-BE49-F238E27FC236}">
                <a16:creationId xmlns:a16="http://schemas.microsoft.com/office/drawing/2014/main" id="{C66B58BD-A273-4497-8F73-9EF56DF3C256}"/>
              </a:ext>
            </a:extLst>
          </p:cNvPr>
          <p:cNvGrpSpPr>
            <a:grpSpLocks noChangeAspect="1"/>
          </p:cNvGrpSpPr>
          <p:nvPr/>
        </p:nvGrpSpPr>
        <p:grpSpPr>
          <a:xfrm>
            <a:off x="9649646" y="5828599"/>
            <a:ext cx="591609" cy="817260"/>
            <a:chOff x="1537609" y="5128444"/>
            <a:chExt cx="779145" cy="1076325"/>
          </a:xfrm>
        </p:grpSpPr>
        <p:pic>
          <p:nvPicPr>
            <p:cNvPr id="397" name="image2.png">
              <a:extLst>
                <a:ext uri="{FF2B5EF4-FFF2-40B4-BE49-F238E27FC236}">
                  <a16:creationId xmlns:a16="http://schemas.microsoft.com/office/drawing/2014/main" id="{58F27AD3-2A8E-4B4F-A3BB-394599F1E1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8" name="Afbeelding 397">
              <a:extLst>
                <a:ext uri="{FF2B5EF4-FFF2-40B4-BE49-F238E27FC236}">
                  <a16:creationId xmlns:a16="http://schemas.microsoft.com/office/drawing/2014/main" id="{B2B89EDC-EFD8-43A0-B1D6-3E76F8E5C7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44" name="Ovaal 143">
            <a:extLst>
              <a:ext uri="{FF2B5EF4-FFF2-40B4-BE49-F238E27FC236}">
                <a16:creationId xmlns:a16="http://schemas.microsoft.com/office/drawing/2014/main" id="{77799180-ACEA-4D99-B797-8EA0644CFED1}"/>
              </a:ext>
            </a:extLst>
          </p:cNvPr>
          <p:cNvSpPr/>
          <p:nvPr/>
        </p:nvSpPr>
        <p:spPr>
          <a:xfrm>
            <a:off x="11174203" y="3358693"/>
            <a:ext cx="831099" cy="83127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00B4E24-B642-4845-B955-F7C3C55702BA}" type="slidenum">
              <a:rPr lang="nl-BE" sz="3000" b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</a:t>
            </a:fld>
            <a:endParaRPr lang="nl-BE" sz="3000" b="1" dirty="0">
              <a:ln w="95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2770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8148E-6 L 0.00977 0.208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8.33333E-7 1.48148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" y="-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0.01627 0.2666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2.91667E-6 -2.96296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" y="-1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7 L 0.01433 0.2976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" y="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3.54167E-6 1.25767E-1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-0.01575 0.3567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6.25E-7 1.48148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0.01198 0.3858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7 L 3.95833E-6 1.11111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" y="-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0.01368 -0.2659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8 -0.26597 L -2.91667E-6 4.07407E-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1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33333E-6 L -0.01224 -0.208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-1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-2.5E-6 -4.81481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" y="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33333E-6 L 0.01394 -0.1768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-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-3.125E-6 1.11111E-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48148E-6 L 0.00977 0.2087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2.70833E-6 1.48148E-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85185E-6 L -0.01627 0.2666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4.375E-6 1.85185E-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85185E-6 L 0.01432 0.2976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2 0.29768 L 4.79167E-6 1.85185E-6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85185E-6 L -0.01575 0.35671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3.54167E-6 -1.85185E-6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81481E-6 L 0.01198 0.38587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7 L 1.04167E-6 4.81481E-6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01367 -0.26597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16667E-6 -2.22222E-6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-0.01224 -0.2081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2.5E-6 -1.85185E-6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0.01393 -0.17685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3 -0.17685 L 4.58333E-6 -3.33333E-6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48148E-6 L 0.00977 0.2087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5.55112E-17 1.48148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-0.01627 0.26666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1.66667E-6 1.85185E-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0.01433 0.29768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2.5E-6 1.85185E-6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5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-0.01575 0.35671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8.33333E-7 -1.85185E-6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4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81481E-6 L 0.01198 0.38587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7 L 3.75E-6 4.81481E-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3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L 0.01368 -0.26597 " pathEditMode="relative" rAng="0" ptsTypes="AA">
                                      <p:cBhvr>
                                        <p:cTn id="195" dur="2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8 -0.26597 L -3.125E-6 -2.22222E-6 " pathEditMode="relative" rAng="0" ptsTypes="AA">
                                      <p:cBhvr>
                                        <p:cTn id="199" dur="2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6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85185E-6 L -0.01223 -0.2081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3 -0.2081 L -4.58333E-6 -1.85185E-6 " pathEditMode="relative" rAng="0" ptsTypes="AA">
                                      <p:cBhvr>
                                        <p:cTn id="208" dur="2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33333E-6 L 0.01394 -0.17685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-2.70833E-6 -3.33333E-6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96296E-6 L 0.00977 0.20879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2.29167E-6 2.96296E-6 " pathEditMode="relative" rAng="0" ptsTypes="AA">
                                      <p:cBhvr>
                                        <p:cTn id="226" dur="2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33333E-6 L -0.01627 0.26666 " pathEditMode="relative" rAng="0" ptsTypes="AA">
                                      <p:cBhvr>
                                        <p:cTn id="231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3.95833E-6 3.33333E-6 " pathEditMode="relative" rAng="0" ptsTypes="AA">
                                      <p:cBhvr>
                                        <p:cTn id="235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3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0.01433 0.29768 " pathEditMode="relative" rAng="0" ptsTypes="AA">
                                      <p:cBhvr>
                                        <p:cTn id="240" dur="2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5E-6 1.85185E-6 " pathEditMode="relative" rAng="0" ptsTypes="AA">
                                      <p:cBhvr>
                                        <p:cTn id="244" dur="2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1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3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-0.01575 0.35671 " pathEditMode="relative" rAng="0" ptsTypes="AA">
                                      <p:cBhvr>
                                        <p:cTn id="249" dur="2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3.125E-6 -3.7037E-7 " pathEditMode="relative" rAng="0" ptsTypes="AA">
                                      <p:cBhvr>
                                        <p:cTn id="253" dur="2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0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3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0.01198 0.38588 " pathEditMode="relative" rAng="0" ptsTypes="AA">
                                      <p:cBhvr>
                                        <p:cTn id="258" dur="2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1.45833E-6 -3.7037E-6 " pathEditMode="relative" rAng="0" ptsTypes="AA">
                                      <p:cBhvr>
                                        <p:cTn id="262" dur="2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9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3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22222E-6 L 0.01367 -0.26597 " pathEditMode="relative" rAng="0" ptsTypes="AA">
                                      <p:cBhvr>
                                        <p:cTn id="267" dur="2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58333E-6 -2.22222E-6 " pathEditMode="relative" rAng="0" ptsTypes="AA">
                                      <p:cBhvr>
                                        <p:cTn id="271" dur="2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2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3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85185E-6 L -0.01224 -0.2081 " pathEditMode="relative" rAng="0" ptsTypes="AA">
                                      <p:cBhvr>
                                        <p:cTn id="276" dur="2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2.91667E-6 -1.85185E-6 " pathEditMode="relative" rAng="0" ptsTypes="AA">
                                      <p:cBhvr>
                                        <p:cTn id="280" dur="2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9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3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01394 -0.17685 " pathEditMode="relative" rAng="0" ptsTypes="AA">
                                      <p:cBhvr>
                                        <p:cTn id="285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5E-6 -1.85185E-6 " pathEditMode="relative" rAng="0" ptsTypes="AA">
                                      <p:cBhvr>
                                        <p:cTn id="289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4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0.00977 0.20879 " pathEditMode="relative" rAng="0" ptsTypes="AA">
                                      <p:cBhvr>
                                        <p:cTn id="294" dur="2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2.70833E-6 2.96296E-6 " pathEditMode="relative" rAng="0" ptsTypes="AA">
                                      <p:cBhvr>
                                        <p:cTn id="298" dur="2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9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33333E-6 L -0.01627 0.26666 " pathEditMode="relative" rAng="0" ptsTypes="AA">
                                      <p:cBhvr>
                                        <p:cTn id="303" dur="2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4.375E-6 3.33333E-6 " pathEditMode="relative" rAng="0" ptsTypes="AA">
                                      <p:cBhvr>
                                        <p:cTn id="307" dur="2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33333E-6 L 0.01432 0.29768 " pathEditMode="relative" rAng="0" ptsTypes="AA">
                                      <p:cBhvr>
                                        <p:cTn id="312" dur="2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2 0.29768 L 4.79167E-6 3.33333E-6 " pathEditMode="relative" rAng="0" ptsTypes="AA">
                                      <p:cBhvr>
                                        <p:cTn id="316" dur="2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L -0.01575 0.35671 " pathEditMode="relative" rAng="0" ptsTypes="AA">
                                      <p:cBhvr>
                                        <p:cTn id="321" dur="2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3.54167E-6 -3.7037E-7 " pathEditMode="relative" rAng="0" ptsTypes="AA">
                                      <p:cBhvr>
                                        <p:cTn id="325" dur="2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6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3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6 L 0.01198 0.38588 " pathEditMode="relative" rAng="0" ptsTypes="AA">
                                      <p:cBhvr>
                                        <p:cTn id="330" dur="2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1.04167E-6 -3.7037E-6 " pathEditMode="relative" rAng="0" ptsTypes="AA">
                                      <p:cBhvr>
                                        <p:cTn id="334" dur="2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5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3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0.01367 -0.26597 " pathEditMode="relative" rAng="0" ptsTypes="AA">
                                      <p:cBhvr>
                                        <p:cTn id="339" dur="2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16667E-6 -7.40741E-7 " pathEditMode="relative" rAng="0" ptsTypes="AA">
                                      <p:cBhvr>
                                        <p:cTn id="343" dur="2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3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-0.01224 -0.2081 " pathEditMode="relative" rAng="0" ptsTypes="AA">
                                      <p:cBhvr>
                                        <p:cTn id="348" dur="2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2.5E-6 -3.7037E-7 " pathEditMode="relative" rAng="0" ptsTypes="AA">
                                      <p:cBhvr>
                                        <p:cTn id="352" dur="2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5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85185E-6 L 0.01393 -0.17685 " pathEditMode="relative" rAng="0" ptsTypes="AA">
                                      <p:cBhvr>
                                        <p:cTn id="357" dur="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3 -0.17685 L 4.58333E-6 -1.85185E-6 " pathEditMode="relative" rAng="0" ptsTypes="AA">
                                      <p:cBhvr>
                                        <p:cTn id="361" dur="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0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3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44444E-6 L 0.00977 0.20879 " pathEditMode="relative" rAng="0" ptsTypes="AA">
                                      <p:cBhvr>
                                        <p:cTn id="366" dur="2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2.29167E-6 4.44444E-6 " pathEditMode="relative" rAng="0" ptsTypes="AA">
                                      <p:cBhvr>
                                        <p:cTn id="370" dur="2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5"/>
                  </p:tgtEl>
                </p:cond>
              </p:nextCondLst>
            </p:seq>
            <p:seq concurrent="1" nextAc="seek">
              <p:cTn id="371" restart="whenNotActive" fill="hold" evtFilter="cancelBubble" nodeType="interactiveSeq">
                <p:stCondLst>
                  <p:cond evt="onClick" delay="0">
                    <p:tgtEl>
                      <p:spTgt spid="3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2" fill="hold">
                      <p:stCondLst>
                        <p:cond delay="0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81481E-6 L -0.01627 0.26666 " pathEditMode="relative" rAng="0" ptsTypes="AA">
                                      <p:cBhvr>
                                        <p:cTn id="375" dur="2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3.95833E-6 4.81481E-6 " pathEditMode="relative" rAng="0" ptsTypes="AA">
                                      <p:cBhvr>
                                        <p:cTn id="379" dur="2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4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3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33333E-6 L 0.01433 0.29768 " pathEditMode="relative" rAng="0" ptsTypes="AA">
                                      <p:cBhvr>
                                        <p:cTn id="384" dur="2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4.79167E-6 3.33333E-6 " pathEditMode="relative" rAng="0" ptsTypes="AA">
                                      <p:cBhvr>
                                        <p:cTn id="388" dur="2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3"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3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-0.01575 0.35671 " pathEditMode="relative" rAng="0" ptsTypes="AA">
                                      <p:cBhvr>
                                        <p:cTn id="393" dur="2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3.125E-6 -3.7037E-7 " pathEditMode="relative" rAng="0" ptsTypes="AA">
                                      <p:cBhvr>
                                        <p:cTn id="397" dur="2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2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3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>
                      <p:stCondLst>
                        <p:cond delay="0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0.01198 0.38588 " pathEditMode="relative" rAng="0" ptsTypes="AA">
                                      <p:cBhvr>
                                        <p:cTn id="402" dur="2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1.45833E-6 -3.7037E-6 " pathEditMode="relative" rAng="0" ptsTypes="AA">
                                      <p:cBhvr>
                                        <p:cTn id="406" dur="2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1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3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7.40741E-7 L 0.01367 -0.26597 " pathEditMode="relative" rAng="0" ptsTypes="AA">
                                      <p:cBhvr>
                                        <p:cTn id="411" dur="2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58333E-6 -7.40741E-7 " pathEditMode="relative" rAng="0" ptsTypes="AA">
                                      <p:cBhvr>
                                        <p:cTn id="415" dur="2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4"/>
                  </p:tgtEl>
                </p:cond>
              </p:nextCondLst>
            </p:seq>
            <p:seq concurrent="1" nextAc="seek">
              <p:cTn id="416" restart="whenNotActive" fill="hold" evtFilter="cancelBubble" nodeType="interactiveSeq">
                <p:stCondLst>
                  <p:cond evt="onClick" delay="0">
                    <p:tgtEl>
                      <p:spTgt spid="3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7" fill="hold">
                      <p:stCondLst>
                        <p:cond delay="0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-0.01224 -0.2081 " pathEditMode="relative" rAng="0" ptsTypes="AA">
                                      <p:cBhvr>
                                        <p:cTn id="420" dur="2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2.91667E-6 -3.7037E-7 " pathEditMode="relative" rAng="0" ptsTypes="AA">
                                      <p:cBhvr>
                                        <p:cTn id="424" dur="2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1"/>
                  </p:tgtEl>
                </p:cond>
              </p:nextCondLst>
            </p:seq>
            <p:seq concurrent="1" nextAc="seek">
              <p:cTn id="425" restart="whenNotActive" fill="hold" evtFilter="cancelBubble" nodeType="interactiveSeq">
                <p:stCondLst>
                  <p:cond evt="onClick" delay="0">
                    <p:tgtEl>
                      <p:spTgt spid="3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6" fill="hold">
                      <p:stCondLst>
                        <p:cond delay="0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01394 -0.17685 " pathEditMode="relative" rAng="0" ptsTypes="AA">
                                      <p:cBhvr>
                                        <p:cTn id="429" dur="2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fill="hold">
                      <p:stCondLst>
                        <p:cond delay="indefinite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5E-6 -1.85185E-6 " pathEditMode="relative" rAng="0" ptsTypes="AA">
                                      <p:cBhvr>
                                        <p:cTn id="433" dur="2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6"/>
                  </p:tgtEl>
                </p:cond>
              </p:nextCondLst>
            </p:seq>
            <p:seq concurrent="1" nextAc="seek">
              <p:cTn id="434" restart="whenNotActive" fill="hold" evtFilter="cancelBubble" nodeType="interactiveSeq">
                <p:stCondLst>
                  <p:cond evt="onClick" delay="0">
                    <p:tgtEl>
                      <p:spTgt spid="3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5" fill="hold">
                      <p:stCondLst>
                        <p:cond delay="0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44444E-6 L 0.00977 0.20879 " pathEditMode="relative" rAng="0" ptsTypes="AA">
                                      <p:cBhvr>
                                        <p:cTn id="438" dur="2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4.16667E-7 4.44444E-6 " pathEditMode="relative" rAng="0" ptsTypes="AA">
                                      <p:cBhvr>
                                        <p:cTn id="442" dur="2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1"/>
                  </p:tgtEl>
                </p:cond>
              </p:nextCondLst>
            </p:seq>
            <p:seq concurrent="1" nextAc="seek">
              <p:cTn id="443" restart="whenNotActive" fill="hold" evtFilter="cancelBubble" nodeType="interactiveSeq">
                <p:stCondLst>
                  <p:cond evt="onClick" delay="0">
                    <p:tgtEl>
                      <p:spTgt spid="3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4" fill="hold">
                      <p:stCondLst>
                        <p:cond delay="0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81481E-6 L -0.01627 0.26666 " pathEditMode="relative" rAng="0" ptsTypes="AA">
                                      <p:cBhvr>
                                        <p:cTn id="447" dur="2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8" fill="hold">
                      <p:stCondLst>
                        <p:cond delay="indefinite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1.25E-6 4.81481E-6 " pathEditMode="relative" rAng="0" ptsTypes="AA">
                                      <p:cBhvr>
                                        <p:cTn id="451" dur="2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0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3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33333E-6 L 0.01433 0.29768 " pathEditMode="relative" rAng="0" ptsTypes="AA">
                                      <p:cBhvr>
                                        <p:cTn id="456" dur="2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7" fill="hold">
                      <p:stCondLst>
                        <p:cond delay="indefinite"/>
                      </p:stCondLst>
                      <p:childTnLst>
                        <p:par>
                          <p:cTn id="458" fill="hold">
                            <p:stCondLst>
                              <p:cond delay="0"/>
                            </p:stCondLst>
                            <p:childTnLst>
                              <p:par>
                                <p:cTn id="4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2.08333E-6 3.33333E-6 " pathEditMode="relative" rAng="0" ptsTypes="AA">
                                      <p:cBhvr>
                                        <p:cTn id="460" dur="2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9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0.01575 0.35671 " pathEditMode="relative" rAng="0" ptsTypes="AA">
                                      <p:cBhvr>
                                        <p:cTn id="465" dur="2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6" fill="hold">
                      <p:stCondLst>
                        <p:cond delay="indefinite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4.16667E-7 -3.7037E-7 " pathEditMode="relative" rAng="0" ptsTypes="AA">
                                      <p:cBhvr>
                                        <p:cTn id="469" dur="2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"/>
                  </p:tgtEl>
                </p:cond>
              </p:nextCondLst>
            </p:seq>
            <p:seq concurrent="1" nextAc="seek">
              <p:cTn id="470" restart="whenNotActive" fill="hold" evtFilter="cancelBubble" nodeType="interactiveSeq">
                <p:stCondLst>
                  <p:cond evt="onClick" delay="0">
                    <p:tgtEl>
                      <p:spTgt spid="3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1" fill="hold">
                      <p:stCondLst>
                        <p:cond delay="0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0.01198 0.38588 " pathEditMode="relative" rAng="0" ptsTypes="AA">
                                      <p:cBhvr>
                                        <p:cTn id="474" dur="2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4.16667E-6 -3.7037E-6 " pathEditMode="relative" rAng="0" ptsTypes="AA">
                                      <p:cBhvr>
                                        <p:cTn id="478" dur="2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7"/>
                  </p:tgtEl>
                </p:cond>
              </p:nextCondLst>
            </p:seq>
            <p:seq concurrent="1" nextAc="seek">
              <p:cTn id="479" restart="whenNotActive" fill="hold" evtFilter="cancelBubble" nodeType="interactiveSeq">
                <p:stCondLst>
                  <p:cond evt="onClick" delay="0">
                    <p:tgtEl>
                      <p:spTgt spid="3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0" fill="hold">
                      <p:stCondLst>
                        <p:cond delay="0"/>
                      </p:stCondLst>
                      <p:childTnLst>
                        <p:par>
                          <p:cTn id="481" fill="hold">
                            <p:stCondLst>
                              <p:cond delay="0"/>
                            </p:stCondLst>
                            <p:childTnLst>
                              <p:par>
                                <p:cTn id="4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7.40741E-7 L 0.01367 -0.26597 " pathEditMode="relative" rAng="0" ptsTypes="AA">
                                      <p:cBhvr>
                                        <p:cTn id="483" dur="2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4" fill="hold">
                      <p:stCondLst>
                        <p:cond delay="indefinite"/>
                      </p:stCondLst>
                      <p:childTnLst>
                        <p:par>
                          <p:cTn id="485" fill="hold">
                            <p:stCondLst>
                              <p:cond delay="0"/>
                            </p:stCondLst>
                            <p:childTnLst>
                              <p:par>
                                <p:cTn id="4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-2.70833E-6 -7.40741E-7 " pathEditMode="relative" rAng="0" ptsTypes="AA">
                                      <p:cBhvr>
                                        <p:cTn id="487" dur="2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0"/>
                  </p:tgtEl>
                </p:cond>
              </p:nextCondLst>
            </p:seq>
            <p:seq concurrent="1" nextAc="seek">
              <p:cTn id="488" restart="whenNotActive" fill="hold" evtFilter="cancelBubble" nodeType="interactiveSeq">
                <p:stCondLst>
                  <p:cond evt="onClick" delay="0">
                    <p:tgtEl>
                      <p:spTgt spid="3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9" fill="hold">
                      <p:stCondLst>
                        <p:cond delay="0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7 L -0.01224 -0.2081 " pathEditMode="relative" rAng="0" ptsTypes="AA">
                                      <p:cBhvr>
                                        <p:cTn id="492" dur="2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3" fill="hold">
                      <p:stCondLst>
                        <p:cond delay="indefinite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-4.375E-6 -3.7037E-7 " pathEditMode="relative" rAng="0" ptsTypes="AA">
                                      <p:cBhvr>
                                        <p:cTn id="496" dur="2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7"/>
                  </p:tgtEl>
                </p:cond>
              </p:nextCondLst>
            </p:seq>
            <p:seq concurrent="1" nextAc="seek">
              <p:cTn id="497" restart="whenNotActive" fill="hold" evtFilter="cancelBubble" nodeType="interactiveSeq">
                <p:stCondLst>
                  <p:cond evt="onClick" delay="0">
                    <p:tgtEl>
                      <p:spTgt spid="3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8" fill="hold">
                      <p:stCondLst>
                        <p:cond delay="0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0.01393 -0.17685 " pathEditMode="relative" rAng="0" ptsTypes="AA">
                                      <p:cBhvr>
                                        <p:cTn id="501" dur="2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2" fill="hold">
                      <p:stCondLst>
                        <p:cond delay="indefinite"/>
                      </p:stCondLst>
                      <p:childTnLst>
                        <p:par>
                          <p:cTn id="503" fill="hold">
                            <p:stCondLst>
                              <p:cond delay="0"/>
                            </p:stCondLst>
                            <p:childTnLst>
                              <p:par>
                                <p:cTn id="5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3 -0.17685 L -2.29167E-6 -1.85185E-6 " pathEditMode="relative" rAng="0" ptsTypes="AA">
                                      <p:cBhvr>
                                        <p:cTn id="505" dur="2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2"/>
                  </p:tgtEl>
                </p:cond>
              </p:nextCondLst>
            </p:seq>
            <p:seq concurrent="1" nextAc="seek">
              <p:cTn id="506" restart="whenNotActive" fill="hold" evtFilter="cancelBubble" nodeType="interactiveSeq">
                <p:stCondLst>
                  <p:cond evt="onClick" delay="0">
                    <p:tgtEl>
                      <p:spTgt spid="3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7" fill="hold">
                      <p:stCondLst>
                        <p:cond delay="0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0.00977 0.20879 " pathEditMode="relative" rAng="0" ptsTypes="AA">
                                      <p:cBhvr>
                                        <p:cTn id="510" dur="20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1" fill="hold">
                      <p:stCondLst>
                        <p:cond delay="indefinite"/>
                      </p:stCondLst>
                      <p:childTnLst>
                        <p:par>
                          <p:cTn id="512" fill="hold">
                            <p:stCondLst>
                              <p:cond delay="0"/>
                            </p:stCondLst>
                            <p:childTnLst>
                              <p:par>
                                <p:cTn id="5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1.875E-6 4.44444E-6 " pathEditMode="relative" rAng="0" ptsTypes="AA">
                                      <p:cBhvr>
                                        <p:cTn id="514" dur="20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7"/>
                  </p:tgtEl>
                </p:cond>
              </p:nextCondLst>
            </p:seq>
            <p:seq concurrent="1" nextAc="seek">
              <p:cTn id="515" restart="whenNotActive" fill="hold" evtFilter="cancelBubble" nodeType="interactiveSeq">
                <p:stCondLst>
                  <p:cond evt="onClick" delay="0">
                    <p:tgtEl>
                      <p:spTgt spid="3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6" fill="hold">
                      <p:stCondLst>
                        <p:cond delay="0"/>
                      </p:stCondLst>
                      <p:childTnLst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01627 0.26666 " pathEditMode="relative" rAng="0" ptsTypes="AA">
                                      <p:cBhvr>
                                        <p:cTn id="519" dur="2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0" fill="hold">
                      <p:stCondLst>
                        <p:cond delay="indefinite"/>
                      </p:stCondLst>
                      <p:childTnLst>
                        <p:par>
                          <p:cTn id="521" fill="hold">
                            <p:stCondLst>
                              <p:cond delay="0"/>
                            </p:stCondLst>
                            <p:childTnLst>
                              <p:par>
                                <p:cTn id="5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3.54167E-6 4.81481E-6 " pathEditMode="relative" rAng="0" ptsTypes="AA">
                                      <p:cBhvr>
                                        <p:cTn id="523" dur="2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6"/>
                  </p:tgtEl>
                </p:cond>
              </p:nextCondLst>
            </p:seq>
            <p:seq concurrent="1" nextAc="seek">
              <p:cTn id="524" restart="whenNotActive" fill="hold" evtFilter="cancelBubble" nodeType="interactiveSeq">
                <p:stCondLst>
                  <p:cond evt="onClick" delay="0">
                    <p:tgtEl>
                      <p:spTgt spid="3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5" fill="hold">
                      <p:stCondLst>
                        <p:cond delay="0"/>
                      </p:stCondLst>
                      <p:childTnLst>
                        <p:par>
                          <p:cTn id="526" fill="hold">
                            <p:stCondLst>
                              <p:cond delay="0"/>
                            </p:stCondLst>
                            <p:childTnLst>
                              <p:par>
                                <p:cTn id="5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0.01433 0.29768 " pathEditMode="relative" rAng="0" ptsTypes="AA">
                                      <p:cBhvr>
                                        <p:cTn id="528" dur="2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9" fill="hold">
                      <p:stCondLst>
                        <p:cond delay="indefinite"/>
                      </p:stCondLst>
                      <p:childTnLst>
                        <p:par>
                          <p:cTn id="530" fill="hold">
                            <p:stCondLst>
                              <p:cond delay="0"/>
                            </p:stCondLst>
                            <p:childTnLst>
                              <p:par>
                                <p:cTn id="5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4.58333E-6 3.33333E-6 " pathEditMode="relative" rAng="0" ptsTypes="AA">
                                      <p:cBhvr>
                                        <p:cTn id="532" dur="2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5"/>
                  </p:tgtEl>
                </p:cond>
              </p:nextCondLst>
            </p:seq>
            <p:seq concurrent="1" nextAc="seek">
              <p:cTn id="533" restart="whenNotActive" fill="hold" evtFilter="cancelBubble" nodeType="interactiveSeq">
                <p:stCondLst>
                  <p:cond evt="onClick" delay="0">
                    <p:tgtEl>
                      <p:spTgt spid="3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4" fill="hold">
                      <p:stCondLst>
                        <p:cond delay="0"/>
                      </p:stCondLst>
                      <p:childTnLst>
                        <p:par>
                          <p:cTn id="535" fill="hold">
                            <p:stCondLst>
                              <p:cond delay="0"/>
                            </p:stCondLst>
                            <p:childTnLst>
                              <p:par>
                                <p:cTn id="5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-0.01575 0.35671 " pathEditMode="relative" rAng="0" ptsTypes="AA">
                                      <p:cBhvr>
                                        <p:cTn id="537" dur="2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2.70833E-6 1.11111E-6 " pathEditMode="relative" rAng="0" ptsTypes="AA">
                                      <p:cBhvr>
                                        <p:cTn id="541" dur="2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4"/>
                  </p:tgtEl>
                </p:cond>
              </p:nextCondLst>
            </p:seq>
            <p:seq concurrent="1" nextAc="seek">
              <p:cTn id="542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3" fill="hold">
                      <p:stCondLst>
                        <p:cond delay="0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0.01198 0.38588 " pathEditMode="relative" rAng="0" ptsTypes="AA">
                                      <p:cBhvr>
                                        <p:cTn id="546" dur="2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7" fill="hold">
                      <p:stCondLst>
                        <p:cond delay="indefinite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1.875E-6 -2.22222E-6 " pathEditMode="relative" rAng="0" ptsTypes="AA">
                                      <p:cBhvr>
                                        <p:cTn id="550" dur="2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551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2" fill="hold">
                      <p:stCondLst>
                        <p:cond delay="0"/>
                      </p:stCondLst>
                      <p:childTnLst>
                        <p:par>
                          <p:cTn id="553" fill="hold">
                            <p:stCondLst>
                              <p:cond delay="0"/>
                            </p:stCondLst>
                            <p:childTnLst>
                              <p:par>
                                <p:cTn id="5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0.01367 -0.26597 " pathEditMode="relative" rAng="0" ptsTypes="AA">
                                      <p:cBhvr>
                                        <p:cTn id="555" dur="2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6" fill="hold">
                      <p:stCondLst>
                        <p:cond delay="indefinite"/>
                      </p:stCondLst>
                      <p:childTnLst>
                        <p:par>
                          <p:cTn id="557" fill="hold">
                            <p:stCondLst>
                              <p:cond delay="0"/>
                            </p:stCondLst>
                            <p:childTnLst>
                              <p:par>
                                <p:cTn id="5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79167E-6 -7.40741E-7 " pathEditMode="relative" rAng="0" ptsTypes="AA">
                                      <p:cBhvr>
                                        <p:cTn id="559" dur="2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560" restart="whenNotActive" fill="hold" evtFilter="cancelBubble" nodeType="interactiveSeq">
                <p:stCondLst>
                  <p:cond evt="onClick" delay="0">
                    <p:tgtEl>
                      <p:spTgt spid="3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1" fill="hold">
                      <p:stCondLst>
                        <p:cond delay="0"/>
                      </p:stCondLst>
                      <p:childTnLst>
                        <p:par>
                          <p:cTn id="562" fill="hold">
                            <p:stCondLst>
                              <p:cond delay="0"/>
                            </p:stCondLst>
                            <p:childTnLst>
                              <p:par>
                                <p:cTn id="5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-0.01224 -0.2081 " pathEditMode="relative" rAng="0" ptsTypes="AA">
                                      <p:cBhvr>
                                        <p:cTn id="564" dur="2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5" fill="hold">
                      <p:stCondLst>
                        <p:cond delay="indefinite"/>
                      </p:stCondLst>
                      <p:childTnLst>
                        <p:par>
                          <p:cTn id="566" fill="hold">
                            <p:stCondLst>
                              <p:cond delay="0"/>
                            </p:stCondLst>
                            <p:childTnLst>
                              <p:par>
                                <p:cTn id="5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3.33333E-6 -3.7037E-7 " pathEditMode="relative" rAng="0" ptsTypes="AA">
                                      <p:cBhvr>
                                        <p:cTn id="568" dur="2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3"/>
                  </p:tgtEl>
                </p:cond>
              </p:nextCondLst>
            </p:seq>
            <p:seq concurrent="1" nextAc="seek">
              <p:cTn id="569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0" fill="hold">
                      <p:stCondLst>
                        <p:cond delay="0"/>
                      </p:stCondLst>
                      <p:childTnLst>
                        <p:par>
                          <p:cTn id="571" fill="hold">
                            <p:stCondLst>
                              <p:cond delay="0"/>
                            </p:stCondLst>
                            <p:childTnLst>
                              <p:par>
                                <p:cTn id="5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7 L 0.01394 -0.17685 " pathEditMode="relative" rAng="0" ptsTypes="AA">
                                      <p:cBhvr>
                                        <p:cTn id="573" dur="20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4" fill="hold">
                      <p:stCondLst>
                        <p:cond delay="indefinite"/>
                      </p:stCondLst>
                      <p:childTnLst>
                        <p:par>
                          <p:cTn id="575" fill="hold">
                            <p:stCondLst>
                              <p:cond delay="0"/>
                            </p:stCondLst>
                            <p:childTnLst>
                              <p:par>
                                <p:cTn id="5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-4.79167E-6 -3.7037E-7 " pathEditMode="relative" rAng="0" ptsTypes="AA">
                                      <p:cBhvr>
                                        <p:cTn id="577" dur="20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 descr="Afbeelding met tekst, helm&#10;&#10;Automatisch gegenereerde beschrijving">
            <a:extLst>
              <a:ext uri="{FF2B5EF4-FFF2-40B4-BE49-F238E27FC236}">
                <a16:creationId xmlns:a16="http://schemas.microsoft.com/office/drawing/2014/main" id="{29DAA645-1020-4EE5-A9BE-F53092A90C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95"/>
          <a:stretch/>
        </p:blipFill>
        <p:spPr>
          <a:xfrm>
            <a:off x="0" y="-22523"/>
            <a:ext cx="12192000" cy="6880523"/>
          </a:xfrm>
          <a:prstGeom prst="rect">
            <a:avLst/>
          </a:prstGeom>
        </p:spPr>
      </p:pic>
      <p:grpSp>
        <p:nvGrpSpPr>
          <p:cNvPr id="14" name="Groep 13">
            <a:extLst>
              <a:ext uri="{FF2B5EF4-FFF2-40B4-BE49-F238E27FC236}">
                <a16:creationId xmlns:a16="http://schemas.microsoft.com/office/drawing/2014/main" id="{8A5A44A1-DD83-43F2-ADA4-2B09BC21F527}"/>
              </a:ext>
            </a:extLst>
          </p:cNvPr>
          <p:cNvGrpSpPr/>
          <p:nvPr/>
        </p:nvGrpSpPr>
        <p:grpSpPr>
          <a:xfrm>
            <a:off x="1240171" y="2495685"/>
            <a:ext cx="9726930" cy="2660015"/>
            <a:chOff x="1240171" y="2495685"/>
            <a:chExt cx="9726930" cy="2660015"/>
          </a:xfrm>
        </p:grpSpPr>
        <p:pic>
          <p:nvPicPr>
            <p:cNvPr id="4" name="image3.png">
              <a:extLst>
                <a:ext uri="{FF2B5EF4-FFF2-40B4-BE49-F238E27FC236}">
                  <a16:creationId xmlns:a16="http://schemas.microsoft.com/office/drawing/2014/main" id="{39899C1C-75BB-4451-89BA-31C0851CAC6A}"/>
                </a:ext>
              </a:extLst>
            </p:cNvPr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3000" b="64400" l="1000" r="91200">
                          <a14:foregroundMark x1="2300" y1="34800" x2="53000" y2="37600"/>
                          <a14:foregroundMark x1="53000" y1="37600" x2="61000" y2="37200"/>
                          <a14:foregroundMark x1="63000" y1="35400" x2="62900" y2="57600"/>
                          <a14:foregroundMark x1="6100" y1="59300" x2="5500" y2="47000"/>
                          <a14:foregroundMark x1="52100" y1="33700" x2="32500" y2="33800"/>
                          <a14:foregroundMark x1="65400" y1="33500" x2="50700" y2="33500"/>
                          <a14:foregroundMark x1="65300" y1="40000" x2="65100" y2="50400"/>
                          <a14:foregroundMark x1="66500" y1="36600" x2="67200" y2="45000"/>
                          <a14:foregroundMark x1="68700" y1="34300" x2="68900" y2="40300"/>
                          <a14:foregroundMark x1="74100" y1="33500" x2="82300" y2="34000"/>
                          <a14:foregroundMark x1="82300" y1="34000" x2="82600" y2="34600"/>
                          <a14:foregroundMark x1="77100" y1="33300" x2="78100" y2="34000"/>
                          <a14:foregroundMark x1="84600" y1="34900" x2="91200" y2="34100"/>
                          <a14:foregroundMark x1="71100" y1="33200" x2="72300" y2="33200"/>
                          <a14:foregroundMark x1="21700" y1="33600" x2="11500" y2="33000"/>
                          <a14:foregroundMark x1="8300" y1="33000" x2="4200" y2="33200"/>
                          <a14:foregroundMark x1="1000" y1="34000" x2="1300" y2="43000"/>
                        </a14:backgroundRemoval>
                      </a14:imgEffect>
                    </a14:imgLayer>
                  </a14:imgProps>
                </a:ext>
              </a:extLst>
            </a:blip>
            <a:srcRect t="32113" r="34329" b="31946"/>
            <a:stretch>
              <a:fillRect/>
            </a:stretch>
          </p:blipFill>
          <p:spPr>
            <a:xfrm>
              <a:off x="1240171" y="2495685"/>
              <a:ext cx="4857750" cy="266001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99" name="image3.png">
              <a:extLst>
                <a:ext uri="{FF2B5EF4-FFF2-40B4-BE49-F238E27FC236}">
                  <a16:creationId xmlns:a16="http://schemas.microsoft.com/office/drawing/2014/main" id="{67CBC4E2-1B59-4629-867E-A12099518D46}"/>
                </a:ext>
              </a:extLst>
            </p:cNvPr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3000" b="64400" l="1000" r="91200">
                          <a14:foregroundMark x1="2300" y1="34800" x2="53000" y2="37600"/>
                          <a14:foregroundMark x1="53000" y1="37600" x2="61000" y2="37200"/>
                          <a14:foregroundMark x1="63000" y1="35400" x2="62900" y2="57600"/>
                          <a14:foregroundMark x1="6100" y1="59300" x2="5500" y2="47000"/>
                          <a14:foregroundMark x1="52100" y1="33700" x2="32500" y2="33800"/>
                          <a14:foregroundMark x1="65400" y1="33500" x2="50700" y2="33500"/>
                          <a14:foregroundMark x1="65300" y1="40000" x2="65100" y2="50400"/>
                          <a14:foregroundMark x1="66500" y1="36600" x2="67200" y2="45000"/>
                          <a14:foregroundMark x1="68700" y1="34300" x2="68900" y2="40300"/>
                          <a14:foregroundMark x1="74100" y1="33500" x2="82300" y2="34000"/>
                          <a14:foregroundMark x1="82300" y1="34000" x2="82600" y2="34600"/>
                          <a14:foregroundMark x1="77100" y1="33300" x2="78100" y2="34000"/>
                          <a14:foregroundMark x1="84600" y1="34900" x2="91200" y2="34100"/>
                          <a14:foregroundMark x1="71100" y1="33200" x2="72300" y2="33200"/>
                          <a14:foregroundMark x1="21700" y1="33600" x2="11500" y2="33000"/>
                          <a14:foregroundMark x1="8300" y1="33000" x2="4200" y2="33200"/>
                          <a14:foregroundMark x1="1000" y1="34000" x2="1300" y2="43000"/>
                        </a14:backgroundRemoval>
                      </a14:imgEffect>
                    </a14:imgLayer>
                  </a14:imgProps>
                </a:ext>
              </a:extLst>
            </a:blip>
            <a:srcRect t="32113" r="34329" b="31946"/>
            <a:stretch>
              <a:fillRect/>
            </a:stretch>
          </p:blipFill>
          <p:spPr>
            <a:xfrm flipH="1">
              <a:off x="6109351" y="2495685"/>
              <a:ext cx="4857750" cy="266001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7" name="image2.png">
            <a:extLst>
              <a:ext uri="{FF2B5EF4-FFF2-40B4-BE49-F238E27FC236}">
                <a16:creationId xmlns:a16="http://schemas.microsoft.com/office/drawing/2014/main" id="{121F6520-93A3-4C1D-ABDD-457CA10769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1584326" y="176552"/>
            <a:ext cx="599377" cy="817200"/>
          </a:xfrm>
          <a:prstGeom prst="rect">
            <a:avLst/>
          </a:prstGeom>
          <a:ln/>
        </p:spPr>
      </p:pic>
      <p:pic>
        <p:nvPicPr>
          <p:cNvPr id="11" name="image2.png">
            <a:extLst>
              <a:ext uri="{FF2B5EF4-FFF2-40B4-BE49-F238E27FC236}">
                <a16:creationId xmlns:a16="http://schemas.microsoft.com/office/drawing/2014/main" id="{275B2516-48DB-4CC3-8DC9-CDD4FB39F5A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1920998" y="376578"/>
            <a:ext cx="605224" cy="817200"/>
          </a:xfrm>
          <a:prstGeom prst="rect">
            <a:avLst/>
          </a:prstGeom>
          <a:ln/>
        </p:spPr>
      </p:pic>
      <p:pic>
        <p:nvPicPr>
          <p:cNvPr id="8" name="image2.png">
            <a:extLst>
              <a:ext uri="{FF2B5EF4-FFF2-40B4-BE49-F238E27FC236}">
                <a16:creationId xmlns:a16="http://schemas.microsoft.com/office/drawing/2014/main" id="{8967C6AC-D1DB-4AF4-A89B-6B8584868B4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1557656" y="780437"/>
            <a:ext cx="596177" cy="817200"/>
          </a:xfrm>
          <a:prstGeom prst="rect">
            <a:avLst/>
          </a:prstGeom>
          <a:ln/>
        </p:spPr>
      </p:pic>
      <p:pic>
        <p:nvPicPr>
          <p:cNvPr id="9" name="image2.png">
            <a:extLst>
              <a:ext uri="{FF2B5EF4-FFF2-40B4-BE49-F238E27FC236}">
                <a16:creationId xmlns:a16="http://schemas.microsoft.com/office/drawing/2014/main" id="{2A99BAAC-8F10-49C9-887C-4A6CAD9172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1933351" y="993797"/>
            <a:ext cx="592871" cy="817200"/>
          </a:xfrm>
          <a:prstGeom prst="rect">
            <a:avLst/>
          </a:prstGeom>
          <a:ln/>
        </p:spPr>
      </p:pic>
      <p:pic>
        <p:nvPicPr>
          <p:cNvPr id="10" name="image2.png">
            <a:extLst>
              <a:ext uri="{FF2B5EF4-FFF2-40B4-BE49-F238E27FC236}">
                <a16:creationId xmlns:a16="http://schemas.microsoft.com/office/drawing/2014/main" id="{B36F40A8-6F7D-4FF4-8CF6-056591C9A2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1616710" y="1390658"/>
            <a:ext cx="591414" cy="817200"/>
          </a:xfrm>
          <a:prstGeom prst="rect">
            <a:avLst/>
          </a:prstGeom>
          <a:ln/>
        </p:spPr>
      </p:pic>
      <p:sp>
        <p:nvSpPr>
          <p:cNvPr id="54" name="Tekstvak 2">
            <a:extLst>
              <a:ext uri="{FF2B5EF4-FFF2-40B4-BE49-F238E27FC236}">
                <a16:creationId xmlns:a16="http://schemas.microsoft.com/office/drawing/2014/main" id="{0E7D81BE-F98D-4CA2-AE4D-030856ABD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1146" y="2104976"/>
            <a:ext cx="8836194" cy="9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nl-NL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		    2			 3	           4</a:t>
            </a:r>
            <a:endParaRPr lang="nl-BE" sz="15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83544579-77FC-4A79-9A12-252D59AC48CF}"/>
              </a:ext>
            </a:extLst>
          </p:cNvPr>
          <p:cNvCxnSpPr/>
          <p:nvPr/>
        </p:nvCxnSpPr>
        <p:spPr>
          <a:xfrm>
            <a:off x="3790765" y="2334831"/>
            <a:ext cx="0" cy="295626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Rechte verbindingslijn 55">
            <a:extLst>
              <a:ext uri="{FF2B5EF4-FFF2-40B4-BE49-F238E27FC236}">
                <a16:creationId xmlns:a16="http://schemas.microsoft.com/office/drawing/2014/main" id="{753D987D-0D07-4DEA-A50D-C3B09E47628A}"/>
              </a:ext>
            </a:extLst>
          </p:cNvPr>
          <p:cNvCxnSpPr/>
          <p:nvPr/>
        </p:nvCxnSpPr>
        <p:spPr>
          <a:xfrm>
            <a:off x="6109317" y="2362944"/>
            <a:ext cx="0" cy="295626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Rechte verbindingslijn 56">
            <a:extLst>
              <a:ext uri="{FF2B5EF4-FFF2-40B4-BE49-F238E27FC236}">
                <a16:creationId xmlns:a16="http://schemas.microsoft.com/office/drawing/2014/main" id="{7238A313-F471-4F1C-98F4-6165E6446C8C}"/>
              </a:ext>
            </a:extLst>
          </p:cNvPr>
          <p:cNvCxnSpPr/>
          <p:nvPr/>
        </p:nvCxnSpPr>
        <p:spPr>
          <a:xfrm>
            <a:off x="8418997" y="2355546"/>
            <a:ext cx="0" cy="295626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9E4C2D8F-DDB0-453A-A059-2FCB60A3FF67}"/>
              </a:ext>
            </a:extLst>
          </p:cNvPr>
          <p:cNvGrpSpPr/>
          <p:nvPr/>
        </p:nvGrpSpPr>
        <p:grpSpPr>
          <a:xfrm>
            <a:off x="270626" y="1213196"/>
            <a:ext cx="831099" cy="831273"/>
            <a:chOff x="270626" y="761076"/>
            <a:chExt cx="831099" cy="83127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62" name="Ovaal 161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693FFB60-5294-47F0-85DE-20F709CDC8FC}"/>
                </a:ext>
              </a:extLst>
            </p:cNvPr>
            <p:cNvSpPr/>
            <p:nvPr/>
          </p:nvSpPr>
          <p:spPr>
            <a:xfrm>
              <a:off x="270626" y="761076"/>
              <a:ext cx="831099" cy="831273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61" name="Pijl: rechts 16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FC2CC865-0D98-45F9-98DB-93F12AF2A45C}"/>
                </a:ext>
              </a:extLst>
            </p:cNvPr>
            <p:cNvSpPr/>
            <p:nvPr/>
          </p:nvSpPr>
          <p:spPr>
            <a:xfrm>
              <a:off x="466090" y="1003300"/>
              <a:ext cx="416560" cy="345440"/>
            </a:xfrm>
            <a:prstGeom prst="rightArrow">
              <a:avLst>
                <a:gd name="adj1" fmla="val 10000"/>
                <a:gd name="adj2" fmla="val 46923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chemeClr val="tx1"/>
                </a:solidFill>
              </a:endParaRPr>
            </a:p>
          </p:txBody>
        </p:sp>
      </p:grpSp>
      <p:grpSp>
        <p:nvGrpSpPr>
          <p:cNvPr id="163" name="Groep 162">
            <a:extLst>
              <a:ext uri="{FF2B5EF4-FFF2-40B4-BE49-F238E27FC236}">
                <a16:creationId xmlns:a16="http://schemas.microsoft.com/office/drawing/2014/main" id="{B6497D7B-FF97-48C9-9AE8-9BC76DFC252D}"/>
              </a:ext>
            </a:extLst>
          </p:cNvPr>
          <p:cNvGrpSpPr/>
          <p:nvPr/>
        </p:nvGrpSpPr>
        <p:grpSpPr>
          <a:xfrm flipH="1">
            <a:off x="270626" y="293716"/>
            <a:ext cx="831099" cy="831273"/>
            <a:chOff x="270626" y="761076"/>
            <a:chExt cx="831099" cy="83127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65" name="Ovaal 164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3EE0C56E-0080-494E-8BA9-E9698F6D8D04}"/>
                </a:ext>
              </a:extLst>
            </p:cNvPr>
            <p:cNvSpPr/>
            <p:nvPr/>
          </p:nvSpPr>
          <p:spPr>
            <a:xfrm>
              <a:off x="270626" y="761076"/>
              <a:ext cx="831099" cy="831273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64" name="Pijl: rechts 163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80C0431C-BF07-4085-B5BD-C649E35A27DE}"/>
                </a:ext>
              </a:extLst>
            </p:cNvPr>
            <p:cNvSpPr/>
            <p:nvPr/>
          </p:nvSpPr>
          <p:spPr>
            <a:xfrm>
              <a:off x="466090" y="1003300"/>
              <a:ext cx="416560" cy="345440"/>
            </a:xfrm>
            <a:prstGeom prst="rightArrow">
              <a:avLst>
                <a:gd name="adj1" fmla="val 10000"/>
                <a:gd name="adj2" fmla="val 46923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chemeClr val="tx1"/>
                </a:solidFill>
              </a:endParaRPr>
            </a:p>
          </p:txBody>
        </p:sp>
      </p:grpSp>
      <p:grpSp>
        <p:nvGrpSpPr>
          <p:cNvPr id="166" name="Groep 165">
            <a:extLst>
              <a:ext uri="{FF2B5EF4-FFF2-40B4-BE49-F238E27FC236}">
                <a16:creationId xmlns:a16="http://schemas.microsoft.com/office/drawing/2014/main" id="{11ACFA00-2A27-43E9-A181-F66A76364E21}"/>
              </a:ext>
            </a:extLst>
          </p:cNvPr>
          <p:cNvGrpSpPr>
            <a:grpSpLocks noChangeAspect="1"/>
          </p:cNvGrpSpPr>
          <p:nvPr/>
        </p:nvGrpSpPr>
        <p:grpSpPr>
          <a:xfrm>
            <a:off x="1564641" y="5221553"/>
            <a:ext cx="585662" cy="817317"/>
            <a:chOff x="154814" y="94750"/>
            <a:chExt cx="772366" cy="1076828"/>
          </a:xfrm>
        </p:grpSpPr>
        <p:pic>
          <p:nvPicPr>
            <p:cNvPr id="167" name="image2.png">
              <a:extLst>
                <a:ext uri="{FF2B5EF4-FFF2-40B4-BE49-F238E27FC236}">
                  <a16:creationId xmlns:a16="http://schemas.microsoft.com/office/drawing/2014/main" id="{03F002C7-E00A-44C5-8787-1936633E2C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8" name="Afbeelding 167">
              <a:extLst>
                <a:ext uri="{FF2B5EF4-FFF2-40B4-BE49-F238E27FC236}">
                  <a16:creationId xmlns:a16="http://schemas.microsoft.com/office/drawing/2014/main" id="{70870481-A8CD-4249-A2A0-8263086AF4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9" name="Afbeelding 168">
              <a:extLst>
                <a:ext uri="{FF2B5EF4-FFF2-40B4-BE49-F238E27FC236}">
                  <a16:creationId xmlns:a16="http://schemas.microsoft.com/office/drawing/2014/main" id="{11B45A6D-C736-4A22-993E-834A6D843B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0" name="Afbeelding 169">
              <a:extLst>
                <a:ext uri="{FF2B5EF4-FFF2-40B4-BE49-F238E27FC236}">
                  <a16:creationId xmlns:a16="http://schemas.microsoft.com/office/drawing/2014/main" id="{EA4E3460-05CA-4C25-A829-10A80E6670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71" name="Groep 170">
            <a:extLst>
              <a:ext uri="{FF2B5EF4-FFF2-40B4-BE49-F238E27FC236}">
                <a16:creationId xmlns:a16="http://schemas.microsoft.com/office/drawing/2014/main" id="{8E7EE6E4-25FB-4AB4-83D1-09DAD85B9DC2}"/>
              </a:ext>
            </a:extLst>
          </p:cNvPr>
          <p:cNvGrpSpPr>
            <a:grpSpLocks noChangeAspect="1"/>
          </p:cNvGrpSpPr>
          <p:nvPr/>
        </p:nvGrpSpPr>
        <p:grpSpPr>
          <a:xfrm>
            <a:off x="1884680" y="5434913"/>
            <a:ext cx="585662" cy="817317"/>
            <a:chOff x="154993" y="99049"/>
            <a:chExt cx="772366" cy="1076827"/>
          </a:xfrm>
        </p:grpSpPr>
        <p:pic>
          <p:nvPicPr>
            <p:cNvPr id="172" name="image2.png">
              <a:extLst>
                <a:ext uri="{FF2B5EF4-FFF2-40B4-BE49-F238E27FC236}">
                  <a16:creationId xmlns:a16="http://schemas.microsoft.com/office/drawing/2014/main" id="{3398AA0B-30DD-4408-8E65-FE7012BFAF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3" name="Afbeelding 172">
              <a:extLst>
                <a:ext uri="{FF2B5EF4-FFF2-40B4-BE49-F238E27FC236}">
                  <a16:creationId xmlns:a16="http://schemas.microsoft.com/office/drawing/2014/main" id="{5A62C1B7-9E7A-4627-BF13-ED295E81AE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74" name="Groep 173">
            <a:extLst>
              <a:ext uri="{FF2B5EF4-FFF2-40B4-BE49-F238E27FC236}">
                <a16:creationId xmlns:a16="http://schemas.microsoft.com/office/drawing/2014/main" id="{E2363B51-9A2F-4C61-BE4A-D035BF2B3267}"/>
              </a:ext>
            </a:extLst>
          </p:cNvPr>
          <p:cNvGrpSpPr>
            <a:grpSpLocks noChangeAspect="1"/>
          </p:cNvGrpSpPr>
          <p:nvPr/>
        </p:nvGrpSpPr>
        <p:grpSpPr>
          <a:xfrm>
            <a:off x="1564641" y="5831774"/>
            <a:ext cx="591609" cy="817260"/>
            <a:chOff x="1537609" y="5128444"/>
            <a:chExt cx="779145" cy="1076325"/>
          </a:xfrm>
        </p:grpSpPr>
        <p:pic>
          <p:nvPicPr>
            <p:cNvPr id="175" name="image2.png">
              <a:extLst>
                <a:ext uri="{FF2B5EF4-FFF2-40B4-BE49-F238E27FC236}">
                  <a16:creationId xmlns:a16="http://schemas.microsoft.com/office/drawing/2014/main" id="{0FA19B37-00F6-49EC-9C7C-E3EE005568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6" name="Afbeelding 175">
              <a:extLst>
                <a:ext uri="{FF2B5EF4-FFF2-40B4-BE49-F238E27FC236}">
                  <a16:creationId xmlns:a16="http://schemas.microsoft.com/office/drawing/2014/main" id="{FDFD89C6-C17D-431C-8F5D-6ACFD28225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87" name="image2.png">
            <a:extLst>
              <a:ext uri="{FF2B5EF4-FFF2-40B4-BE49-F238E27FC236}">
                <a16:creationId xmlns:a16="http://schemas.microsoft.com/office/drawing/2014/main" id="{4510C0D8-6456-4CE3-B5BA-089F60F528C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2816861" y="175917"/>
            <a:ext cx="599377" cy="817200"/>
          </a:xfrm>
          <a:prstGeom prst="rect">
            <a:avLst/>
          </a:prstGeom>
          <a:ln/>
        </p:spPr>
      </p:pic>
      <p:pic>
        <p:nvPicPr>
          <p:cNvPr id="288" name="image2.png">
            <a:extLst>
              <a:ext uri="{FF2B5EF4-FFF2-40B4-BE49-F238E27FC236}">
                <a16:creationId xmlns:a16="http://schemas.microsoft.com/office/drawing/2014/main" id="{15A52DFC-D622-48AC-869D-4A18DCF1D0B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3153533" y="375943"/>
            <a:ext cx="605224" cy="817200"/>
          </a:xfrm>
          <a:prstGeom prst="rect">
            <a:avLst/>
          </a:prstGeom>
          <a:ln/>
        </p:spPr>
      </p:pic>
      <p:pic>
        <p:nvPicPr>
          <p:cNvPr id="289" name="image2.png">
            <a:extLst>
              <a:ext uri="{FF2B5EF4-FFF2-40B4-BE49-F238E27FC236}">
                <a16:creationId xmlns:a16="http://schemas.microsoft.com/office/drawing/2014/main" id="{F2AAB2E2-79AC-457D-8DCB-C3760BD833D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2790191" y="779802"/>
            <a:ext cx="596177" cy="817200"/>
          </a:xfrm>
          <a:prstGeom prst="rect">
            <a:avLst/>
          </a:prstGeom>
          <a:ln/>
        </p:spPr>
      </p:pic>
      <p:pic>
        <p:nvPicPr>
          <p:cNvPr id="290" name="image2.png">
            <a:extLst>
              <a:ext uri="{FF2B5EF4-FFF2-40B4-BE49-F238E27FC236}">
                <a16:creationId xmlns:a16="http://schemas.microsoft.com/office/drawing/2014/main" id="{9F42208E-FBFF-42E3-930C-33C239F92F7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3165886" y="993162"/>
            <a:ext cx="592871" cy="817200"/>
          </a:xfrm>
          <a:prstGeom prst="rect">
            <a:avLst/>
          </a:prstGeom>
          <a:ln/>
        </p:spPr>
      </p:pic>
      <p:pic>
        <p:nvPicPr>
          <p:cNvPr id="291" name="image2.png">
            <a:extLst>
              <a:ext uri="{FF2B5EF4-FFF2-40B4-BE49-F238E27FC236}">
                <a16:creationId xmlns:a16="http://schemas.microsoft.com/office/drawing/2014/main" id="{358568D2-343E-4144-911F-C7FAF411F8F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2849245" y="1390023"/>
            <a:ext cx="591414" cy="817200"/>
          </a:xfrm>
          <a:prstGeom prst="rect">
            <a:avLst/>
          </a:prstGeom>
          <a:ln/>
        </p:spPr>
      </p:pic>
      <p:grpSp>
        <p:nvGrpSpPr>
          <p:cNvPr id="292" name="Groep 291">
            <a:extLst>
              <a:ext uri="{FF2B5EF4-FFF2-40B4-BE49-F238E27FC236}">
                <a16:creationId xmlns:a16="http://schemas.microsoft.com/office/drawing/2014/main" id="{6BFA05BC-20BB-4A9C-8129-F83804C46C09}"/>
              </a:ext>
            </a:extLst>
          </p:cNvPr>
          <p:cNvGrpSpPr>
            <a:grpSpLocks noChangeAspect="1"/>
          </p:cNvGrpSpPr>
          <p:nvPr/>
        </p:nvGrpSpPr>
        <p:grpSpPr>
          <a:xfrm>
            <a:off x="2797176" y="5220918"/>
            <a:ext cx="585662" cy="817317"/>
            <a:chOff x="154814" y="94750"/>
            <a:chExt cx="772366" cy="1076828"/>
          </a:xfrm>
        </p:grpSpPr>
        <p:pic>
          <p:nvPicPr>
            <p:cNvPr id="293" name="image2.png">
              <a:extLst>
                <a:ext uri="{FF2B5EF4-FFF2-40B4-BE49-F238E27FC236}">
                  <a16:creationId xmlns:a16="http://schemas.microsoft.com/office/drawing/2014/main" id="{EC3CBE05-66D1-4E69-960A-973F051D17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4" name="Afbeelding 293">
              <a:extLst>
                <a:ext uri="{FF2B5EF4-FFF2-40B4-BE49-F238E27FC236}">
                  <a16:creationId xmlns:a16="http://schemas.microsoft.com/office/drawing/2014/main" id="{C99B0B44-8B75-4F45-A7B3-80821BBBAE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5" name="Afbeelding 294">
              <a:extLst>
                <a:ext uri="{FF2B5EF4-FFF2-40B4-BE49-F238E27FC236}">
                  <a16:creationId xmlns:a16="http://schemas.microsoft.com/office/drawing/2014/main" id="{6664FCA8-4C91-4FD9-BA45-BA61101672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6" name="Afbeelding 295">
              <a:extLst>
                <a:ext uri="{FF2B5EF4-FFF2-40B4-BE49-F238E27FC236}">
                  <a16:creationId xmlns:a16="http://schemas.microsoft.com/office/drawing/2014/main" id="{8959D814-EBD7-4893-A5DA-51B5BC5728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97" name="Groep 296">
            <a:extLst>
              <a:ext uri="{FF2B5EF4-FFF2-40B4-BE49-F238E27FC236}">
                <a16:creationId xmlns:a16="http://schemas.microsoft.com/office/drawing/2014/main" id="{E0B5B285-0350-4FA4-B211-89ECC24FAB22}"/>
              </a:ext>
            </a:extLst>
          </p:cNvPr>
          <p:cNvGrpSpPr>
            <a:grpSpLocks noChangeAspect="1"/>
          </p:cNvGrpSpPr>
          <p:nvPr/>
        </p:nvGrpSpPr>
        <p:grpSpPr>
          <a:xfrm>
            <a:off x="3117215" y="5434278"/>
            <a:ext cx="585662" cy="817317"/>
            <a:chOff x="154993" y="99049"/>
            <a:chExt cx="772366" cy="1076827"/>
          </a:xfrm>
        </p:grpSpPr>
        <p:pic>
          <p:nvPicPr>
            <p:cNvPr id="298" name="image2.png">
              <a:extLst>
                <a:ext uri="{FF2B5EF4-FFF2-40B4-BE49-F238E27FC236}">
                  <a16:creationId xmlns:a16="http://schemas.microsoft.com/office/drawing/2014/main" id="{E8925FD7-7D56-436E-86C9-5CFE1199DD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9" name="Afbeelding 298">
              <a:extLst>
                <a:ext uri="{FF2B5EF4-FFF2-40B4-BE49-F238E27FC236}">
                  <a16:creationId xmlns:a16="http://schemas.microsoft.com/office/drawing/2014/main" id="{E57ADDCF-D27D-4A96-903B-76A9DFBBF5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00" name="Groep 299">
            <a:extLst>
              <a:ext uri="{FF2B5EF4-FFF2-40B4-BE49-F238E27FC236}">
                <a16:creationId xmlns:a16="http://schemas.microsoft.com/office/drawing/2014/main" id="{026D5B49-5F4D-46D7-8DC8-7D9A2C3A70B5}"/>
              </a:ext>
            </a:extLst>
          </p:cNvPr>
          <p:cNvGrpSpPr>
            <a:grpSpLocks noChangeAspect="1"/>
          </p:cNvGrpSpPr>
          <p:nvPr/>
        </p:nvGrpSpPr>
        <p:grpSpPr>
          <a:xfrm>
            <a:off x="2797176" y="5831139"/>
            <a:ext cx="591609" cy="817260"/>
            <a:chOff x="1537609" y="5128444"/>
            <a:chExt cx="779145" cy="1076325"/>
          </a:xfrm>
        </p:grpSpPr>
        <p:pic>
          <p:nvPicPr>
            <p:cNvPr id="301" name="image2.png">
              <a:extLst>
                <a:ext uri="{FF2B5EF4-FFF2-40B4-BE49-F238E27FC236}">
                  <a16:creationId xmlns:a16="http://schemas.microsoft.com/office/drawing/2014/main" id="{128B98C3-74B2-456B-9680-A0587D0123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02" name="Afbeelding 301">
              <a:extLst>
                <a:ext uri="{FF2B5EF4-FFF2-40B4-BE49-F238E27FC236}">
                  <a16:creationId xmlns:a16="http://schemas.microsoft.com/office/drawing/2014/main" id="{125EA52B-DBFC-40A1-8622-92590BCE41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03" name="image2.png">
            <a:extLst>
              <a:ext uri="{FF2B5EF4-FFF2-40B4-BE49-F238E27FC236}">
                <a16:creationId xmlns:a16="http://schemas.microsoft.com/office/drawing/2014/main" id="{435AB3BD-F392-489A-AD3F-31D5A16219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3939016" y="175917"/>
            <a:ext cx="599377" cy="817200"/>
          </a:xfrm>
          <a:prstGeom prst="rect">
            <a:avLst/>
          </a:prstGeom>
          <a:ln/>
        </p:spPr>
      </p:pic>
      <p:pic>
        <p:nvPicPr>
          <p:cNvPr id="304" name="image2.png">
            <a:extLst>
              <a:ext uri="{FF2B5EF4-FFF2-40B4-BE49-F238E27FC236}">
                <a16:creationId xmlns:a16="http://schemas.microsoft.com/office/drawing/2014/main" id="{4D5B8067-52C4-450E-85F3-74F4FD13B9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4275688" y="375943"/>
            <a:ext cx="605224" cy="817200"/>
          </a:xfrm>
          <a:prstGeom prst="rect">
            <a:avLst/>
          </a:prstGeom>
          <a:ln/>
        </p:spPr>
      </p:pic>
      <p:pic>
        <p:nvPicPr>
          <p:cNvPr id="305" name="image2.png">
            <a:extLst>
              <a:ext uri="{FF2B5EF4-FFF2-40B4-BE49-F238E27FC236}">
                <a16:creationId xmlns:a16="http://schemas.microsoft.com/office/drawing/2014/main" id="{BE01827D-96F2-41F3-A98E-C87221E5932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3912346" y="779802"/>
            <a:ext cx="596177" cy="817200"/>
          </a:xfrm>
          <a:prstGeom prst="rect">
            <a:avLst/>
          </a:prstGeom>
          <a:ln/>
        </p:spPr>
      </p:pic>
      <p:pic>
        <p:nvPicPr>
          <p:cNvPr id="306" name="image2.png">
            <a:extLst>
              <a:ext uri="{FF2B5EF4-FFF2-40B4-BE49-F238E27FC236}">
                <a16:creationId xmlns:a16="http://schemas.microsoft.com/office/drawing/2014/main" id="{D141439D-EC78-421A-B50E-84A485F204B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4288041" y="993162"/>
            <a:ext cx="592871" cy="817200"/>
          </a:xfrm>
          <a:prstGeom prst="rect">
            <a:avLst/>
          </a:prstGeom>
          <a:ln/>
        </p:spPr>
      </p:pic>
      <p:pic>
        <p:nvPicPr>
          <p:cNvPr id="307" name="image2.png">
            <a:extLst>
              <a:ext uri="{FF2B5EF4-FFF2-40B4-BE49-F238E27FC236}">
                <a16:creationId xmlns:a16="http://schemas.microsoft.com/office/drawing/2014/main" id="{7C487835-CC2B-4048-9C8F-538789B9B2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3971400" y="1390023"/>
            <a:ext cx="591414" cy="817200"/>
          </a:xfrm>
          <a:prstGeom prst="rect">
            <a:avLst/>
          </a:prstGeom>
          <a:ln/>
        </p:spPr>
      </p:pic>
      <p:grpSp>
        <p:nvGrpSpPr>
          <p:cNvPr id="308" name="Groep 307">
            <a:extLst>
              <a:ext uri="{FF2B5EF4-FFF2-40B4-BE49-F238E27FC236}">
                <a16:creationId xmlns:a16="http://schemas.microsoft.com/office/drawing/2014/main" id="{541AD392-B846-4AEC-A539-7086871C4A08}"/>
              </a:ext>
            </a:extLst>
          </p:cNvPr>
          <p:cNvGrpSpPr>
            <a:grpSpLocks noChangeAspect="1"/>
          </p:cNvGrpSpPr>
          <p:nvPr/>
        </p:nvGrpSpPr>
        <p:grpSpPr>
          <a:xfrm>
            <a:off x="3919331" y="5220918"/>
            <a:ext cx="585662" cy="817317"/>
            <a:chOff x="154814" y="94750"/>
            <a:chExt cx="772366" cy="1076828"/>
          </a:xfrm>
        </p:grpSpPr>
        <p:pic>
          <p:nvPicPr>
            <p:cNvPr id="309" name="image2.png">
              <a:extLst>
                <a:ext uri="{FF2B5EF4-FFF2-40B4-BE49-F238E27FC236}">
                  <a16:creationId xmlns:a16="http://schemas.microsoft.com/office/drawing/2014/main" id="{4B96E69C-9006-44FE-8F0D-EF8DF9E20F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0" name="Afbeelding 309">
              <a:extLst>
                <a:ext uri="{FF2B5EF4-FFF2-40B4-BE49-F238E27FC236}">
                  <a16:creationId xmlns:a16="http://schemas.microsoft.com/office/drawing/2014/main" id="{243D419A-0CBC-41E4-A954-3DE19C31A8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1" name="Afbeelding 310">
              <a:extLst>
                <a:ext uri="{FF2B5EF4-FFF2-40B4-BE49-F238E27FC236}">
                  <a16:creationId xmlns:a16="http://schemas.microsoft.com/office/drawing/2014/main" id="{1E09E73D-E7E7-4EF9-AE42-EFF5231D11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2" name="Afbeelding 311">
              <a:extLst>
                <a:ext uri="{FF2B5EF4-FFF2-40B4-BE49-F238E27FC236}">
                  <a16:creationId xmlns:a16="http://schemas.microsoft.com/office/drawing/2014/main" id="{21E6E29F-C9F8-463F-B33F-3C4098D1B4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13" name="Groep 312">
            <a:extLst>
              <a:ext uri="{FF2B5EF4-FFF2-40B4-BE49-F238E27FC236}">
                <a16:creationId xmlns:a16="http://schemas.microsoft.com/office/drawing/2014/main" id="{4A068555-FADA-4CF6-89A4-4AF5FED87CA5}"/>
              </a:ext>
            </a:extLst>
          </p:cNvPr>
          <p:cNvGrpSpPr>
            <a:grpSpLocks noChangeAspect="1"/>
          </p:cNvGrpSpPr>
          <p:nvPr/>
        </p:nvGrpSpPr>
        <p:grpSpPr>
          <a:xfrm>
            <a:off x="4239370" y="5434278"/>
            <a:ext cx="585662" cy="817317"/>
            <a:chOff x="154993" y="99049"/>
            <a:chExt cx="772366" cy="1076827"/>
          </a:xfrm>
        </p:grpSpPr>
        <p:pic>
          <p:nvPicPr>
            <p:cNvPr id="314" name="image2.png">
              <a:extLst>
                <a:ext uri="{FF2B5EF4-FFF2-40B4-BE49-F238E27FC236}">
                  <a16:creationId xmlns:a16="http://schemas.microsoft.com/office/drawing/2014/main" id="{832F2C21-08EF-428D-8449-EE6F4ABBA7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5" name="Afbeelding 314">
              <a:extLst>
                <a:ext uri="{FF2B5EF4-FFF2-40B4-BE49-F238E27FC236}">
                  <a16:creationId xmlns:a16="http://schemas.microsoft.com/office/drawing/2014/main" id="{A4F82134-5CB7-4961-8D9A-0E321D88E5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16" name="Groep 315">
            <a:extLst>
              <a:ext uri="{FF2B5EF4-FFF2-40B4-BE49-F238E27FC236}">
                <a16:creationId xmlns:a16="http://schemas.microsoft.com/office/drawing/2014/main" id="{35690C3D-C58C-4128-8F2D-F5E4031DE85D}"/>
              </a:ext>
            </a:extLst>
          </p:cNvPr>
          <p:cNvGrpSpPr>
            <a:grpSpLocks noChangeAspect="1"/>
          </p:cNvGrpSpPr>
          <p:nvPr/>
        </p:nvGrpSpPr>
        <p:grpSpPr>
          <a:xfrm>
            <a:off x="3919331" y="5831139"/>
            <a:ext cx="591609" cy="817260"/>
            <a:chOff x="1537609" y="5128444"/>
            <a:chExt cx="779145" cy="1076325"/>
          </a:xfrm>
        </p:grpSpPr>
        <p:pic>
          <p:nvPicPr>
            <p:cNvPr id="317" name="image2.png">
              <a:extLst>
                <a:ext uri="{FF2B5EF4-FFF2-40B4-BE49-F238E27FC236}">
                  <a16:creationId xmlns:a16="http://schemas.microsoft.com/office/drawing/2014/main" id="{E60C2011-B111-41F2-AF77-6697D58815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8" name="Afbeelding 317">
              <a:extLst>
                <a:ext uri="{FF2B5EF4-FFF2-40B4-BE49-F238E27FC236}">
                  <a16:creationId xmlns:a16="http://schemas.microsoft.com/office/drawing/2014/main" id="{D60C57E0-81F7-4575-84C2-EFD6FB9971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19" name="image2.png">
            <a:extLst>
              <a:ext uri="{FF2B5EF4-FFF2-40B4-BE49-F238E27FC236}">
                <a16:creationId xmlns:a16="http://schemas.microsoft.com/office/drawing/2014/main" id="{CEA43D24-4303-4B9B-8DEC-5930009C09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5100431" y="175282"/>
            <a:ext cx="599377" cy="817200"/>
          </a:xfrm>
          <a:prstGeom prst="rect">
            <a:avLst/>
          </a:prstGeom>
          <a:ln/>
        </p:spPr>
      </p:pic>
      <p:pic>
        <p:nvPicPr>
          <p:cNvPr id="320" name="image2.png">
            <a:extLst>
              <a:ext uri="{FF2B5EF4-FFF2-40B4-BE49-F238E27FC236}">
                <a16:creationId xmlns:a16="http://schemas.microsoft.com/office/drawing/2014/main" id="{D6B9E8F8-0646-484B-8B83-0FB971C6BC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5437103" y="375308"/>
            <a:ext cx="605224" cy="817200"/>
          </a:xfrm>
          <a:prstGeom prst="rect">
            <a:avLst/>
          </a:prstGeom>
          <a:ln/>
        </p:spPr>
      </p:pic>
      <p:pic>
        <p:nvPicPr>
          <p:cNvPr id="321" name="image2.png">
            <a:extLst>
              <a:ext uri="{FF2B5EF4-FFF2-40B4-BE49-F238E27FC236}">
                <a16:creationId xmlns:a16="http://schemas.microsoft.com/office/drawing/2014/main" id="{0D0DE939-59A4-4E4F-8337-40172F8456F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5073761" y="779167"/>
            <a:ext cx="596177" cy="817200"/>
          </a:xfrm>
          <a:prstGeom prst="rect">
            <a:avLst/>
          </a:prstGeom>
          <a:ln/>
        </p:spPr>
      </p:pic>
      <p:pic>
        <p:nvPicPr>
          <p:cNvPr id="322" name="image2.png">
            <a:extLst>
              <a:ext uri="{FF2B5EF4-FFF2-40B4-BE49-F238E27FC236}">
                <a16:creationId xmlns:a16="http://schemas.microsoft.com/office/drawing/2014/main" id="{E03FA321-8BC9-4C0A-859E-CCB4BCCBB2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5449456" y="992527"/>
            <a:ext cx="592871" cy="817200"/>
          </a:xfrm>
          <a:prstGeom prst="rect">
            <a:avLst/>
          </a:prstGeom>
          <a:ln/>
        </p:spPr>
      </p:pic>
      <p:pic>
        <p:nvPicPr>
          <p:cNvPr id="323" name="image2.png">
            <a:extLst>
              <a:ext uri="{FF2B5EF4-FFF2-40B4-BE49-F238E27FC236}">
                <a16:creationId xmlns:a16="http://schemas.microsoft.com/office/drawing/2014/main" id="{17E6BC89-42CB-4BC2-BA70-72D30556DB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5132815" y="1389388"/>
            <a:ext cx="591414" cy="817200"/>
          </a:xfrm>
          <a:prstGeom prst="rect">
            <a:avLst/>
          </a:prstGeom>
          <a:ln/>
        </p:spPr>
      </p:pic>
      <p:grpSp>
        <p:nvGrpSpPr>
          <p:cNvPr id="324" name="Groep 323">
            <a:extLst>
              <a:ext uri="{FF2B5EF4-FFF2-40B4-BE49-F238E27FC236}">
                <a16:creationId xmlns:a16="http://schemas.microsoft.com/office/drawing/2014/main" id="{A379F89A-B787-421B-A620-A17E04C36D5D}"/>
              </a:ext>
            </a:extLst>
          </p:cNvPr>
          <p:cNvGrpSpPr>
            <a:grpSpLocks noChangeAspect="1"/>
          </p:cNvGrpSpPr>
          <p:nvPr/>
        </p:nvGrpSpPr>
        <p:grpSpPr>
          <a:xfrm>
            <a:off x="5080746" y="5220283"/>
            <a:ext cx="585662" cy="817317"/>
            <a:chOff x="154814" y="94750"/>
            <a:chExt cx="772366" cy="1076828"/>
          </a:xfrm>
        </p:grpSpPr>
        <p:pic>
          <p:nvPicPr>
            <p:cNvPr id="325" name="image2.png">
              <a:extLst>
                <a:ext uri="{FF2B5EF4-FFF2-40B4-BE49-F238E27FC236}">
                  <a16:creationId xmlns:a16="http://schemas.microsoft.com/office/drawing/2014/main" id="{BD165A02-3761-4330-B31D-BD5AF91DA8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6" name="Afbeelding 325">
              <a:extLst>
                <a:ext uri="{FF2B5EF4-FFF2-40B4-BE49-F238E27FC236}">
                  <a16:creationId xmlns:a16="http://schemas.microsoft.com/office/drawing/2014/main" id="{C28AE537-184C-46BF-8B9C-8505A53B27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7" name="Afbeelding 326">
              <a:extLst>
                <a:ext uri="{FF2B5EF4-FFF2-40B4-BE49-F238E27FC236}">
                  <a16:creationId xmlns:a16="http://schemas.microsoft.com/office/drawing/2014/main" id="{A05640B8-095C-4F6E-84F5-A89A689C54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8" name="Afbeelding 327">
              <a:extLst>
                <a:ext uri="{FF2B5EF4-FFF2-40B4-BE49-F238E27FC236}">
                  <a16:creationId xmlns:a16="http://schemas.microsoft.com/office/drawing/2014/main" id="{748F529A-654E-4A5B-B00C-39DE717BC5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29" name="Groep 328">
            <a:extLst>
              <a:ext uri="{FF2B5EF4-FFF2-40B4-BE49-F238E27FC236}">
                <a16:creationId xmlns:a16="http://schemas.microsoft.com/office/drawing/2014/main" id="{F7F8F77F-8B99-4436-9255-F44970BD3DFF}"/>
              </a:ext>
            </a:extLst>
          </p:cNvPr>
          <p:cNvGrpSpPr>
            <a:grpSpLocks noChangeAspect="1"/>
          </p:cNvGrpSpPr>
          <p:nvPr/>
        </p:nvGrpSpPr>
        <p:grpSpPr>
          <a:xfrm>
            <a:off x="5400785" y="5433643"/>
            <a:ext cx="585662" cy="817317"/>
            <a:chOff x="154993" y="99049"/>
            <a:chExt cx="772366" cy="1076827"/>
          </a:xfrm>
        </p:grpSpPr>
        <p:pic>
          <p:nvPicPr>
            <p:cNvPr id="330" name="image2.png">
              <a:extLst>
                <a:ext uri="{FF2B5EF4-FFF2-40B4-BE49-F238E27FC236}">
                  <a16:creationId xmlns:a16="http://schemas.microsoft.com/office/drawing/2014/main" id="{28E211E0-D1F3-44A9-A0D4-40C8E577BE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1" name="Afbeelding 330">
              <a:extLst>
                <a:ext uri="{FF2B5EF4-FFF2-40B4-BE49-F238E27FC236}">
                  <a16:creationId xmlns:a16="http://schemas.microsoft.com/office/drawing/2014/main" id="{94D3210F-920D-4AEC-ACC1-D036FE0259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32" name="Groep 331">
            <a:extLst>
              <a:ext uri="{FF2B5EF4-FFF2-40B4-BE49-F238E27FC236}">
                <a16:creationId xmlns:a16="http://schemas.microsoft.com/office/drawing/2014/main" id="{E754DCB7-A04B-4F53-BF15-3EABB5A99523}"/>
              </a:ext>
            </a:extLst>
          </p:cNvPr>
          <p:cNvGrpSpPr>
            <a:grpSpLocks noChangeAspect="1"/>
          </p:cNvGrpSpPr>
          <p:nvPr/>
        </p:nvGrpSpPr>
        <p:grpSpPr>
          <a:xfrm>
            <a:off x="5080746" y="5830504"/>
            <a:ext cx="591609" cy="817260"/>
            <a:chOff x="1537609" y="5128444"/>
            <a:chExt cx="779145" cy="1076325"/>
          </a:xfrm>
        </p:grpSpPr>
        <p:pic>
          <p:nvPicPr>
            <p:cNvPr id="333" name="image2.png">
              <a:extLst>
                <a:ext uri="{FF2B5EF4-FFF2-40B4-BE49-F238E27FC236}">
                  <a16:creationId xmlns:a16="http://schemas.microsoft.com/office/drawing/2014/main" id="{D189A5FE-E7DF-43B1-84DC-FC1462E735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4" name="Afbeelding 333">
              <a:extLst>
                <a:ext uri="{FF2B5EF4-FFF2-40B4-BE49-F238E27FC236}">
                  <a16:creationId xmlns:a16="http://schemas.microsoft.com/office/drawing/2014/main" id="{66C353E8-5EE2-4A27-829B-5D2B5742A5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35" name="image2.png">
            <a:extLst>
              <a:ext uri="{FF2B5EF4-FFF2-40B4-BE49-F238E27FC236}">
                <a16:creationId xmlns:a16="http://schemas.microsoft.com/office/drawing/2014/main" id="{27C16FA6-C69F-4E3D-8E5A-9749EA7DBA3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6245826" y="174647"/>
            <a:ext cx="599377" cy="817200"/>
          </a:xfrm>
          <a:prstGeom prst="rect">
            <a:avLst/>
          </a:prstGeom>
          <a:ln/>
        </p:spPr>
      </p:pic>
      <p:pic>
        <p:nvPicPr>
          <p:cNvPr id="336" name="image2.png">
            <a:extLst>
              <a:ext uri="{FF2B5EF4-FFF2-40B4-BE49-F238E27FC236}">
                <a16:creationId xmlns:a16="http://schemas.microsoft.com/office/drawing/2014/main" id="{061BAB50-E2F1-4698-9797-A89BFF6584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6582498" y="374673"/>
            <a:ext cx="605224" cy="817200"/>
          </a:xfrm>
          <a:prstGeom prst="rect">
            <a:avLst/>
          </a:prstGeom>
          <a:ln/>
        </p:spPr>
      </p:pic>
      <p:pic>
        <p:nvPicPr>
          <p:cNvPr id="337" name="image2.png">
            <a:extLst>
              <a:ext uri="{FF2B5EF4-FFF2-40B4-BE49-F238E27FC236}">
                <a16:creationId xmlns:a16="http://schemas.microsoft.com/office/drawing/2014/main" id="{1BBEB593-9997-4F85-B927-A936D81A5A0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6219156" y="778532"/>
            <a:ext cx="596177" cy="817200"/>
          </a:xfrm>
          <a:prstGeom prst="rect">
            <a:avLst/>
          </a:prstGeom>
          <a:ln/>
        </p:spPr>
      </p:pic>
      <p:pic>
        <p:nvPicPr>
          <p:cNvPr id="338" name="image2.png">
            <a:extLst>
              <a:ext uri="{FF2B5EF4-FFF2-40B4-BE49-F238E27FC236}">
                <a16:creationId xmlns:a16="http://schemas.microsoft.com/office/drawing/2014/main" id="{DDD49E99-5476-4B16-B706-5282B9CA8B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6594851" y="991892"/>
            <a:ext cx="592871" cy="817200"/>
          </a:xfrm>
          <a:prstGeom prst="rect">
            <a:avLst/>
          </a:prstGeom>
          <a:ln/>
        </p:spPr>
      </p:pic>
      <p:pic>
        <p:nvPicPr>
          <p:cNvPr id="339" name="image2.png">
            <a:extLst>
              <a:ext uri="{FF2B5EF4-FFF2-40B4-BE49-F238E27FC236}">
                <a16:creationId xmlns:a16="http://schemas.microsoft.com/office/drawing/2014/main" id="{869E2B2C-45FE-42E5-A38F-FAE6AA1BF6C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6278210" y="1388753"/>
            <a:ext cx="591414" cy="817200"/>
          </a:xfrm>
          <a:prstGeom prst="rect">
            <a:avLst/>
          </a:prstGeom>
          <a:ln/>
        </p:spPr>
      </p:pic>
      <p:grpSp>
        <p:nvGrpSpPr>
          <p:cNvPr id="340" name="Groep 339">
            <a:extLst>
              <a:ext uri="{FF2B5EF4-FFF2-40B4-BE49-F238E27FC236}">
                <a16:creationId xmlns:a16="http://schemas.microsoft.com/office/drawing/2014/main" id="{0F1464A3-3947-46A2-8EB1-B17A93E350ED}"/>
              </a:ext>
            </a:extLst>
          </p:cNvPr>
          <p:cNvGrpSpPr>
            <a:grpSpLocks noChangeAspect="1"/>
          </p:cNvGrpSpPr>
          <p:nvPr/>
        </p:nvGrpSpPr>
        <p:grpSpPr>
          <a:xfrm>
            <a:off x="6226141" y="5219648"/>
            <a:ext cx="585662" cy="817317"/>
            <a:chOff x="154814" y="94750"/>
            <a:chExt cx="772366" cy="1076828"/>
          </a:xfrm>
        </p:grpSpPr>
        <p:pic>
          <p:nvPicPr>
            <p:cNvPr id="341" name="image2.png">
              <a:extLst>
                <a:ext uri="{FF2B5EF4-FFF2-40B4-BE49-F238E27FC236}">
                  <a16:creationId xmlns:a16="http://schemas.microsoft.com/office/drawing/2014/main" id="{2EE08B35-FCAA-48B4-AA6D-317D6A9587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2" name="Afbeelding 341">
              <a:extLst>
                <a:ext uri="{FF2B5EF4-FFF2-40B4-BE49-F238E27FC236}">
                  <a16:creationId xmlns:a16="http://schemas.microsoft.com/office/drawing/2014/main" id="{3B192F8D-ED94-4B70-B1F9-2FA9F138D1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3" name="Afbeelding 342">
              <a:extLst>
                <a:ext uri="{FF2B5EF4-FFF2-40B4-BE49-F238E27FC236}">
                  <a16:creationId xmlns:a16="http://schemas.microsoft.com/office/drawing/2014/main" id="{800C8332-3022-449F-9352-CF5EEE4A77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4" name="Afbeelding 343">
              <a:extLst>
                <a:ext uri="{FF2B5EF4-FFF2-40B4-BE49-F238E27FC236}">
                  <a16:creationId xmlns:a16="http://schemas.microsoft.com/office/drawing/2014/main" id="{187B8652-25C4-44DC-BA87-A187334159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45" name="Groep 344">
            <a:extLst>
              <a:ext uri="{FF2B5EF4-FFF2-40B4-BE49-F238E27FC236}">
                <a16:creationId xmlns:a16="http://schemas.microsoft.com/office/drawing/2014/main" id="{158EFFD6-BC42-49E3-99B1-125A0D978E8B}"/>
              </a:ext>
            </a:extLst>
          </p:cNvPr>
          <p:cNvGrpSpPr>
            <a:grpSpLocks noChangeAspect="1"/>
          </p:cNvGrpSpPr>
          <p:nvPr/>
        </p:nvGrpSpPr>
        <p:grpSpPr>
          <a:xfrm>
            <a:off x="6546180" y="5433008"/>
            <a:ext cx="585662" cy="817317"/>
            <a:chOff x="154993" y="99049"/>
            <a:chExt cx="772366" cy="1076827"/>
          </a:xfrm>
        </p:grpSpPr>
        <p:pic>
          <p:nvPicPr>
            <p:cNvPr id="346" name="image2.png">
              <a:extLst>
                <a:ext uri="{FF2B5EF4-FFF2-40B4-BE49-F238E27FC236}">
                  <a16:creationId xmlns:a16="http://schemas.microsoft.com/office/drawing/2014/main" id="{9C36F5A0-FE5C-44C6-B120-EEF97ED48F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7" name="Afbeelding 346">
              <a:extLst>
                <a:ext uri="{FF2B5EF4-FFF2-40B4-BE49-F238E27FC236}">
                  <a16:creationId xmlns:a16="http://schemas.microsoft.com/office/drawing/2014/main" id="{3C834526-9560-4F47-9C51-4FD9F5DEFE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48" name="Groep 347">
            <a:extLst>
              <a:ext uri="{FF2B5EF4-FFF2-40B4-BE49-F238E27FC236}">
                <a16:creationId xmlns:a16="http://schemas.microsoft.com/office/drawing/2014/main" id="{32B88F77-1BB5-48AB-9E40-7E0486BE3868}"/>
              </a:ext>
            </a:extLst>
          </p:cNvPr>
          <p:cNvGrpSpPr>
            <a:grpSpLocks noChangeAspect="1"/>
          </p:cNvGrpSpPr>
          <p:nvPr/>
        </p:nvGrpSpPr>
        <p:grpSpPr>
          <a:xfrm>
            <a:off x="6226141" y="5829869"/>
            <a:ext cx="591609" cy="817260"/>
            <a:chOff x="1537609" y="5128444"/>
            <a:chExt cx="779145" cy="1076325"/>
          </a:xfrm>
        </p:grpSpPr>
        <p:pic>
          <p:nvPicPr>
            <p:cNvPr id="349" name="image2.png">
              <a:extLst>
                <a:ext uri="{FF2B5EF4-FFF2-40B4-BE49-F238E27FC236}">
                  <a16:creationId xmlns:a16="http://schemas.microsoft.com/office/drawing/2014/main" id="{779A34F8-8812-43DF-AB96-691729B8AF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0" name="Afbeelding 349">
              <a:extLst>
                <a:ext uri="{FF2B5EF4-FFF2-40B4-BE49-F238E27FC236}">
                  <a16:creationId xmlns:a16="http://schemas.microsoft.com/office/drawing/2014/main" id="{61D7FB09-DA19-43C0-823D-54D8B4D262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51" name="image2.png">
            <a:extLst>
              <a:ext uri="{FF2B5EF4-FFF2-40B4-BE49-F238E27FC236}">
                <a16:creationId xmlns:a16="http://schemas.microsoft.com/office/drawing/2014/main" id="{F76EA816-1D04-4DBD-8903-0D95217E17B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7385761" y="174012"/>
            <a:ext cx="599377" cy="817200"/>
          </a:xfrm>
          <a:prstGeom prst="rect">
            <a:avLst/>
          </a:prstGeom>
          <a:ln/>
        </p:spPr>
      </p:pic>
      <p:pic>
        <p:nvPicPr>
          <p:cNvPr id="352" name="image2.png">
            <a:extLst>
              <a:ext uri="{FF2B5EF4-FFF2-40B4-BE49-F238E27FC236}">
                <a16:creationId xmlns:a16="http://schemas.microsoft.com/office/drawing/2014/main" id="{C36F00C9-4DF2-4FD7-B3C2-98F882299CE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7722433" y="374038"/>
            <a:ext cx="605224" cy="817200"/>
          </a:xfrm>
          <a:prstGeom prst="rect">
            <a:avLst/>
          </a:prstGeom>
          <a:ln/>
        </p:spPr>
      </p:pic>
      <p:pic>
        <p:nvPicPr>
          <p:cNvPr id="353" name="image2.png">
            <a:extLst>
              <a:ext uri="{FF2B5EF4-FFF2-40B4-BE49-F238E27FC236}">
                <a16:creationId xmlns:a16="http://schemas.microsoft.com/office/drawing/2014/main" id="{F3B56F57-7000-4E4E-93BA-8013FA15CA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7359091" y="777897"/>
            <a:ext cx="596177" cy="817200"/>
          </a:xfrm>
          <a:prstGeom prst="rect">
            <a:avLst/>
          </a:prstGeom>
          <a:ln/>
        </p:spPr>
      </p:pic>
      <p:pic>
        <p:nvPicPr>
          <p:cNvPr id="354" name="image2.png">
            <a:extLst>
              <a:ext uri="{FF2B5EF4-FFF2-40B4-BE49-F238E27FC236}">
                <a16:creationId xmlns:a16="http://schemas.microsoft.com/office/drawing/2014/main" id="{D8890A55-04D1-47EC-BE58-9D225DA9327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7734786" y="991257"/>
            <a:ext cx="592871" cy="817200"/>
          </a:xfrm>
          <a:prstGeom prst="rect">
            <a:avLst/>
          </a:prstGeom>
          <a:ln/>
        </p:spPr>
      </p:pic>
      <p:pic>
        <p:nvPicPr>
          <p:cNvPr id="355" name="image2.png">
            <a:extLst>
              <a:ext uri="{FF2B5EF4-FFF2-40B4-BE49-F238E27FC236}">
                <a16:creationId xmlns:a16="http://schemas.microsoft.com/office/drawing/2014/main" id="{EF0254E7-D203-4882-BC46-C842E5193CB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7418145" y="1388118"/>
            <a:ext cx="591414" cy="817200"/>
          </a:xfrm>
          <a:prstGeom prst="rect">
            <a:avLst/>
          </a:prstGeom>
          <a:ln/>
        </p:spPr>
      </p:pic>
      <p:grpSp>
        <p:nvGrpSpPr>
          <p:cNvPr id="356" name="Groep 355">
            <a:extLst>
              <a:ext uri="{FF2B5EF4-FFF2-40B4-BE49-F238E27FC236}">
                <a16:creationId xmlns:a16="http://schemas.microsoft.com/office/drawing/2014/main" id="{4A4ED889-490B-4F52-92A4-84EE61D8DB64}"/>
              </a:ext>
            </a:extLst>
          </p:cNvPr>
          <p:cNvGrpSpPr>
            <a:grpSpLocks noChangeAspect="1"/>
          </p:cNvGrpSpPr>
          <p:nvPr/>
        </p:nvGrpSpPr>
        <p:grpSpPr>
          <a:xfrm>
            <a:off x="7366076" y="5219013"/>
            <a:ext cx="585662" cy="817317"/>
            <a:chOff x="154814" y="94750"/>
            <a:chExt cx="772366" cy="1076828"/>
          </a:xfrm>
        </p:grpSpPr>
        <p:pic>
          <p:nvPicPr>
            <p:cNvPr id="357" name="image2.png">
              <a:extLst>
                <a:ext uri="{FF2B5EF4-FFF2-40B4-BE49-F238E27FC236}">
                  <a16:creationId xmlns:a16="http://schemas.microsoft.com/office/drawing/2014/main" id="{0993A538-A249-4B39-9610-B0AC632954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8" name="Afbeelding 357">
              <a:extLst>
                <a:ext uri="{FF2B5EF4-FFF2-40B4-BE49-F238E27FC236}">
                  <a16:creationId xmlns:a16="http://schemas.microsoft.com/office/drawing/2014/main" id="{0D64CC2F-963F-4F94-99A4-C80163F55B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9" name="Afbeelding 358">
              <a:extLst>
                <a:ext uri="{FF2B5EF4-FFF2-40B4-BE49-F238E27FC236}">
                  <a16:creationId xmlns:a16="http://schemas.microsoft.com/office/drawing/2014/main" id="{B2846802-DE0A-4709-B45C-531E76536D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0" name="Afbeelding 359">
              <a:extLst>
                <a:ext uri="{FF2B5EF4-FFF2-40B4-BE49-F238E27FC236}">
                  <a16:creationId xmlns:a16="http://schemas.microsoft.com/office/drawing/2014/main" id="{2F85B78C-63F3-493D-99B4-D4292FE2B1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61" name="Groep 360">
            <a:extLst>
              <a:ext uri="{FF2B5EF4-FFF2-40B4-BE49-F238E27FC236}">
                <a16:creationId xmlns:a16="http://schemas.microsoft.com/office/drawing/2014/main" id="{5B47E172-DBEB-40EA-AA68-89949ED9B972}"/>
              </a:ext>
            </a:extLst>
          </p:cNvPr>
          <p:cNvGrpSpPr>
            <a:grpSpLocks noChangeAspect="1"/>
          </p:cNvGrpSpPr>
          <p:nvPr/>
        </p:nvGrpSpPr>
        <p:grpSpPr>
          <a:xfrm>
            <a:off x="7686115" y="5432373"/>
            <a:ext cx="585662" cy="817317"/>
            <a:chOff x="154993" y="99049"/>
            <a:chExt cx="772366" cy="1076827"/>
          </a:xfrm>
        </p:grpSpPr>
        <p:pic>
          <p:nvPicPr>
            <p:cNvPr id="362" name="image2.png">
              <a:extLst>
                <a:ext uri="{FF2B5EF4-FFF2-40B4-BE49-F238E27FC236}">
                  <a16:creationId xmlns:a16="http://schemas.microsoft.com/office/drawing/2014/main" id="{B090AEBC-EA7A-454D-94DE-EB1CCA5958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3" name="Afbeelding 362">
              <a:extLst>
                <a:ext uri="{FF2B5EF4-FFF2-40B4-BE49-F238E27FC236}">
                  <a16:creationId xmlns:a16="http://schemas.microsoft.com/office/drawing/2014/main" id="{B2F79012-603A-4DD4-BAFB-3BCB484D0E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64" name="Groep 363">
            <a:extLst>
              <a:ext uri="{FF2B5EF4-FFF2-40B4-BE49-F238E27FC236}">
                <a16:creationId xmlns:a16="http://schemas.microsoft.com/office/drawing/2014/main" id="{5D1DEAC3-AC33-4617-8EEF-962D5415AD95}"/>
              </a:ext>
            </a:extLst>
          </p:cNvPr>
          <p:cNvGrpSpPr>
            <a:grpSpLocks noChangeAspect="1"/>
          </p:cNvGrpSpPr>
          <p:nvPr/>
        </p:nvGrpSpPr>
        <p:grpSpPr>
          <a:xfrm>
            <a:off x="7366076" y="5829234"/>
            <a:ext cx="591609" cy="817260"/>
            <a:chOff x="1537609" y="5128444"/>
            <a:chExt cx="779145" cy="1076325"/>
          </a:xfrm>
        </p:grpSpPr>
        <p:pic>
          <p:nvPicPr>
            <p:cNvPr id="365" name="image2.png">
              <a:extLst>
                <a:ext uri="{FF2B5EF4-FFF2-40B4-BE49-F238E27FC236}">
                  <a16:creationId xmlns:a16="http://schemas.microsoft.com/office/drawing/2014/main" id="{F338A7C2-E693-40BE-8A2D-36C7D5B183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6" name="Afbeelding 365">
              <a:extLst>
                <a:ext uri="{FF2B5EF4-FFF2-40B4-BE49-F238E27FC236}">
                  <a16:creationId xmlns:a16="http://schemas.microsoft.com/office/drawing/2014/main" id="{969782BB-E681-4F12-930B-BCC468C6E1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67" name="image2.png">
            <a:extLst>
              <a:ext uri="{FF2B5EF4-FFF2-40B4-BE49-F238E27FC236}">
                <a16:creationId xmlns:a16="http://schemas.microsoft.com/office/drawing/2014/main" id="{51A32C26-1CDB-4F54-AD6C-33A75BC233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8507916" y="174012"/>
            <a:ext cx="599377" cy="817200"/>
          </a:xfrm>
          <a:prstGeom prst="rect">
            <a:avLst/>
          </a:prstGeom>
          <a:ln/>
        </p:spPr>
      </p:pic>
      <p:pic>
        <p:nvPicPr>
          <p:cNvPr id="368" name="image2.png">
            <a:extLst>
              <a:ext uri="{FF2B5EF4-FFF2-40B4-BE49-F238E27FC236}">
                <a16:creationId xmlns:a16="http://schemas.microsoft.com/office/drawing/2014/main" id="{07CEB486-2030-4A1D-9EBD-3191DE64D9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8844588" y="374038"/>
            <a:ext cx="605224" cy="817200"/>
          </a:xfrm>
          <a:prstGeom prst="rect">
            <a:avLst/>
          </a:prstGeom>
          <a:ln/>
        </p:spPr>
      </p:pic>
      <p:pic>
        <p:nvPicPr>
          <p:cNvPr id="369" name="image2.png">
            <a:extLst>
              <a:ext uri="{FF2B5EF4-FFF2-40B4-BE49-F238E27FC236}">
                <a16:creationId xmlns:a16="http://schemas.microsoft.com/office/drawing/2014/main" id="{9CD527A4-7232-4C36-812E-4C7A5989015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8481246" y="777897"/>
            <a:ext cx="596177" cy="817200"/>
          </a:xfrm>
          <a:prstGeom prst="rect">
            <a:avLst/>
          </a:prstGeom>
          <a:ln/>
        </p:spPr>
      </p:pic>
      <p:pic>
        <p:nvPicPr>
          <p:cNvPr id="370" name="image2.png">
            <a:extLst>
              <a:ext uri="{FF2B5EF4-FFF2-40B4-BE49-F238E27FC236}">
                <a16:creationId xmlns:a16="http://schemas.microsoft.com/office/drawing/2014/main" id="{20A29BBE-6C59-4ED4-B3DC-7C59A97A48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8856941" y="991257"/>
            <a:ext cx="592871" cy="817200"/>
          </a:xfrm>
          <a:prstGeom prst="rect">
            <a:avLst/>
          </a:prstGeom>
          <a:ln/>
        </p:spPr>
      </p:pic>
      <p:pic>
        <p:nvPicPr>
          <p:cNvPr id="371" name="image2.png">
            <a:extLst>
              <a:ext uri="{FF2B5EF4-FFF2-40B4-BE49-F238E27FC236}">
                <a16:creationId xmlns:a16="http://schemas.microsoft.com/office/drawing/2014/main" id="{B2896FCB-583E-418F-B360-68B3A4892E6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8540300" y="1388118"/>
            <a:ext cx="591414" cy="817200"/>
          </a:xfrm>
          <a:prstGeom prst="rect">
            <a:avLst/>
          </a:prstGeom>
          <a:ln/>
        </p:spPr>
      </p:pic>
      <p:grpSp>
        <p:nvGrpSpPr>
          <p:cNvPr id="372" name="Groep 371">
            <a:extLst>
              <a:ext uri="{FF2B5EF4-FFF2-40B4-BE49-F238E27FC236}">
                <a16:creationId xmlns:a16="http://schemas.microsoft.com/office/drawing/2014/main" id="{C68F30C1-B103-47D8-B8FE-C8AB1DFE0564}"/>
              </a:ext>
            </a:extLst>
          </p:cNvPr>
          <p:cNvGrpSpPr>
            <a:grpSpLocks noChangeAspect="1"/>
          </p:cNvGrpSpPr>
          <p:nvPr/>
        </p:nvGrpSpPr>
        <p:grpSpPr>
          <a:xfrm>
            <a:off x="8488231" y="5219013"/>
            <a:ext cx="585662" cy="817317"/>
            <a:chOff x="154814" y="94750"/>
            <a:chExt cx="772366" cy="1076828"/>
          </a:xfrm>
        </p:grpSpPr>
        <p:pic>
          <p:nvPicPr>
            <p:cNvPr id="373" name="image2.png">
              <a:extLst>
                <a:ext uri="{FF2B5EF4-FFF2-40B4-BE49-F238E27FC236}">
                  <a16:creationId xmlns:a16="http://schemas.microsoft.com/office/drawing/2014/main" id="{E93478B5-325F-4565-A9C4-D13D4043D4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4" name="Afbeelding 373">
              <a:extLst>
                <a:ext uri="{FF2B5EF4-FFF2-40B4-BE49-F238E27FC236}">
                  <a16:creationId xmlns:a16="http://schemas.microsoft.com/office/drawing/2014/main" id="{D97CFF17-5F9E-460E-9E3E-25D025562B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5" name="Afbeelding 374">
              <a:extLst>
                <a:ext uri="{FF2B5EF4-FFF2-40B4-BE49-F238E27FC236}">
                  <a16:creationId xmlns:a16="http://schemas.microsoft.com/office/drawing/2014/main" id="{879DC6F4-9A40-4A8F-9B24-D6449B3BF7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6" name="Afbeelding 375">
              <a:extLst>
                <a:ext uri="{FF2B5EF4-FFF2-40B4-BE49-F238E27FC236}">
                  <a16:creationId xmlns:a16="http://schemas.microsoft.com/office/drawing/2014/main" id="{7A875B18-807A-48AE-9F88-B26610B2E0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77" name="Groep 376">
            <a:extLst>
              <a:ext uri="{FF2B5EF4-FFF2-40B4-BE49-F238E27FC236}">
                <a16:creationId xmlns:a16="http://schemas.microsoft.com/office/drawing/2014/main" id="{558A3799-0980-4F79-99E7-1E3CA98F079A}"/>
              </a:ext>
            </a:extLst>
          </p:cNvPr>
          <p:cNvGrpSpPr>
            <a:grpSpLocks noChangeAspect="1"/>
          </p:cNvGrpSpPr>
          <p:nvPr/>
        </p:nvGrpSpPr>
        <p:grpSpPr>
          <a:xfrm>
            <a:off x="8808270" y="5432373"/>
            <a:ext cx="585662" cy="817317"/>
            <a:chOff x="154993" y="99049"/>
            <a:chExt cx="772366" cy="1076827"/>
          </a:xfrm>
        </p:grpSpPr>
        <p:pic>
          <p:nvPicPr>
            <p:cNvPr id="378" name="image2.png">
              <a:extLst>
                <a:ext uri="{FF2B5EF4-FFF2-40B4-BE49-F238E27FC236}">
                  <a16:creationId xmlns:a16="http://schemas.microsoft.com/office/drawing/2014/main" id="{10F29319-F3AB-4B60-9F6F-83373FBEA4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9" name="Afbeelding 378">
              <a:extLst>
                <a:ext uri="{FF2B5EF4-FFF2-40B4-BE49-F238E27FC236}">
                  <a16:creationId xmlns:a16="http://schemas.microsoft.com/office/drawing/2014/main" id="{E761189D-F0C3-467F-8190-97D8EAC036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80" name="Groep 379">
            <a:extLst>
              <a:ext uri="{FF2B5EF4-FFF2-40B4-BE49-F238E27FC236}">
                <a16:creationId xmlns:a16="http://schemas.microsoft.com/office/drawing/2014/main" id="{B002C205-E1F6-49A0-8AF5-8EE3240BE6F0}"/>
              </a:ext>
            </a:extLst>
          </p:cNvPr>
          <p:cNvGrpSpPr>
            <a:grpSpLocks noChangeAspect="1"/>
          </p:cNvGrpSpPr>
          <p:nvPr/>
        </p:nvGrpSpPr>
        <p:grpSpPr>
          <a:xfrm>
            <a:off x="8488231" y="5829234"/>
            <a:ext cx="591609" cy="817260"/>
            <a:chOff x="1537609" y="5128444"/>
            <a:chExt cx="779145" cy="1076325"/>
          </a:xfrm>
        </p:grpSpPr>
        <p:pic>
          <p:nvPicPr>
            <p:cNvPr id="381" name="image2.png">
              <a:extLst>
                <a:ext uri="{FF2B5EF4-FFF2-40B4-BE49-F238E27FC236}">
                  <a16:creationId xmlns:a16="http://schemas.microsoft.com/office/drawing/2014/main" id="{13A6AB10-2117-409E-B183-709278184B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82" name="Afbeelding 381">
              <a:extLst>
                <a:ext uri="{FF2B5EF4-FFF2-40B4-BE49-F238E27FC236}">
                  <a16:creationId xmlns:a16="http://schemas.microsoft.com/office/drawing/2014/main" id="{3CCB13D7-C811-42D9-996A-97DAFE23E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83" name="image2.png">
            <a:extLst>
              <a:ext uri="{FF2B5EF4-FFF2-40B4-BE49-F238E27FC236}">
                <a16:creationId xmlns:a16="http://schemas.microsoft.com/office/drawing/2014/main" id="{C431A907-A2C9-4EED-B0F1-0A486096B3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9669331" y="173377"/>
            <a:ext cx="599377" cy="817200"/>
          </a:xfrm>
          <a:prstGeom prst="rect">
            <a:avLst/>
          </a:prstGeom>
          <a:ln/>
        </p:spPr>
      </p:pic>
      <p:pic>
        <p:nvPicPr>
          <p:cNvPr id="384" name="image2.png">
            <a:extLst>
              <a:ext uri="{FF2B5EF4-FFF2-40B4-BE49-F238E27FC236}">
                <a16:creationId xmlns:a16="http://schemas.microsoft.com/office/drawing/2014/main" id="{AFEA229E-63CC-4B0F-8AD3-7CB3800DF8E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10006003" y="373403"/>
            <a:ext cx="605224" cy="817200"/>
          </a:xfrm>
          <a:prstGeom prst="rect">
            <a:avLst/>
          </a:prstGeom>
          <a:ln/>
        </p:spPr>
      </p:pic>
      <p:pic>
        <p:nvPicPr>
          <p:cNvPr id="385" name="image2.png">
            <a:extLst>
              <a:ext uri="{FF2B5EF4-FFF2-40B4-BE49-F238E27FC236}">
                <a16:creationId xmlns:a16="http://schemas.microsoft.com/office/drawing/2014/main" id="{BE35A132-BF43-49EA-AEEA-CA6ED23BB2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9642661" y="777262"/>
            <a:ext cx="596177" cy="817200"/>
          </a:xfrm>
          <a:prstGeom prst="rect">
            <a:avLst/>
          </a:prstGeom>
          <a:ln/>
        </p:spPr>
      </p:pic>
      <p:pic>
        <p:nvPicPr>
          <p:cNvPr id="386" name="image2.png">
            <a:extLst>
              <a:ext uri="{FF2B5EF4-FFF2-40B4-BE49-F238E27FC236}">
                <a16:creationId xmlns:a16="http://schemas.microsoft.com/office/drawing/2014/main" id="{0A4BA547-EC44-4454-BAF3-556027F562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10018356" y="990622"/>
            <a:ext cx="592871" cy="817200"/>
          </a:xfrm>
          <a:prstGeom prst="rect">
            <a:avLst/>
          </a:prstGeom>
          <a:ln/>
        </p:spPr>
      </p:pic>
      <p:pic>
        <p:nvPicPr>
          <p:cNvPr id="387" name="image2.png">
            <a:extLst>
              <a:ext uri="{FF2B5EF4-FFF2-40B4-BE49-F238E27FC236}">
                <a16:creationId xmlns:a16="http://schemas.microsoft.com/office/drawing/2014/main" id="{2A411B85-0386-4BFB-B981-5A773E668C8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9701715" y="1387483"/>
            <a:ext cx="591414" cy="817200"/>
          </a:xfrm>
          <a:prstGeom prst="rect">
            <a:avLst/>
          </a:prstGeom>
          <a:ln/>
        </p:spPr>
      </p:pic>
      <p:grpSp>
        <p:nvGrpSpPr>
          <p:cNvPr id="388" name="Groep 387">
            <a:extLst>
              <a:ext uri="{FF2B5EF4-FFF2-40B4-BE49-F238E27FC236}">
                <a16:creationId xmlns:a16="http://schemas.microsoft.com/office/drawing/2014/main" id="{2CA6F57E-D211-4ADB-8B48-DA58C4D87F23}"/>
              </a:ext>
            </a:extLst>
          </p:cNvPr>
          <p:cNvGrpSpPr>
            <a:grpSpLocks noChangeAspect="1"/>
          </p:cNvGrpSpPr>
          <p:nvPr/>
        </p:nvGrpSpPr>
        <p:grpSpPr>
          <a:xfrm>
            <a:off x="9649646" y="5218378"/>
            <a:ext cx="585662" cy="817317"/>
            <a:chOff x="154814" y="94750"/>
            <a:chExt cx="772366" cy="1076828"/>
          </a:xfrm>
        </p:grpSpPr>
        <p:pic>
          <p:nvPicPr>
            <p:cNvPr id="389" name="image2.png">
              <a:extLst>
                <a:ext uri="{FF2B5EF4-FFF2-40B4-BE49-F238E27FC236}">
                  <a16:creationId xmlns:a16="http://schemas.microsoft.com/office/drawing/2014/main" id="{CA7754E2-CE25-4906-B875-457C76E644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0" name="Afbeelding 389">
              <a:extLst>
                <a:ext uri="{FF2B5EF4-FFF2-40B4-BE49-F238E27FC236}">
                  <a16:creationId xmlns:a16="http://schemas.microsoft.com/office/drawing/2014/main" id="{ACF0D2C1-90A5-4AB0-AE7F-AD45B82D67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1" name="Afbeelding 390">
              <a:extLst>
                <a:ext uri="{FF2B5EF4-FFF2-40B4-BE49-F238E27FC236}">
                  <a16:creationId xmlns:a16="http://schemas.microsoft.com/office/drawing/2014/main" id="{F7B14CC7-F37F-4FC4-9A44-2E8DF30C99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2" name="Afbeelding 391">
              <a:extLst>
                <a:ext uri="{FF2B5EF4-FFF2-40B4-BE49-F238E27FC236}">
                  <a16:creationId xmlns:a16="http://schemas.microsoft.com/office/drawing/2014/main" id="{D50A0C66-3C65-4F7D-B03E-499E7C9B85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93" name="Groep 392">
            <a:extLst>
              <a:ext uri="{FF2B5EF4-FFF2-40B4-BE49-F238E27FC236}">
                <a16:creationId xmlns:a16="http://schemas.microsoft.com/office/drawing/2014/main" id="{72894BF3-C504-4C62-BCD6-BEC60D0C1829}"/>
              </a:ext>
            </a:extLst>
          </p:cNvPr>
          <p:cNvGrpSpPr>
            <a:grpSpLocks noChangeAspect="1"/>
          </p:cNvGrpSpPr>
          <p:nvPr/>
        </p:nvGrpSpPr>
        <p:grpSpPr>
          <a:xfrm>
            <a:off x="9969685" y="5431738"/>
            <a:ext cx="585662" cy="817317"/>
            <a:chOff x="154993" y="99049"/>
            <a:chExt cx="772366" cy="1076827"/>
          </a:xfrm>
        </p:grpSpPr>
        <p:pic>
          <p:nvPicPr>
            <p:cNvPr id="394" name="image2.png">
              <a:extLst>
                <a:ext uri="{FF2B5EF4-FFF2-40B4-BE49-F238E27FC236}">
                  <a16:creationId xmlns:a16="http://schemas.microsoft.com/office/drawing/2014/main" id="{DDEDE792-4E40-47A8-9DB1-168D2C4210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5" name="Afbeelding 394">
              <a:extLst>
                <a:ext uri="{FF2B5EF4-FFF2-40B4-BE49-F238E27FC236}">
                  <a16:creationId xmlns:a16="http://schemas.microsoft.com/office/drawing/2014/main" id="{F95BC471-DC08-41A3-ACBF-9BD6F08682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96" name="Groep 395">
            <a:extLst>
              <a:ext uri="{FF2B5EF4-FFF2-40B4-BE49-F238E27FC236}">
                <a16:creationId xmlns:a16="http://schemas.microsoft.com/office/drawing/2014/main" id="{C66B58BD-A273-4497-8F73-9EF56DF3C256}"/>
              </a:ext>
            </a:extLst>
          </p:cNvPr>
          <p:cNvGrpSpPr>
            <a:grpSpLocks noChangeAspect="1"/>
          </p:cNvGrpSpPr>
          <p:nvPr/>
        </p:nvGrpSpPr>
        <p:grpSpPr>
          <a:xfrm>
            <a:off x="9649646" y="5828599"/>
            <a:ext cx="591609" cy="817260"/>
            <a:chOff x="1537609" y="5128444"/>
            <a:chExt cx="779145" cy="1076325"/>
          </a:xfrm>
        </p:grpSpPr>
        <p:pic>
          <p:nvPicPr>
            <p:cNvPr id="397" name="image2.png">
              <a:extLst>
                <a:ext uri="{FF2B5EF4-FFF2-40B4-BE49-F238E27FC236}">
                  <a16:creationId xmlns:a16="http://schemas.microsoft.com/office/drawing/2014/main" id="{58F27AD3-2A8E-4B4F-A3BB-394599F1E1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8" name="Afbeelding 397">
              <a:extLst>
                <a:ext uri="{FF2B5EF4-FFF2-40B4-BE49-F238E27FC236}">
                  <a16:creationId xmlns:a16="http://schemas.microsoft.com/office/drawing/2014/main" id="{B2B89EDC-EFD8-43A0-B1D6-3E76F8E5C7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44" name="Ovaal 143">
            <a:extLst>
              <a:ext uri="{FF2B5EF4-FFF2-40B4-BE49-F238E27FC236}">
                <a16:creationId xmlns:a16="http://schemas.microsoft.com/office/drawing/2014/main" id="{77799180-ACEA-4D99-B797-8EA0644CFED1}"/>
              </a:ext>
            </a:extLst>
          </p:cNvPr>
          <p:cNvSpPr/>
          <p:nvPr/>
        </p:nvSpPr>
        <p:spPr>
          <a:xfrm>
            <a:off x="11174203" y="3358693"/>
            <a:ext cx="831099" cy="83127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00B4E24-B642-4845-B955-F7C3C55702BA}" type="slidenum">
              <a:rPr lang="nl-BE" sz="3000" b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30</a:t>
            </a:fld>
            <a:endParaRPr lang="nl-BE" sz="3000" b="1" dirty="0">
              <a:ln w="95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1130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8148E-6 L 0.00977 0.208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8.33333E-7 1.48148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" y="-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0.01627 0.2666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2.91667E-6 -2.96296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" y="-1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7 L 0.01433 0.2976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" y="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3.54167E-6 1.25767E-1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-0.01575 0.3567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6.25E-7 1.48148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0.01198 0.3858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7 L 3.95833E-6 1.11111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" y="-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0.01368 -0.2659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8 -0.26597 L -2.91667E-6 4.07407E-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1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33333E-6 L -0.01224 -0.208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-1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-2.5E-6 -4.81481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" y="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33333E-6 L 0.01394 -0.1768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-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-3.125E-6 1.11111E-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48148E-6 L 0.00977 0.2087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2.70833E-6 1.48148E-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85185E-6 L -0.01627 0.2666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4.375E-6 1.85185E-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85185E-6 L 0.01432 0.2976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2 0.29768 L 4.79167E-6 1.85185E-6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85185E-6 L -0.01575 0.35671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3.54167E-6 -1.85185E-6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81481E-6 L 0.01198 0.38587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7 L 1.04167E-6 4.81481E-6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01367 -0.26597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16667E-6 -2.22222E-6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-0.01224 -0.2081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2.5E-6 -1.85185E-6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0.01393 -0.17685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3 -0.17685 L 4.58333E-6 -3.33333E-6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48148E-6 L 0.00977 0.2087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5.55112E-17 1.48148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-0.01627 0.26666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1.66667E-6 1.85185E-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0.01433 0.29768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2.5E-6 1.85185E-6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5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-0.01575 0.35671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8.33333E-7 -1.85185E-6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4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81481E-6 L 0.01198 0.38587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7 L 3.75E-6 4.81481E-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3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L 0.01368 -0.26597 " pathEditMode="relative" rAng="0" ptsTypes="AA">
                                      <p:cBhvr>
                                        <p:cTn id="195" dur="2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8 -0.26597 L -3.125E-6 -2.22222E-6 " pathEditMode="relative" rAng="0" ptsTypes="AA">
                                      <p:cBhvr>
                                        <p:cTn id="199" dur="2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6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85185E-6 L -0.01223 -0.2081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3 -0.2081 L -4.58333E-6 -1.85185E-6 " pathEditMode="relative" rAng="0" ptsTypes="AA">
                                      <p:cBhvr>
                                        <p:cTn id="208" dur="2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33333E-6 L 0.01394 -0.17685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-2.70833E-6 -3.33333E-6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96296E-6 L 0.00977 0.20879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2.29167E-6 2.96296E-6 " pathEditMode="relative" rAng="0" ptsTypes="AA">
                                      <p:cBhvr>
                                        <p:cTn id="226" dur="2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33333E-6 L -0.01627 0.26666 " pathEditMode="relative" rAng="0" ptsTypes="AA">
                                      <p:cBhvr>
                                        <p:cTn id="231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3.95833E-6 3.33333E-6 " pathEditMode="relative" rAng="0" ptsTypes="AA">
                                      <p:cBhvr>
                                        <p:cTn id="235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3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0.01433 0.29768 " pathEditMode="relative" rAng="0" ptsTypes="AA">
                                      <p:cBhvr>
                                        <p:cTn id="240" dur="2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5E-6 1.85185E-6 " pathEditMode="relative" rAng="0" ptsTypes="AA">
                                      <p:cBhvr>
                                        <p:cTn id="244" dur="2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1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3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-0.01575 0.35671 " pathEditMode="relative" rAng="0" ptsTypes="AA">
                                      <p:cBhvr>
                                        <p:cTn id="249" dur="2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3.125E-6 -3.7037E-7 " pathEditMode="relative" rAng="0" ptsTypes="AA">
                                      <p:cBhvr>
                                        <p:cTn id="253" dur="2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0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3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0.01198 0.38588 " pathEditMode="relative" rAng="0" ptsTypes="AA">
                                      <p:cBhvr>
                                        <p:cTn id="258" dur="2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1.45833E-6 -3.7037E-6 " pathEditMode="relative" rAng="0" ptsTypes="AA">
                                      <p:cBhvr>
                                        <p:cTn id="262" dur="2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9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3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22222E-6 L 0.01367 -0.26597 " pathEditMode="relative" rAng="0" ptsTypes="AA">
                                      <p:cBhvr>
                                        <p:cTn id="267" dur="2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58333E-6 -2.22222E-6 " pathEditMode="relative" rAng="0" ptsTypes="AA">
                                      <p:cBhvr>
                                        <p:cTn id="271" dur="2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2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3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85185E-6 L -0.01224 -0.2081 " pathEditMode="relative" rAng="0" ptsTypes="AA">
                                      <p:cBhvr>
                                        <p:cTn id="276" dur="2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2.91667E-6 -1.85185E-6 " pathEditMode="relative" rAng="0" ptsTypes="AA">
                                      <p:cBhvr>
                                        <p:cTn id="280" dur="2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9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3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01394 -0.17685 " pathEditMode="relative" rAng="0" ptsTypes="AA">
                                      <p:cBhvr>
                                        <p:cTn id="285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5E-6 -1.85185E-6 " pathEditMode="relative" rAng="0" ptsTypes="AA">
                                      <p:cBhvr>
                                        <p:cTn id="289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4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0.00977 0.20879 " pathEditMode="relative" rAng="0" ptsTypes="AA">
                                      <p:cBhvr>
                                        <p:cTn id="294" dur="2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2.70833E-6 2.96296E-6 " pathEditMode="relative" rAng="0" ptsTypes="AA">
                                      <p:cBhvr>
                                        <p:cTn id="298" dur="2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9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33333E-6 L -0.01627 0.26666 " pathEditMode="relative" rAng="0" ptsTypes="AA">
                                      <p:cBhvr>
                                        <p:cTn id="303" dur="2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4.375E-6 3.33333E-6 " pathEditMode="relative" rAng="0" ptsTypes="AA">
                                      <p:cBhvr>
                                        <p:cTn id="307" dur="2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33333E-6 L 0.01432 0.29768 " pathEditMode="relative" rAng="0" ptsTypes="AA">
                                      <p:cBhvr>
                                        <p:cTn id="312" dur="2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2 0.29768 L 4.79167E-6 3.33333E-6 " pathEditMode="relative" rAng="0" ptsTypes="AA">
                                      <p:cBhvr>
                                        <p:cTn id="316" dur="2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L -0.01575 0.35671 " pathEditMode="relative" rAng="0" ptsTypes="AA">
                                      <p:cBhvr>
                                        <p:cTn id="321" dur="2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3.54167E-6 -3.7037E-7 " pathEditMode="relative" rAng="0" ptsTypes="AA">
                                      <p:cBhvr>
                                        <p:cTn id="325" dur="2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6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3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6 L 0.01198 0.38588 " pathEditMode="relative" rAng="0" ptsTypes="AA">
                                      <p:cBhvr>
                                        <p:cTn id="330" dur="2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1.04167E-6 -3.7037E-6 " pathEditMode="relative" rAng="0" ptsTypes="AA">
                                      <p:cBhvr>
                                        <p:cTn id="334" dur="2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5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3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0.01367 -0.26597 " pathEditMode="relative" rAng="0" ptsTypes="AA">
                                      <p:cBhvr>
                                        <p:cTn id="339" dur="2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16667E-6 -7.40741E-7 " pathEditMode="relative" rAng="0" ptsTypes="AA">
                                      <p:cBhvr>
                                        <p:cTn id="343" dur="2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3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-0.01224 -0.2081 " pathEditMode="relative" rAng="0" ptsTypes="AA">
                                      <p:cBhvr>
                                        <p:cTn id="348" dur="2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2.5E-6 -3.7037E-7 " pathEditMode="relative" rAng="0" ptsTypes="AA">
                                      <p:cBhvr>
                                        <p:cTn id="352" dur="2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5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85185E-6 L 0.01393 -0.17685 " pathEditMode="relative" rAng="0" ptsTypes="AA">
                                      <p:cBhvr>
                                        <p:cTn id="357" dur="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3 -0.17685 L 4.58333E-6 -1.85185E-6 " pathEditMode="relative" rAng="0" ptsTypes="AA">
                                      <p:cBhvr>
                                        <p:cTn id="361" dur="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0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3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44444E-6 L 0.00977 0.20879 " pathEditMode="relative" rAng="0" ptsTypes="AA">
                                      <p:cBhvr>
                                        <p:cTn id="366" dur="2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2.29167E-6 4.44444E-6 " pathEditMode="relative" rAng="0" ptsTypes="AA">
                                      <p:cBhvr>
                                        <p:cTn id="370" dur="2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5"/>
                  </p:tgtEl>
                </p:cond>
              </p:nextCondLst>
            </p:seq>
            <p:seq concurrent="1" nextAc="seek">
              <p:cTn id="371" restart="whenNotActive" fill="hold" evtFilter="cancelBubble" nodeType="interactiveSeq">
                <p:stCondLst>
                  <p:cond evt="onClick" delay="0">
                    <p:tgtEl>
                      <p:spTgt spid="3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2" fill="hold">
                      <p:stCondLst>
                        <p:cond delay="0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81481E-6 L -0.01627 0.26666 " pathEditMode="relative" rAng="0" ptsTypes="AA">
                                      <p:cBhvr>
                                        <p:cTn id="375" dur="2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3.95833E-6 4.81481E-6 " pathEditMode="relative" rAng="0" ptsTypes="AA">
                                      <p:cBhvr>
                                        <p:cTn id="379" dur="2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4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3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33333E-6 L 0.01433 0.29768 " pathEditMode="relative" rAng="0" ptsTypes="AA">
                                      <p:cBhvr>
                                        <p:cTn id="384" dur="2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4.79167E-6 3.33333E-6 " pathEditMode="relative" rAng="0" ptsTypes="AA">
                                      <p:cBhvr>
                                        <p:cTn id="388" dur="2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3"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3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-0.01575 0.35671 " pathEditMode="relative" rAng="0" ptsTypes="AA">
                                      <p:cBhvr>
                                        <p:cTn id="393" dur="2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3.125E-6 -3.7037E-7 " pathEditMode="relative" rAng="0" ptsTypes="AA">
                                      <p:cBhvr>
                                        <p:cTn id="397" dur="2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2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3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>
                      <p:stCondLst>
                        <p:cond delay="0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0.01198 0.38588 " pathEditMode="relative" rAng="0" ptsTypes="AA">
                                      <p:cBhvr>
                                        <p:cTn id="402" dur="2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1.45833E-6 -3.7037E-6 " pathEditMode="relative" rAng="0" ptsTypes="AA">
                                      <p:cBhvr>
                                        <p:cTn id="406" dur="2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1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3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7.40741E-7 L 0.01367 -0.26597 " pathEditMode="relative" rAng="0" ptsTypes="AA">
                                      <p:cBhvr>
                                        <p:cTn id="411" dur="2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58333E-6 -7.40741E-7 " pathEditMode="relative" rAng="0" ptsTypes="AA">
                                      <p:cBhvr>
                                        <p:cTn id="415" dur="2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4"/>
                  </p:tgtEl>
                </p:cond>
              </p:nextCondLst>
            </p:seq>
            <p:seq concurrent="1" nextAc="seek">
              <p:cTn id="416" restart="whenNotActive" fill="hold" evtFilter="cancelBubble" nodeType="interactiveSeq">
                <p:stCondLst>
                  <p:cond evt="onClick" delay="0">
                    <p:tgtEl>
                      <p:spTgt spid="3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7" fill="hold">
                      <p:stCondLst>
                        <p:cond delay="0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-0.01224 -0.2081 " pathEditMode="relative" rAng="0" ptsTypes="AA">
                                      <p:cBhvr>
                                        <p:cTn id="420" dur="2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2.91667E-6 -3.7037E-7 " pathEditMode="relative" rAng="0" ptsTypes="AA">
                                      <p:cBhvr>
                                        <p:cTn id="424" dur="2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1"/>
                  </p:tgtEl>
                </p:cond>
              </p:nextCondLst>
            </p:seq>
            <p:seq concurrent="1" nextAc="seek">
              <p:cTn id="425" restart="whenNotActive" fill="hold" evtFilter="cancelBubble" nodeType="interactiveSeq">
                <p:stCondLst>
                  <p:cond evt="onClick" delay="0">
                    <p:tgtEl>
                      <p:spTgt spid="3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6" fill="hold">
                      <p:stCondLst>
                        <p:cond delay="0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01394 -0.17685 " pathEditMode="relative" rAng="0" ptsTypes="AA">
                                      <p:cBhvr>
                                        <p:cTn id="429" dur="2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fill="hold">
                      <p:stCondLst>
                        <p:cond delay="indefinite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5E-6 -1.85185E-6 " pathEditMode="relative" rAng="0" ptsTypes="AA">
                                      <p:cBhvr>
                                        <p:cTn id="433" dur="2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6"/>
                  </p:tgtEl>
                </p:cond>
              </p:nextCondLst>
            </p:seq>
            <p:seq concurrent="1" nextAc="seek">
              <p:cTn id="434" restart="whenNotActive" fill="hold" evtFilter="cancelBubble" nodeType="interactiveSeq">
                <p:stCondLst>
                  <p:cond evt="onClick" delay="0">
                    <p:tgtEl>
                      <p:spTgt spid="3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5" fill="hold">
                      <p:stCondLst>
                        <p:cond delay="0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44444E-6 L 0.00977 0.20879 " pathEditMode="relative" rAng="0" ptsTypes="AA">
                                      <p:cBhvr>
                                        <p:cTn id="438" dur="2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4.16667E-7 4.44444E-6 " pathEditMode="relative" rAng="0" ptsTypes="AA">
                                      <p:cBhvr>
                                        <p:cTn id="442" dur="2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1"/>
                  </p:tgtEl>
                </p:cond>
              </p:nextCondLst>
            </p:seq>
            <p:seq concurrent="1" nextAc="seek">
              <p:cTn id="443" restart="whenNotActive" fill="hold" evtFilter="cancelBubble" nodeType="interactiveSeq">
                <p:stCondLst>
                  <p:cond evt="onClick" delay="0">
                    <p:tgtEl>
                      <p:spTgt spid="3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4" fill="hold">
                      <p:stCondLst>
                        <p:cond delay="0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81481E-6 L -0.01627 0.26666 " pathEditMode="relative" rAng="0" ptsTypes="AA">
                                      <p:cBhvr>
                                        <p:cTn id="447" dur="2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8" fill="hold">
                      <p:stCondLst>
                        <p:cond delay="indefinite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1.25E-6 4.81481E-6 " pathEditMode="relative" rAng="0" ptsTypes="AA">
                                      <p:cBhvr>
                                        <p:cTn id="451" dur="2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0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3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33333E-6 L 0.01433 0.29768 " pathEditMode="relative" rAng="0" ptsTypes="AA">
                                      <p:cBhvr>
                                        <p:cTn id="456" dur="2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7" fill="hold">
                      <p:stCondLst>
                        <p:cond delay="indefinite"/>
                      </p:stCondLst>
                      <p:childTnLst>
                        <p:par>
                          <p:cTn id="458" fill="hold">
                            <p:stCondLst>
                              <p:cond delay="0"/>
                            </p:stCondLst>
                            <p:childTnLst>
                              <p:par>
                                <p:cTn id="4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2.08333E-6 3.33333E-6 " pathEditMode="relative" rAng="0" ptsTypes="AA">
                                      <p:cBhvr>
                                        <p:cTn id="460" dur="2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9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0.01575 0.35671 " pathEditMode="relative" rAng="0" ptsTypes="AA">
                                      <p:cBhvr>
                                        <p:cTn id="465" dur="2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6" fill="hold">
                      <p:stCondLst>
                        <p:cond delay="indefinite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4.16667E-7 -3.7037E-7 " pathEditMode="relative" rAng="0" ptsTypes="AA">
                                      <p:cBhvr>
                                        <p:cTn id="469" dur="2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"/>
                  </p:tgtEl>
                </p:cond>
              </p:nextCondLst>
            </p:seq>
            <p:seq concurrent="1" nextAc="seek">
              <p:cTn id="470" restart="whenNotActive" fill="hold" evtFilter="cancelBubble" nodeType="interactiveSeq">
                <p:stCondLst>
                  <p:cond evt="onClick" delay="0">
                    <p:tgtEl>
                      <p:spTgt spid="3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1" fill="hold">
                      <p:stCondLst>
                        <p:cond delay="0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0.01198 0.38588 " pathEditMode="relative" rAng="0" ptsTypes="AA">
                                      <p:cBhvr>
                                        <p:cTn id="474" dur="2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4.16667E-6 -3.7037E-6 " pathEditMode="relative" rAng="0" ptsTypes="AA">
                                      <p:cBhvr>
                                        <p:cTn id="478" dur="2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7"/>
                  </p:tgtEl>
                </p:cond>
              </p:nextCondLst>
            </p:seq>
            <p:seq concurrent="1" nextAc="seek">
              <p:cTn id="479" restart="whenNotActive" fill="hold" evtFilter="cancelBubble" nodeType="interactiveSeq">
                <p:stCondLst>
                  <p:cond evt="onClick" delay="0">
                    <p:tgtEl>
                      <p:spTgt spid="3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0" fill="hold">
                      <p:stCondLst>
                        <p:cond delay="0"/>
                      </p:stCondLst>
                      <p:childTnLst>
                        <p:par>
                          <p:cTn id="481" fill="hold">
                            <p:stCondLst>
                              <p:cond delay="0"/>
                            </p:stCondLst>
                            <p:childTnLst>
                              <p:par>
                                <p:cTn id="4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7.40741E-7 L 0.01367 -0.26597 " pathEditMode="relative" rAng="0" ptsTypes="AA">
                                      <p:cBhvr>
                                        <p:cTn id="483" dur="2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4" fill="hold">
                      <p:stCondLst>
                        <p:cond delay="indefinite"/>
                      </p:stCondLst>
                      <p:childTnLst>
                        <p:par>
                          <p:cTn id="485" fill="hold">
                            <p:stCondLst>
                              <p:cond delay="0"/>
                            </p:stCondLst>
                            <p:childTnLst>
                              <p:par>
                                <p:cTn id="4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-2.70833E-6 -7.40741E-7 " pathEditMode="relative" rAng="0" ptsTypes="AA">
                                      <p:cBhvr>
                                        <p:cTn id="487" dur="2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0"/>
                  </p:tgtEl>
                </p:cond>
              </p:nextCondLst>
            </p:seq>
            <p:seq concurrent="1" nextAc="seek">
              <p:cTn id="488" restart="whenNotActive" fill="hold" evtFilter="cancelBubble" nodeType="interactiveSeq">
                <p:stCondLst>
                  <p:cond evt="onClick" delay="0">
                    <p:tgtEl>
                      <p:spTgt spid="3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9" fill="hold">
                      <p:stCondLst>
                        <p:cond delay="0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7 L -0.01224 -0.2081 " pathEditMode="relative" rAng="0" ptsTypes="AA">
                                      <p:cBhvr>
                                        <p:cTn id="492" dur="2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3" fill="hold">
                      <p:stCondLst>
                        <p:cond delay="indefinite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-4.375E-6 -3.7037E-7 " pathEditMode="relative" rAng="0" ptsTypes="AA">
                                      <p:cBhvr>
                                        <p:cTn id="496" dur="2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7"/>
                  </p:tgtEl>
                </p:cond>
              </p:nextCondLst>
            </p:seq>
            <p:seq concurrent="1" nextAc="seek">
              <p:cTn id="497" restart="whenNotActive" fill="hold" evtFilter="cancelBubble" nodeType="interactiveSeq">
                <p:stCondLst>
                  <p:cond evt="onClick" delay="0">
                    <p:tgtEl>
                      <p:spTgt spid="3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8" fill="hold">
                      <p:stCondLst>
                        <p:cond delay="0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0.01393 -0.17685 " pathEditMode="relative" rAng="0" ptsTypes="AA">
                                      <p:cBhvr>
                                        <p:cTn id="501" dur="2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2" fill="hold">
                      <p:stCondLst>
                        <p:cond delay="indefinite"/>
                      </p:stCondLst>
                      <p:childTnLst>
                        <p:par>
                          <p:cTn id="503" fill="hold">
                            <p:stCondLst>
                              <p:cond delay="0"/>
                            </p:stCondLst>
                            <p:childTnLst>
                              <p:par>
                                <p:cTn id="5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3 -0.17685 L -2.29167E-6 -1.85185E-6 " pathEditMode="relative" rAng="0" ptsTypes="AA">
                                      <p:cBhvr>
                                        <p:cTn id="505" dur="2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2"/>
                  </p:tgtEl>
                </p:cond>
              </p:nextCondLst>
            </p:seq>
            <p:seq concurrent="1" nextAc="seek">
              <p:cTn id="506" restart="whenNotActive" fill="hold" evtFilter="cancelBubble" nodeType="interactiveSeq">
                <p:stCondLst>
                  <p:cond evt="onClick" delay="0">
                    <p:tgtEl>
                      <p:spTgt spid="3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7" fill="hold">
                      <p:stCondLst>
                        <p:cond delay="0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0.00977 0.20879 " pathEditMode="relative" rAng="0" ptsTypes="AA">
                                      <p:cBhvr>
                                        <p:cTn id="510" dur="20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1" fill="hold">
                      <p:stCondLst>
                        <p:cond delay="indefinite"/>
                      </p:stCondLst>
                      <p:childTnLst>
                        <p:par>
                          <p:cTn id="512" fill="hold">
                            <p:stCondLst>
                              <p:cond delay="0"/>
                            </p:stCondLst>
                            <p:childTnLst>
                              <p:par>
                                <p:cTn id="5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1.875E-6 4.44444E-6 " pathEditMode="relative" rAng="0" ptsTypes="AA">
                                      <p:cBhvr>
                                        <p:cTn id="514" dur="20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7"/>
                  </p:tgtEl>
                </p:cond>
              </p:nextCondLst>
            </p:seq>
            <p:seq concurrent="1" nextAc="seek">
              <p:cTn id="515" restart="whenNotActive" fill="hold" evtFilter="cancelBubble" nodeType="interactiveSeq">
                <p:stCondLst>
                  <p:cond evt="onClick" delay="0">
                    <p:tgtEl>
                      <p:spTgt spid="3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6" fill="hold">
                      <p:stCondLst>
                        <p:cond delay="0"/>
                      </p:stCondLst>
                      <p:childTnLst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01627 0.26666 " pathEditMode="relative" rAng="0" ptsTypes="AA">
                                      <p:cBhvr>
                                        <p:cTn id="519" dur="2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0" fill="hold">
                      <p:stCondLst>
                        <p:cond delay="indefinite"/>
                      </p:stCondLst>
                      <p:childTnLst>
                        <p:par>
                          <p:cTn id="521" fill="hold">
                            <p:stCondLst>
                              <p:cond delay="0"/>
                            </p:stCondLst>
                            <p:childTnLst>
                              <p:par>
                                <p:cTn id="5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3.54167E-6 4.81481E-6 " pathEditMode="relative" rAng="0" ptsTypes="AA">
                                      <p:cBhvr>
                                        <p:cTn id="523" dur="2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6"/>
                  </p:tgtEl>
                </p:cond>
              </p:nextCondLst>
            </p:seq>
            <p:seq concurrent="1" nextAc="seek">
              <p:cTn id="524" restart="whenNotActive" fill="hold" evtFilter="cancelBubble" nodeType="interactiveSeq">
                <p:stCondLst>
                  <p:cond evt="onClick" delay="0">
                    <p:tgtEl>
                      <p:spTgt spid="3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5" fill="hold">
                      <p:stCondLst>
                        <p:cond delay="0"/>
                      </p:stCondLst>
                      <p:childTnLst>
                        <p:par>
                          <p:cTn id="526" fill="hold">
                            <p:stCondLst>
                              <p:cond delay="0"/>
                            </p:stCondLst>
                            <p:childTnLst>
                              <p:par>
                                <p:cTn id="5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0.01433 0.29768 " pathEditMode="relative" rAng="0" ptsTypes="AA">
                                      <p:cBhvr>
                                        <p:cTn id="528" dur="2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9" fill="hold">
                      <p:stCondLst>
                        <p:cond delay="indefinite"/>
                      </p:stCondLst>
                      <p:childTnLst>
                        <p:par>
                          <p:cTn id="530" fill="hold">
                            <p:stCondLst>
                              <p:cond delay="0"/>
                            </p:stCondLst>
                            <p:childTnLst>
                              <p:par>
                                <p:cTn id="5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4.58333E-6 3.33333E-6 " pathEditMode="relative" rAng="0" ptsTypes="AA">
                                      <p:cBhvr>
                                        <p:cTn id="532" dur="2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5"/>
                  </p:tgtEl>
                </p:cond>
              </p:nextCondLst>
            </p:seq>
            <p:seq concurrent="1" nextAc="seek">
              <p:cTn id="533" restart="whenNotActive" fill="hold" evtFilter="cancelBubble" nodeType="interactiveSeq">
                <p:stCondLst>
                  <p:cond evt="onClick" delay="0">
                    <p:tgtEl>
                      <p:spTgt spid="3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4" fill="hold">
                      <p:stCondLst>
                        <p:cond delay="0"/>
                      </p:stCondLst>
                      <p:childTnLst>
                        <p:par>
                          <p:cTn id="535" fill="hold">
                            <p:stCondLst>
                              <p:cond delay="0"/>
                            </p:stCondLst>
                            <p:childTnLst>
                              <p:par>
                                <p:cTn id="5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-0.01575 0.35671 " pathEditMode="relative" rAng="0" ptsTypes="AA">
                                      <p:cBhvr>
                                        <p:cTn id="537" dur="2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2.70833E-6 1.11111E-6 " pathEditMode="relative" rAng="0" ptsTypes="AA">
                                      <p:cBhvr>
                                        <p:cTn id="541" dur="2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4"/>
                  </p:tgtEl>
                </p:cond>
              </p:nextCondLst>
            </p:seq>
            <p:seq concurrent="1" nextAc="seek">
              <p:cTn id="542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3" fill="hold">
                      <p:stCondLst>
                        <p:cond delay="0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0.01198 0.38588 " pathEditMode="relative" rAng="0" ptsTypes="AA">
                                      <p:cBhvr>
                                        <p:cTn id="546" dur="2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7" fill="hold">
                      <p:stCondLst>
                        <p:cond delay="indefinite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1.875E-6 -2.22222E-6 " pathEditMode="relative" rAng="0" ptsTypes="AA">
                                      <p:cBhvr>
                                        <p:cTn id="550" dur="2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551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2" fill="hold">
                      <p:stCondLst>
                        <p:cond delay="0"/>
                      </p:stCondLst>
                      <p:childTnLst>
                        <p:par>
                          <p:cTn id="553" fill="hold">
                            <p:stCondLst>
                              <p:cond delay="0"/>
                            </p:stCondLst>
                            <p:childTnLst>
                              <p:par>
                                <p:cTn id="5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0.01367 -0.26597 " pathEditMode="relative" rAng="0" ptsTypes="AA">
                                      <p:cBhvr>
                                        <p:cTn id="555" dur="2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6" fill="hold">
                      <p:stCondLst>
                        <p:cond delay="indefinite"/>
                      </p:stCondLst>
                      <p:childTnLst>
                        <p:par>
                          <p:cTn id="557" fill="hold">
                            <p:stCondLst>
                              <p:cond delay="0"/>
                            </p:stCondLst>
                            <p:childTnLst>
                              <p:par>
                                <p:cTn id="5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79167E-6 -7.40741E-7 " pathEditMode="relative" rAng="0" ptsTypes="AA">
                                      <p:cBhvr>
                                        <p:cTn id="559" dur="2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560" restart="whenNotActive" fill="hold" evtFilter="cancelBubble" nodeType="interactiveSeq">
                <p:stCondLst>
                  <p:cond evt="onClick" delay="0">
                    <p:tgtEl>
                      <p:spTgt spid="3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1" fill="hold">
                      <p:stCondLst>
                        <p:cond delay="0"/>
                      </p:stCondLst>
                      <p:childTnLst>
                        <p:par>
                          <p:cTn id="562" fill="hold">
                            <p:stCondLst>
                              <p:cond delay="0"/>
                            </p:stCondLst>
                            <p:childTnLst>
                              <p:par>
                                <p:cTn id="5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-0.01224 -0.2081 " pathEditMode="relative" rAng="0" ptsTypes="AA">
                                      <p:cBhvr>
                                        <p:cTn id="564" dur="2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5" fill="hold">
                      <p:stCondLst>
                        <p:cond delay="indefinite"/>
                      </p:stCondLst>
                      <p:childTnLst>
                        <p:par>
                          <p:cTn id="566" fill="hold">
                            <p:stCondLst>
                              <p:cond delay="0"/>
                            </p:stCondLst>
                            <p:childTnLst>
                              <p:par>
                                <p:cTn id="5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3.33333E-6 -3.7037E-7 " pathEditMode="relative" rAng="0" ptsTypes="AA">
                                      <p:cBhvr>
                                        <p:cTn id="568" dur="2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3"/>
                  </p:tgtEl>
                </p:cond>
              </p:nextCondLst>
            </p:seq>
            <p:seq concurrent="1" nextAc="seek">
              <p:cTn id="569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0" fill="hold">
                      <p:stCondLst>
                        <p:cond delay="0"/>
                      </p:stCondLst>
                      <p:childTnLst>
                        <p:par>
                          <p:cTn id="571" fill="hold">
                            <p:stCondLst>
                              <p:cond delay="0"/>
                            </p:stCondLst>
                            <p:childTnLst>
                              <p:par>
                                <p:cTn id="5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7 L 0.01394 -0.17685 " pathEditMode="relative" rAng="0" ptsTypes="AA">
                                      <p:cBhvr>
                                        <p:cTn id="573" dur="20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4" fill="hold">
                      <p:stCondLst>
                        <p:cond delay="indefinite"/>
                      </p:stCondLst>
                      <p:childTnLst>
                        <p:par>
                          <p:cTn id="575" fill="hold">
                            <p:stCondLst>
                              <p:cond delay="0"/>
                            </p:stCondLst>
                            <p:childTnLst>
                              <p:par>
                                <p:cTn id="5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-4.79167E-6 -3.7037E-7 " pathEditMode="relative" rAng="0" ptsTypes="AA">
                                      <p:cBhvr>
                                        <p:cTn id="577" dur="20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 descr="Afbeelding met tekst, helm&#10;&#10;Automatisch gegenereerde beschrijving">
            <a:extLst>
              <a:ext uri="{FF2B5EF4-FFF2-40B4-BE49-F238E27FC236}">
                <a16:creationId xmlns:a16="http://schemas.microsoft.com/office/drawing/2014/main" id="{29DAA645-1020-4EE5-A9BE-F53092A90C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95"/>
          <a:stretch/>
        </p:blipFill>
        <p:spPr>
          <a:xfrm>
            <a:off x="0" y="-22523"/>
            <a:ext cx="12192000" cy="6880523"/>
          </a:xfrm>
          <a:prstGeom prst="rect">
            <a:avLst/>
          </a:prstGeom>
        </p:spPr>
      </p:pic>
      <p:grpSp>
        <p:nvGrpSpPr>
          <p:cNvPr id="14" name="Groep 13">
            <a:extLst>
              <a:ext uri="{FF2B5EF4-FFF2-40B4-BE49-F238E27FC236}">
                <a16:creationId xmlns:a16="http://schemas.microsoft.com/office/drawing/2014/main" id="{8A5A44A1-DD83-43F2-ADA4-2B09BC21F527}"/>
              </a:ext>
            </a:extLst>
          </p:cNvPr>
          <p:cNvGrpSpPr/>
          <p:nvPr/>
        </p:nvGrpSpPr>
        <p:grpSpPr>
          <a:xfrm>
            <a:off x="1240171" y="2495685"/>
            <a:ext cx="9726930" cy="2660015"/>
            <a:chOff x="1240171" y="2495685"/>
            <a:chExt cx="9726930" cy="2660015"/>
          </a:xfrm>
        </p:grpSpPr>
        <p:pic>
          <p:nvPicPr>
            <p:cNvPr id="4" name="image3.png">
              <a:extLst>
                <a:ext uri="{FF2B5EF4-FFF2-40B4-BE49-F238E27FC236}">
                  <a16:creationId xmlns:a16="http://schemas.microsoft.com/office/drawing/2014/main" id="{39899C1C-75BB-4451-89BA-31C0851CAC6A}"/>
                </a:ext>
              </a:extLst>
            </p:cNvPr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3000" b="64400" l="1000" r="91200">
                          <a14:foregroundMark x1="2300" y1="34800" x2="53000" y2="37600"/>
                          <a14:foregroundMark x1="53000" y1="37600" x2="61000" y2="37200"/>
                          <a14:foregroundMark x1="63000" y1="35400" x2="62900" y2="57600"/>
                          <a14:foregroundMark x1="6100" y1="59300" x2="5500" y2="47000"/>
                          <a14:foregroundMark x1="52100" y1="33700" x2="32500" y2="33800"/>
                          <a14:foregroundMark x1="65400" y1="33500" x2="50700" y2="33500"/>
                          <a14:foregroundMark x1="65300" y1="40000" x2="65100" y2="50400"/>
                          <a14:foregroundMark x1="66500" y1="36600" x2="67200" y2="45000"/>
                          <a14:foregroundMark x1="68700" y1="34300" x2="68900" y2="40300"/>
                          <a14:foregroundMark x1="74100" y1="33500" x2="82300" y2="34000"/>
                          <a14:foregroundMark x1="82300" y1="34000" x2="82600" y2="34600"/>
                          <a14:foregroundMark x1="77100" y1="33300" x2="78100" y2="34000"/>
                          <a14:foregroundMark x1="84600" y1="34900" x2="91200" y2="34100"/>
                          <a14:foregroundMark x1="71100" y1="33200" x2="72300" y2="33200"/>
                          <a14:foregroundMark x1="21700" y1="33600" x2="11500" y2="33000"/>
                          <a14:foregroundMark x1="8300" y1="33000" x2="4200" y2="33200"/>
                          <a14:foregroundMark x1="1000" y1="34000" x2="1300" y2="43000"/>
                        </a14:backgroundRemoval>
                      </a14:imgEffect>
                    </a14:imgLayer>
                  </a14:imgProps>
                </a:ext>
              </a:extLst>
            </a:blip>
            <a:srcRect t="32113" r="34329" b="31946"/>
            <a:stretch>
              <a:fillRect/>
            </a:stretch>
          </p:blipFill>
          <p:spPr>
            <a:xfrm>
              <a:off x="1240171" y="2495685"/>
              <a:ext cx="4857750" cy="266001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99" name="image3.png">
              <a:extLst>
                <a:ext uri="{FF2B5EF4-FFF2-40B4-BE49-F238E27FC236}">
                  <a16:creationId xmlns:a16="http://schemas.microsoft.com/office/drawing/2014/main" id="{67CBC4E2-1B59-4629-867E-A12099518D46}"/>
                </a:ext>
              </a:extLst>
            </p:cNvPr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3000" b="64400" l="1000" r="91200">
                          <a14:foregroundMark x1="2300" y1="34800" x2="53000" y2="37600"/>
                          <a14:foregroundMark x1="53000" y1="37600" x2="61000" y2="37200"/>
                          <a14:foregroundMark x1="63000" y1="35400" x2="62900" y2="57600"/>
                          <a14:foregroundMark x1="6100" y1="59300" x2="5500" y2="47000"/>
                          <a14:foregroundMark x1="52100" y1="33700" x2="32500" y2="33800"/>
                          <a14:foregroundMark x1="65400" y1="33500" x2="50700" y2="33500"/>
                          <a14:foregroundMark x1="65300" y1="40000" x2="65100" y2="50400"/>
                          <a14:foregroundMark x1="66500" y1="36600" x2="67200" y2="45000"/>
                          <a14:foregroundMark x1="68700" y1="34300" x2="68900" y2="40300"/>
                          <a14:foregroundMark x1="74100" y1="33500" x2="82300" y2="34000"/>
                          <a14:foregroundMark x1="82300" y1="34000" x2="82600" y2="34600"/>
                          <a14:foregroundMark x1="77100" y1="33300" x2="78100" y2="34000"/>
                          <a14:foregroundMark x1="84600" y1="34900" x2="91200" y2="34100"/>
                          <a14:foregroundMark x1="71100" y1="33200" x2="72300" y2="33200"/>
                          <a14:foregroundMark x1="21700" y1="33600" x2="11500" y2="33000"/>
                          <a14:foregroundMark x1="8300" y1="33000" x2="4200" y2="33200"/>
                          <a14:foregroundMark x1="1000" y1="34000" x2="1300" y2="43000"/>
                        </a14:backgroundRemoval>
                      </a14:imgEffect>
                    </a14:imgLayer>
                  </a14:imgProps>
                </a:ext>
              </a:extLst>
            </a:blip>
            <a:srcRect t="32113" r="34329" b="31946"/>
            <a:stretch>
              <a:fillRect/>
            </a:stretch>
          </p:blipFill>
          <p:spPr>
            <a:xfrm flipH="1">
              <a:off x="6109351" y="2495685"/>
              <a:ext cx="4857750" cy="266001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7" name="image2.png">
            <a:extLst>
              <a:ext uri="{FF2B5EF4-FFF2-40B4-BE49-F238E27FC236}">
                <a16:creationId xmlns:a16="http://schemas.microsoft.com/office/drawing/2014/main" id="{121F6520-93A3-4C1D-ABDD-457CA10769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1584326" y="176552"/>
            <a:ext cx="599377" cy="817200"/>
          </a:xfrm>
          <a:prstGeom prst="rect">
            <a:avLst/>
          </a:prstGeom>
          <a:ln/>
        </p:spPr>
      </p:pic>
      <p:pic>
        <p:nvPicPr>
          <p:cNvPr id="11" name="image2.png">
            <a:extLst>
              <a:ext uri="{FF2B5EF4-FFF2-40B4-BE49-F238E27FC236}">
                <a16:creationId xmlns:a16="http://schemas.microsoft.com/office/drawing/2014/main" id="{275B2516-48DB-4CC3-8DC9-CDD4FB39F5A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1920998" y="376578"/>
            <a:ext cx="605224" cy="817200"/>
          </a:xfrm>
          <a:prstGeom prst="rect">
            <a:avLst/>
          </a:prstGeom>
          <a:ln/>
        </p:spPr>
      </p:pic>
      <p:pic>
        <p:nvPicPr>
          <p:cNvPr id="8" name="image2.png">
            <a:extLst>
              <a:ext uri="{FF2B5EF4-FFF2-40B4-BE49-F238E27FC236}">
                <a16:creationId xmlns:a16="http://schemas.microsoft.com/office/drawing/2014/main" id="{8967C6AC-D1DB-4AF4-A89B-6B8584868B4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1557656" y="780437"/>
            <a:ext cx="596177" cy="817200"/>
          </a:xfrm>
          <a:prstGeom prst="rect">
            <a:avLst/>
          </a:prstGeom>
          <a:ln/>
        </p:spPr>
      </p:pic>
      <p:pic>
        <p:nvPicPr>
          <p:cNvPr id="9" name="image2.png">
            <a:extLst>
              <a:ext uri="{FF2B5EF4-FFF2-40B4-BE49-F238E27FC236}">
                <a16:creationId xmlns:a16="http://schemas.microsoft.com/office/drawing/2014/main" id="{2A99BAAC-8F10-49C9-887C-4A6CAD9172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1933351" y="993797"/>
            <a:ext cx="592871" cy="817200"/>
          </a:xfrm>
          <a:prstGeom prst="rect">
            <a:avLst/>
          </a:prstGeom>
          <a:ln/>
        </p:spPr>
      </p:pic>
      <p:pic>
        <p:nvPicPr>
          <p:cNvPr id="10" name="image2.png">
            <a:extLst>
              <a:ext uri="{FF2B5EF4-FFF2-40B4-BE49-F238E27FC236}">
                <a16:creationId xmlns:a16="http://schemas.microsoft.com/office/drawing/2014/main" id="{B36F40A8-6F7D-4FF4-8CF6-056591C9A2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1616710" y="1390658"/>
            <a:ext cx="591414" cy="817200"/>
          </a:xfrm>
          <a:prstGeom prst="rect">
            <a:avLst/>
          </a:prstGeom>
          <a:ln/>
        </p:spPr>
      </p:pic>
      <p:sp>
        <p:nvSpPr>
          <p:cNvPr id="54" name="Tekstvak 2">
            <a:extLst>
              <a:ext uri="{FF2B5EF4-FFF2-40B4-BE49-F238E27FC236}">
                <a16:creationId xmlns:a16="http://schemas.microsoft.com/office/drawing/2014/main" id="{0E7D81BE-F98D-4CA2-AE4D-030856ABD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1146" y="2104976"/>
            <a:ext cx="8836194" cy="9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nl-NL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		    2			 3	           4</a:t>
            </a:r>
            <a:endParaRPr lang="nl-BE" sz="15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83544579-77FC-4A79-9A12-252D59AC48CF}"/>
              </a:ext>
            </a:extLst>
          </p:cNvPr>
          <p:cNvCxnSpPr/>
          <p:nvPr/>
        </p:nvCxnSpPr>
        <p:spPr>
          <a:xfrm>
            <a:off x="3790765" y="2334831"/>
            <a:ext cx="0" cy="295626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Rechte verbindingslijn 55">
            <a:extLst>
              <a:ext uri="{FF2B5EF4-FFF2-40B4-BE49-F238E27FC236}">
                <a16:creationId xmlns:a16="http://schemas.microsoft.com/office/drawing/2014/main" id="{753D987D-0D07-4DEA-A50D-C3B09E47628A}"/>
              </a:ext>
            </a:extLst>
          </p:cNvPr>
          <p:cNvCxnSpPr/>
          <p:nvPr/>
        </p:nvCxnSpPr>
        <p:spPr>
          <a:xfrm>
            <a:off x="6109317" y="2362944"/>
            <a:ext cx="0" cy="295626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Rechte verbindingslijn 56">
            <a:extLst>
              <a:ext uri="{FF2B5EF4-FFF2-40B4-BE49-F238E27FC236}">
                <a16:creationId xmlns:a16="http://schemas.microsoft.com/office/drawing/2014/main" id="{7238A313-F471-4F1C-98F4-6165E6446C8C}"/>
              </a:ext>
            </a:extLst>
          </p:cNvPr>
          <p:cNvCxnSpPr/>
          <p:nvPr/>
        </p:nvCxnSpPr>
        <p:spPr>
          <a:xfrm>
            <a:off x="8418997" y="2355546"/>
            <a:ext cx="0" cy="295626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9E4C2D8F-DDB0-453A-A059-2FCB60A3FF67}"/>
              </a:ext>
            </a:extLst>
          </p:cNvPr>
          <p:cNvGrpSpPr/>
          <p:nvPr/>
        </p:nvGrpSpPr>
        <p:grpSpPr>
          <a:xfrm>
            <a:off x="270626" y="1213196"/>
            <a:ext cx="831099" cy="831273"/>
            <a:chOff x="270626" y="761076"/>
            <a:chExt cx="831099" cy="83127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62" name="Ovaal 161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693FFB60-5294-47F0-85DE-20F709CDC8FC}"/>
                </a:ext>
              </a:extLst>
            </p:cNvPr>
            <p:cNvSpPr/>
            <p:nvPr/>
          </p:nvSpPr>
          <p:spPr>
            <a:xfrm>
              <a:off x="270626" y="761076"/>
              <a:ext cx="831099" cy="831273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61" name="Pijl: rechts 16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FC2CC865-0D98-45F9-98DB-93F12AF2A45C}"/>
                </a:ext>
              </a:extLst>
            </p:cNvPr>
            <p:cNvSpPr/>
            <p:nvPr/>
          </p:nvSpPr>
          <p:spPr>
            <a:xfrm>
              <a:off x="466090" y="1003300"/>
              <a:ext cx="416560" cy="345440"/>
            </a:xfrm>
            <a:prstGeom prst="rightArrow">
              <a:avLst>
                <a:gd name="adj1" fmla="val 10000"/>
                <a:gd name="adj2" fmla="val 46923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chemeClr val="tx1"/>
                </a:solidFill>
              </a:endParaRPr>
            </a:p>
          </p:txBody>
        </p:sp>
      </p:grpSp>
      <p:grpSp>
        <p:nvGrpSpPr>
          <p:cNvPr id="163" name="Groep 162">
            <a:extLst>
              <a:ext uri="{FF2B5EF4-FFF2-40B4-BE49-F238E27FC236}">
                <a16:creationId xmlns:a16="http://schemas.microsoft.com/office/drawing/2014/main" id="{B6497D7B-FF97-48C9-9AE8-9BC76DFC252D}"/>
              </a:ext>
            </a:extLst>
          </p:cNvPr>
          <p:cNvGrpSpPr/>
          <p:nvPr/>
        </p:nvGrpSpPr>
        <p:grpSpPr>
          <a:xfrm flipH="1">
            <a:off x="270626" y="293716"/>
            <a:ext cx="831099" cy="831273"/>
            <a:chOff x="270626" y="761076"/>
            <a:chExt cx="831099" cy="83127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65" name="Ovaal 164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3EE0C56E-0080-494E-8BA9-E9698F6D8D04}"/>
                </a:ext>
              </a:extLst>
            </p:cNvPr>
            <p:cNvSpPr/>
            <p:nvPr/>
          </p:nvSpPr>
          <p:spPr>
            <a:xfrm>
              <a:off x="270626" y="761076"/>
              <a:ext cx="831099" cy="831273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64" name="Pijl: rechts 163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80C0431C-BF07-4085-B5BD-C649E35A27DE}"/>
                </a:ext>
              </a:extLst>
            </p:cNvPr>
            <p:cNvSpPr/>
            <p:nvPr/>
          </p:nvSpPr>
          <p:spPr>
            <a:xfrm>
              <a:off x="466090" y="1003300"/>
              <a:ext cx="416560" cy="345440"/>
            </a:xfrm>
            <a:prstGeom prst="rightArrow">
              <a:avLst>
                <a:gd name="adj1" fmla="val 10000"/>
                <a:gd name="adj2" fmla="val 46923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chemeClr val="tx1"/>
                </a:solidFill>
              </a:endParaRPr>
            </a:p>
          </p:txBody>
        </p:sp>
      </p:grpSp>
      <p:grpSp>
        <p:nvGrpSpPr>
          <p:cNvPr id="166" name="Groep 165">
            <a:extLst>
              <a:ext uri="{FF2B5EF4-FFF2-40B4-BE49-F238E27FC236}">
                <a16:creationId xmlns:a16="http://schemas.microsoft.com/office/drawing/2014/main" id="{11ACFA00-2A27-43E9-A181-F66A76364E21}"/>
              </a:ext>
            </a:extLst>
          </p:cNvPr>
          <p:cNvGrpSpPr>
            <a:grpSpLocks noChangeAspect="1"/>
          </p:cNvGrpSpPr>
          <p:nvPr/>
        </p:nvGrpSpPr>
        <p:grpSpPr>
          <a:xfrm>
            <a:off x="1564641" y="5221553"/>
            <a:ext cx="585662" cy="817317"/>
            <a:chOff x="154814" y="94750"/>
            <a:chExt cx="772366" cy="1076828"/>
          </a:xfrm>
        </p:grpSpPr>
        <p:pic>
          <p:nvPicPr>
            <p:cNvPr id="167" name="image2.png">
              <a:extLst>
                <a:ext uri="{FF2B5EF4-FFF2-40B4-BE49-F238E27FC236}">
                  <a16:creationId xmlns:a16="http://schemas.microsoft.com/office/drawing/2014/main" id="{03F002C7-E00A-44C5-8787-1936633E2C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8" name="Afbeelding 167">
              <a:extLst>
                <a:ext uri="{FF2B5EF4-FFF2-40B4-BE49-F238E27FC236}">
                  <a16:creationId xmlns:a16="http://schemas.microsoft.com/office/drawing/2014/main" id="{70870481-A8CD-4249-A2A0-8263086AF4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9" name="Afbeelding 168">
              <a:extLst>
                <a:ext uri="{FF2B5EF4-FFF2-40B4-BE49-F238E27FC236}">
                  <a16:creationId xmlns:a16="http://schemas.microsoft.com/office/drawing/2014/main" id="{11B45A6D-C736-4A22-993E-834A6D843B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0" name="Afbeelding 169">
              <a:extLst>
                <a:ext uri="{FF2B5EF4-FFF2-40B4-BE49-F238E27FC236}">
                  <a16:creationId xmlns:a16="http://schemas.microsoft.com/office/drawing/2014/main" id="{EA4E3460-05CA-4C25-A829-10A80E6670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71" name="Groep 170">
            <a:extLst>
              <a:ext uri="{FF2B5EF4-FFF2-40B4-BE49-F238E27FC236}">
                <a16:creationId xmlns:a16="http://schemas.microsoft.com/office/drawing/2014/main" id="{8E7EE6E4-25FB-4AB4-83D1-09DAD85B9DC2}"/>
              </a:ext>
            </a:extLst>
          </p:cNvPr>
          <p:cNvGrpSpPr>
            <a:grpSpLocks noChangeAspect="1"/>
          </p:cNvGrpSpPr>
          <p:nvPr/>
        </p:nvGrpSpPr>
        <p:grpSpPr>
          <a:xfrm>
            <a:off x="1884680" y="5434913"/>
            <a:ext cx="585662" cy="817317"/>
            <a:chOff x="154993" y="99049"/>
            <a:chExt cx="772366" cy="1076827"/>
          </a:xfrm>
        </p:grpSpPr>
        <p:pic>
          <p:nvPicPr>
            <p:cNvPr id="172" name="image2.png">
              <a:extLst>
                <a:ext uri="{FF2B5EF4-FFF2-40B4-BE49-F238E27FC236}">
                  <a16:creationId xmlns:a16="http://schemas.microsoft.com/office/drawing/2014/main" id="{3398AA0B-30DD-4408-8E65-FE7012BFAF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3" name="Afbeelding 172">
              <a:extLst>
                <a:ext uri="{FF2B5EF4-FFF2-40B4-BE49-F238E27FC236}">
                  <a16:creationId xmlns:a16="http://schemas.microsoft.com/office/drawing/2014/main" id="{5A62C1B7-9E7A-4627-BF13-ED295E81AE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74" name="Groep 173">
            <a:extLst>
              <a:ext uri="{FF2B5EF4-FFF2-40B4-BE49-F238E27FC236}">
                <a16:creationId xmlns:a16="http://schemas.microsoft.com/office/drawing/2014/main" id="{E2363B51-9A2F-4C61-BE4A-D035BF2B3267}"/>
              </a:ext>
            </a:extLst>
          </p:cNvPr>
          <p:cNvGrpSpPr>
            <a:grpSpLocks noChangeAspect="1"/>
          </p:cNvGrpSpPr>
          <p:nvPr/>
        </p:nvGrpSpPr>
        <p:grpSpPr>
          <a:xfrm>
            <a:off x="1564641" y="5831774"/>
            <a:ext cx="591609" cy="817260"/>
            <a:chOff x="1537609" y="5128444"/>
            <a:chExt cx="779145" cy="1076325"/>
          </a:xfrm>
        </p:grpSpPr>
        <p:pic>
          <p:nvPicPr>
            <p:cNvPr id="175" name="image2.png">
              <a:extLst>
                <a:ext uri="{FF2B5EF4-FFF2-40B4-BE49-F238E27FC236}">
                  <a16:creationId xmlns:a16="http://schemas.microsoft.com/office/drawing/2014/main" id="{0FA19B37-00F6-49EC-9C7C-E3EE005568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6" name="Afbeelding 175">
              <a:extLst>
                <a:ext uri="{FF2B5EF4-FFF2-40B4-BE49-F238E27FC236}">
                  <a16:creationId xmlns:a16="http://schemas.microsoft.com/office/drawing/2014/main" id="{FDFD89C6-C17D-431C-8F5D-6ACFD28225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87" name="image2.png">
            <a:extLst>
              <a:ext uri="{FF2B5EF4-FFF2-40B4-BE49-F238E27FC236}">
                <a16:creationId xmlns:a16="http://schemas.microsoft.com/office/drawing/2014/main" id="{4510C0D8-6456-4CE3-B5BA-089F60F528C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2816861" y="175917"/>
            <a:ext cx="599377" cy="817200"/>
          </a:xfrm>
          <a:prstGeom prst="rect">
            <a:avLst/>
          </a:prstGeom>
          <a:ln/>
        </p:spPr>
      </p:pic>
      <p:pic>
        <p:nvPicPr>
          <p:cNvPr id="288" name="image2.png">
            <a:extLst>
              <a:ext uri="{FF2B5EF4-FFF2-40B4-BE49-F238E27FC236}">
                <a16:creationId xmlns:a16="http://schemas.microsoft.com/office/drawing/2014/main" id="{15A52DFC-D622-48AC-869D-4A18DCF1D0B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3153533" y="375943"/>
            <a:ext cx="605224" cy="817200"/>
          </a:xfrm>
          <a:prstGeom prst="rect">
            <a:avLst/>
          </a:prstGeom>
          <a:ln/>
        </p:spPr>
      </p:pic>
      <p:pic>
        <p:nvPicPr>
          <p:cNvPr id="289" name="image2.png">
            <a:extLst>
              <a:ext uri="{FF2B5EF4-FFF2-40B4-BE49-F238E27FC236}">
                <a16:creationId xmlns:a16="http://schemas.microsoft.com/office/drawing/2014/main" id="{F2AAB2E2-79AC-457D-8DCB-C3760BD833D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2790191" y="779802"/>
            <a:ext cx="596177" cy="817200"/>
          </a:xfrm>
          <a:prstGeom prst="rect">
            <a:avLst/>
          </a:prstGeom>
          <a:ln/>
        </p:spPr>
      </p:pic>
      <p:pic>
        <p:nvPicPr>
          <p:cNvPr id="290" name="image2.png">
            <a:extLst>
              <a:ext uri="{FF2B5EF4-FFF2-40B4-BE49-F238E27FC236}">
                <a16:creationId xmlns:a16="http://schemas.microsoft.com/office/drawing/2014/main" id="{9F42208E-FBFF-42E3-930C-33C239F92F7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3165886" y="993162"/>
            <a:ext cx="592871" cy="817200"/>
          </a:xfrm>
          <a:prstGeom prst="rect">
            <a:avLst/>
          </a:prstGeom>
          <a:ln/>
        </p:spPr>
      </p:pic>
      <p:pic>
        <p:nvPicPr>
          <p:cNvPr id="291" name="image2.png">
            <a:extLst>
              <a:ext uri="{FF2B5EF4-FFF2-40B4-BE49-F238E27FC236}">
                <a16:creationId xmlns:a16="http://schemas.microsoft.com/office/drawing/2014/main" id="{358568D2-343E-4144-911F-C7FAF411F8F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2849245" y="1390023"/>
            <a:ext cx="591414" cy="817200"/>
          </a:xfrm>
          <a:prstGeom prst="rect">
            <a:avLst/>
          </a:prstGeom>
          <a:ln/>
        </p:spPr>
      </p:pic>
      <p:grpSp>
        <p:nvGrpSpPr>
          <p:cNvPr id="292" name="Groep 291">
            <a:extLst>
              <a:ext uri="{FF2B5EF4-FFF2-40B4-BE49-F238E27FC236}">
                <a16:creationId xmlns:a16="http://schemas.microsoft.com/office/drawing/2014/main" id="{6BFA05BC-20BB-4A9C-8129-F83804C46C09}"/>
              </a:ext>
            </a:extLst>
          </p:cNvPr>
          <p:cNvGrpSpPr>
            <a:grpSpLocks noChangeAspect="1"/>
          </p:cNvGrpSpPr>
          <p:nvPr/>
        </p:nvGrpSpPr>
        <p:grpSpPr>
          <a:xfrm>
            <a:off x="2797176" y="5220918"/>
            <a:ext cx="585662" cy="817317"/>
            <a:chOff x="154814" y="94750"/>
            <a:chExt cx="772366" cy="1076828"/>
          </a:xfrm>
        </p:grpSpPr>
        <p:pic>
          <p:nvPicPr>
            <p:cNvPr id="293" name="image2.png">
              <a:extLst>
                <a:ext uri="{FF2B5EF4-FFF2-40B4-BE49-F238E27FC236}">
                  <a16:creationId xmlns:a16="http://schemas.microsoft.com/office/drawing/2014/main" id="{EC3CBE05-66D1-4E69-960A-973F051D17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4" name="Afbeelding 293">
              <a:extLst>
                <a:ext uri="{FF2B5EF4-FFF2-40B4-BE49-F238E27FC236}">
                  <a16:creationId xmlns:a16="http://schemas.microsoft.com/office/drawing/2014/main" id="{C99B0B44-8B75-4F45-A7B3-80821BBBAE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5" name="Afbeelding 294">
              <a:extLst>
                <a:ext uri="{FF2B5EF4-FFF2-40B4-BE49-F238E27FC236}">
                  <a16:creationId xmlns:a16="http://schemas.microsoft.com/office/drawing/2014/main" id="{6664FCA8-4C91-4FD9-BA45-BA61101672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6" name="Afbeelding 295">
              <a:extLst>
                <a:ext uri="{FF2B5EF4-FFF2-40B4-BE49-F238E27FC236}">
                  <a16:creationId xmlns:a16="http://schemas.microsoft.com/office/drawing/2014/main" id="{8959D814-EBD7-4893-A5DA-51B5BC5728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97" name="Groep 296">
            <a:extLst>
              <a:ext uri="{FF2B5EF4-FFF2-40B4-BE49-F238E27FC236}">
                <a16:creationId xmlns:a16="http://schemas.microsoft.com/office/drawing/2014/main" id="{E0B5B285-0350-4FA4-B211-89ECC24FAB22}"/>
              </a:ext>
            </a:extLst>
          </p:cNvPr>
          <p:cNvGrpSpPr>
            <a:grpSpLocks noChangeAspect="1"/>
          </p:cNvGrpSpPr>
          <p:nvPr/>
        </p:nvGrpSpPr>
        <p:grpSpPr>
          <a:xfrm>
            <a:off x="3117215" y="5434278"/>
            <a:ext cx="585662" cy="817317"/>
            <a:chOff x="154993" y="99049"/>
            <a:chExt cx="772366" cy="1076827"/>
          </a:xfrm>
        </p:grpSpPr>
        <p:pic>
          <p:nvPicPr>
            <p:cNvPr id="298" name="image2.png">
              <a:extLst>
                <a:ext uri="{FF2B5EF4-FFF2-40B4-BE49-F238E27FC236}">
                  <a16:creationId xmlns:a16="http://schemas.microsoft.com/office/drawing/2014/main" id="{E8925FD7-7D56-436E-86C9-5CFE1199DD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9" name="Afbeelding 298">
              <a:extLst>
                <a:ext uri="{FF2B5EF4-FFF2-40B4-BE49-F238E27FC236}">
                  <a16:creationId xmlns:a16="http://schemas.microsoft.com/office/drawing/2014/main" id="{E57ADDCF-D27D-4A96-903B-76A9DFBBF5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00" name="Groep 299">
            <a:extLst>
              <a:ext uri="{FF2B5EF4-FFF2-40B4-BE49-F238E27FC236}">
                <a16:creationId xmlns:a16="http://schemas.microsoft.com/office/drawing/2014/main" id="{026D5B49-5F4D-46D7-8DC8-7D9A2C3A70B5}"/>
              </a:ext>
            </a:extLst>
          </p:cNvPr>
          <p:cNvGrpSpPr>
            <a:grpSpLocks noChangeAspect="1"/>
          </p:cNvGrpSpPr>
          <p:nvPr/>
        </p:nvGrpSpPr>
        <p:grpSpPr>
          <a:xfrm>
            <a:off x="2797176" y="5831139"/>
            <a:ext cx="591609" cy="817260"/>
            <a:chOff x="1537609" y="5128444"/>
            <a:chExt cx="779145" cy="1076325"/>
          </a:xfrm>
        </p:grpSpPr>
        <p:pic>
          <p:nvPicPr>
            <p:cNvPr id="301" name="image2.png">
              <a:extLst>
                <a:ext uri="{FF2B5EF4-FFF2-40B4-BE49-F238E27FC236}">
                  <a16:creationId xmlns:a16="http://schemas.microsoft.com/office/drawing/2014/main" id="{128B98C3-74B2-456B-9680-A0587D0123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02" name="Afbeelding 301">
              <a:extLst>
                <a:ext uri="{FF2B5EF4-FFF2-40B4-BE49-F238E27FC236}">
                  <a16:creationId xmlns:a16="http://schemas.microsoft.com/office/drawing/2014/main" id="{125EA52B-DBFC-40A1-8622-92590BCE41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03" name="image2.png">
            <a:extLst>
              <a:ext uri="{FF2B5EF4-FFF2-40B4-BE49-F238E27FC236}">
                <a16:creationId xmlns:a16="http://schemas.microsoft.com/office/drawing/2014/main" id="{435AB3BD-F392-489A-AD3F-31D5A16219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3939016" y="175917"/>
            <a:ext cx="599377" cy="817200"/>
          </a:xfrm>
          <a:prstGeom prst="rect">
            <a:avLst/>
          </a:prstGeom>
          <a:ln/>
        </p:spPr>
      </p:pic>
      <p:pic>
        <p:nvPicPr>
          <p:cNvPr id="304" name="image2.png">
            <a:extLst>
              <a:ext uri="{FF2B5EF4-FFF2-40B4-BE49-F238E27FC236}">
                <a16:creationId xmlns:a16="http://schemas.microsoft.com/office/drawing/2014/main" id="{4D5B8067-52C4-450E-85F3-74F4FD13B9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4275688" y="375943"/>
            <a:ext cx="605224" cy="817200"/>
          </a:xfrm>
          <a:prstGeom prst="rect">
            <a:avLst/>
          </a:prstGeom>
          <a:ln/>
        </p:spPr>
      </p:pic>
      <p:pic>
        <p:nvPicPr>
          <p:cNvPr id="305" name="image2.png">
            <a:extLst>
              <a:ext uri="{FF2B5EF4-FFF2-40B4-BE49-F238E27FC236}">
                <a16:creationId xmlns:a16="http://schemas.microsoft.com/office/drawing/2014/main" id="{BE01827D-96F2-41F3-A98E-C87221E5932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3912346" y="779802"/>
            <a:ext cx="596177" cy="817200"/>
          </a:xfrm>
          <a:prstGeom prst="rect">
            <a:avLst/>
          </a:prstGeom>
          <a:ln/>
        </p:spPr>
      </p:pic>
      <p:pic>
        <p:nvPicPr>
          <p:cNvPr id="306" name="image2.png">
            <a:extLst>
              <a:ext uri="{FF2B5EF4-FFF2-40B4-BE49-F238E27FC236}">
                <a16:creationId xmlns:a16="http://schemas.microsoft.com/office/drawing/2014/main" id="{D141439D-EC78-421A-B50E-84A485F204B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4288041" y="993162"/>
            <a:ext cx="592871" cy="817200"/>
          </a:xfrm>
          <a:prstGeom prst="rect">
            <a:avLst/>
          </a:prstGeom>
          <a:ln/>
        </p:spPr>
      </p:pic>
      <p:pic>
        <p:nvPicPr>
          <p:cNvPr id="307" name="image2.png">
            <a:extLst>
              <a:ext uri="{FF2B5EF4-FFF2-40B4-BE49-F238E27FC236}">
                <a16:creationId xmlns:a16="http://schemas.microsoft.com/office/drawing/2014/main" id="{7C487835-CC2B-4048-9C8F-538789B9B2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3971400" y="1390023"/>
            <a:ext cx="591414" cy="817200"/>
          </a:xfrm>
          <a:prstGeom prst="rect">
            <a:avLst/>
          </a:prstGeom>
          <a:ln/>
        </p:spPr>
      </p:pic>
      <p:grpSp>
        <p:nvGrpSpPr>
          <p:cNvPr id="308" name="Groep 307">
            <a:extLst>
              <a:ext uri="{FF2B5EF4-FFF2-40B4-BE49-F238E27FC236}">
                <a16:creationId xmlns:a16="http://schemas.microsoft.com/office/drawing/2014/main" id="{541AD392-B846-4AEC-A539-7086871C4A08}"/>
              </a:ext>
            </a:extLst>
          </p:cNvPr>
          <p:cNvGrpSpPr>
            <a:grpSpLocks noChangeAspect="1"/>
          </p:cNvGrpSpPr>
          <p:nvPr/>
        </p:nvGrpSpPr>
        <p:grpSpPr>
          <a:xfrm>
            <a:off x="3919331" y="5220918"/>
            <a:ext cx="585662" cy="817317"/>
            <a:chOff x="154814" y="94750"/>
            <a:chExt cx="772366" cy="1076828"/>
          </a:xfrm>
        </p:grpSpPr>
        <p:pic>
          <p:nvPicPr>
            <p:cNvPr id="309" name="image2.png">
              <a:extLst>
                <a:ext uri="{FF2B5EF4-FFF2-40B4-BE49-F238E27FC236}">
                  <a16:creationId xmlns:a16="http://schemas.microsoft.com/office/drawing/2014/main" id="{4B96E69C-9006-44FE-8F0D-EF8DF9E20F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0" name="Afbeelding 309">
              <a:extLst>
                <a:ext uri="{FF2B5EF4-FFF2-40B4-BE49-F238E27FC236}">
                  <a16:creationId xmlns:a16="http://schemas.microsoft.com/office/drawing/2014/main" id="{243D419A-0CBC-41E4-A954-3DE19C31A8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1" name="Afbeelding 310">
              <a:extLst>
                <a:ext uri="{FF2B5EF4-FFF2-40B4-BE49-F238E27FC236}">
                  <a16:creationId xmlns:a16="http://schemas.microsoft.com/office/drawing/2014/main" id="{1E09E73D-E7E7-4EF9-AE42-EFF5231D11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2" name="Afbeelding 311">
              <a:extLst>
                <a:ext uri="{FF2B5EF4-FFF2-40B4-BE49-F238E27FC236}">
                  <a16:creationId xmlns:a16="http://schemas.microsoft.com/office/drawing/2014/main" id="{21E6E29F-C9F8-463F-B33F-3C4098D1B4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13" name="Groep 312">
            <a:extLst>
              <a:ext uri="{FF2B5EF4-FFF2-40B4-BE49-F238E27FC236}">
                <a16:creationId xmlns:a16="http://schemas.microsoft.com/office/drawing/2014/main" id="{4A068555-FADA-4CF6-89A4-4AF5FED87CA5}"/>
              </a:ext>
            </a:extLst>
          </p:cNvPr>
          <p:cNvGrpSpPr>
            <a:grpSpLocks noChangeAspect="1"/>
          </p:cNvGrpSpPr>
          <p:nvPr/>
        </p:nvGrpSpPr>
        <p:grpSpPr>
          <a:xfrm>
            <a:off x="4239370" y="5434278"/>
            <a:ext cx="585662" cy="817317"/>
            <a:chOff x="154993" y="99049"/>
            <a:chExt cx="772366" cy="1076827"/>
          </a:xfrm>
        </p:grpSpPr>
        <p:pic>
          <p:nvPicPr>
            <p:cNvPr id="314" name="image2.png">
              <a:extLst>
                <a:ext uri="{FF2B5EF4-FFF2-40B4-BE49-F238E27FC236}">
                  <a16:creationId xmlns:a16="http://schemas.microsoft.com/office/drawing/2014/main" id="{832F2C21-08EF-428D-8449-EE6F4ABBA7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5" name="Afbeelding 314">
              <a:extLst>
                <a:ext uri="{FF2B5EF4-FFF2-40B4-BE49-F238E27FC236}">
                  <a16:creationId xmlns:a16="http://schemas.microsoft.com/office/drawing/2014/main" id="{A4F82134-5CB7-4961-8D9A-0E321D88E5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16" name="Groep 315">
            <a:extLst>
              <a:ext uri="{FF2B5EF4-FFF2-40B4-BE49-F238E27FC236}">
                <a16:creationId xmlns:a16="http://schemas.microsoft.com/office/drawing/2014/main" id="{35690C3D-C58C-4128-8F2D-F5E4031DE85D}"/>
              </a:ext>
            </a:extLst>
          </p:cNvPr>
          <p:cNvGrpSpPr>
            <a:grpSpLocks noChangeAspect="1"/>
          </p:cNvGrpSpPr>
          <p:nvPr/>
        </p:nvGrpSpPr>
        <p:grpSpPr>
          <a:xfrm>
            <a:off x="3919331" y="5831139"/>
            <a:ext cx="591609" cy="817260"/>
            <a:chOff x="1537609" y="5128444"/>
            <a:chExt cx="779145" cy="1076325"/>
          </a:xfrm>
        </p:grpSpPr>
        <p:pic>
          <p:nvPicPr>
            <p:cNvPr id="317" name="image2.png">
              <a:extLst>
                <a:ext uri="{FF2B5EF4-FFF2-40B4-BE49-F238E27FC236}">
                  <a16:creationId xmlns:a16="http://schemas.microsoft.com/office/drawing/2014/main" id="{E60C2011-B111-41F2-AF77-6697D58815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8" name="Afbeelding 317">
              <a:extLst>
                <a:ext uri="{FF2B5EF4-FFF2-40B4-BE49-F238E27FC236}">
                  <a16:creationId xmlns:a16="http://schemas.microsoft.com/office/drawing/2014/main" id="{D60C57E0-81F7-4575-84C2-EFD6FB9971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19" name="image2.png">
            <a:extLst>
              <a:ext uri="{FF2B5EF4-FFF2-40B4-BE49-F238E27FC236}">
                <a16:creationId xmlns:a16="http://schemas.microsoft.com/office/drawing/2014/main" id="{CEA43D24-4303-4B9B-8DEC-5930009C09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5100431" y="175282"/>
            <a:ext cx="599377" cy="817200"/>
          </a:xfrm>
          <a:prstGeom prst="rect">
            <a:avLst/>
          </a:prstGeom>
          <a:ln/>
        </p:spPr>
      </p:pic>
      <p:pic>
        <p:nvPicPr>
          <p:cNvPr id="320" name="image2.png">
            <a:extLst>
              <a:ext uri="{FF2B5EF4-FFF2-40B4-BE49-F238E27FC236}">
                <a16:creationId xmlns:a16="http://schemas.microsoft.com/office/drawing/2014/main" id="{D6B9E8F8-0646-484B-8B83-0FB971C6BC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5437103" y="375308"/>
            <a:ext cx="605224" cy="817200"/>
          </a:xfrm>
          <a:prstGeom prst="rect">
            <a:avLst/>
          </a:prstGeom>
          <a:ln/>
        </p:spPr>
      </p:pic>
      <p:pic>
        <p:nvPicPr>
          <p:cNvPr id="321" name="image2.png">
            <a:extLst>
              <a:ext uri="{FF2B5EF4-FFF2-40B4-BE49-F238E27FC236}">
                <a16:creationId xmlns:a16="http://schemas.microsoft.com/office/drawing/2014/main" id="{0D0DE939-59A4-4E4F-8337-40172F8456F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5073761" y="779167"/>
            <a:ext cx="596177" cy="817200"/>
          </a:xfrm>
          <a:prstGeom prst="rect">
            <a:avLst/>
          </a:prstGeom>
          <a:ln/>
        </p:spPr>
      </p:pic>
      <p:pic>
        <p:nvPicPr>
          <p:cNvPr id="322" name="image2.png">
            <a:extLst>
              <a:ext uri="{FF2B5EF4-FFF2-40B4-BE49-F238E27FC236}">
                <a16:creationId xmlns:a16="http://schemas.microsoft.com/office/drawing/2014/main" id="{E03FA321-8BC9-4C0A-859E-CCB4BCCBB2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5449456" y="992527"/>
            <a:ext cx="592871" cy="817200"/>
          </a:xfrm>
          <a:prstGeom prst="rect">
            <a:avLst/>
          </a:prstGeom>
          <a:ln/>
        </p:spPr>
      </p:pic>
      <p:pic>
        <p:nvPicPr>
          <p:cNvPr id="323" name="image2.png">
            <a:extLst>
              <a:ext uri="{FF2B5EF4-FFF2-40B4-BE49-F238E27FC236}">
                <a16:creationId xmlns:a16="http://schemas.microsoft.com/office/drawing/2014/main" id="{17E6BC89-42CB-4BC2-BA70-72D30556DB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5132815" y="1389388"/>
            <a:ext cx="591414" cy="817200"/>
          </a:xfrm>
          <a:prstGeom prst="rect">
            <a:avLst/>
          </a:prstGeom>
          <a:ln/>
        </p:spPr>
      </p:pic>
      <p:grpSp>
        <p:nvGrpSpPr>
          <p:cNvPr id="324" name="Groep 323">
            <a:extLst>
              <a:ext uri="{FF2B5EF4-FFF2-40B4-BE49-F238E27FC236}">
                <a16:creationId xmlns:a16="http://schemas.microsoft.com/office/drawing/2014/main" id="{A379F89A-B787-421B-A620-A17E04C36D5D}"/>
              </a:ext>
            </a:extLst>
          </p:cNvPr>
          <p:cNvGrpSpPr>
            <a:grpSpLocks noChangeAspect="1"/>
          </p:cNvGrpSpPr>
          <p:nvPr/>
        </p:nvGrpSpPr>
        <p:grpSpPr>
          <a:xfrm>
            <a:off x="5080746" y="5220283"/>
            <a:ext cx="585662" cy="817317"/>
            <a:chOff x="154814" y="94750"/>
            <a:chExt cx="772366" cy="1076828"/>
          </a:xfrm>
        </p:grpSpPr>
        <p:pic>
          <p:nvPicPr>
            <p:cNvPr id="325" name="image2.png">
              <a:extLst>
                <a:ext uri="{FF2B5EF4-FFF2-40B4-BE49-F238E27FC236}">
                  <a16:creationId xmlns:a16="http://schemas.microsoft.com/office/drawing/2014/main" id="{BD165A02-3761-4330-B31D-BD5AF91DA8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6" name="Afbeelding 325">
              <a:extLst>
                <a:ext uri="{FF2B5EF4-FFF2-40B4-BE49-F238E27FC236}">
                  <a16:creationId xmlns:a16="http://schemas.microsoft.com/office/drawing/2014/main" id="{C28AE537-184C-46BF-8B9C-8505A53B27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7" name="Afbeelding 326">
              <a:extLst>
                <a:ext uri="{FF2B5EF4-FFF2-40B4-BE49-F238E27FC236}">
                  <a16:creationId xmlns:a16="http://schemas.microsoft.com/office/drawing/2014/main" id="{A05640B8-095C-4F6E-84F5-A89A689C54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8" name="Afbeelding 327">
              <a:extLst>
                <a:ext uri="{FF2B5EF4-FFF2-40B4-BE49-F238E27FC236}">
                  <a16:creationId xmlns:a16="http://schemas.microsoft.com/office/drawing/2014/main" id="{748F529A-654E-4A5B-B00C-39DE717BC5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29" name="Groep 328">
            <a:extLst>
              <a:ext uri="{FF2B5EF4-FFF2-40B4-BE49-F238E27FC236}">
                <a16:creationId xmlns:a16="http://schemas.microsoft.com/office/drawing/2014/main" id="{F7F8F77F-8B99-4436-9255-F44970BD3DFF}"/>
              </a:ext>
            </a:extLst>
          </p:cNvPr>
          <p:cNvGrpSpPr>
            <a:grpSpLocks noChangeAspect="1"/>
          </p:cNvGrpSpPr>
          <p:nvPr/>
        </p:nvGrpSpPr>
        <p:grpSpPr>
          <a:xfrm>
            <a:off x="5400785" y="5433643"/>
            <a:ext cx="585662" cy="817317"/>
            <a:chOff x="154993" y="99049"/>
            <a:chExt cx="772366" cy="1076827"/>
          </a:xfrm>
        </p:grpSpPr>
        <p:pic>
          <p:nvPicPr>
            <p:cNvPr id="330" name="image2.png">
              <a:extLst>
                <a:ext uri="{FF2B5EF4-FFF2-40B4-BE49-F238E27FC236}">
                  <a16:creationId xmlns:a16="http://schemas.microsoft.com/office/drawing/2014/main" id="{28E211E0-D1F3-44A9-A0D4-40C8E577BE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1" name="Afbeelding 330">
              <a:extLst>
                <a:ext uri="{FF2B5EF4-FFF2-40B4-BE49-F238E27FC236}">
                  <a16:creationId xmlns:a16="http://schemas.microsoft.com/office/drawing/2014/main" id="{94D3210F-920D-4AEC-ACC1-D036FE0259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32" name="Groep 331">
            <a:extLst>
              <a:ext uri="{FF2B5EF4-FFF2-40B4-BE49-F238E27FC236}">
                <a16:creationId xmlns:a16="http://schemas.microsoft.com/office/drawing/2014/main" id="{E754DCB7-A04B-4F53-BF15-3EABB5A99523}"/>
              </a:ext>
            </a:extLst>
          </p:cNvPr>
          <p:cNvGrpSpPr>
            <a:grpSpLocks noChangeAspect="1"/>
          </p:cNvGrpSpPr>
          <p:nvPr/>
        </p:nvGrpSpPr>
        <p:grpSpPr>
          <a:xfrm>
            <a:off x="5080746" y="5830504"/>
            <a:ext cx="591609" cy="817260"/>
            <a:chOff x="1537609" y="5128444"/>
            <a:chExt cx="779145" cy="1076325"/>
          </a:xfrm>
        </p:grpSpPr>
        <p:pic>
          <p:nvPicPr>
            <p:cNvPr id="333" name="image2.png">
              <a:extLst>
                <a:ext uri="{FF2B5EF4-FFF2-40B4-BE49-F238E27FC236}">
                  <a16:creationId xmlns:a16="http://schemas.microsoft.com/office/drawing/2014/main" id="{D189A5FE-E7DF-43B1-84DC-FC1462E735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4" name="Afbeelding 333">
              <a:extLst>
                <a:ext uri="{FF2B5EF4-FFF2-40B4-BE49-F238E27FC236}">
                  <a16:creationId xmlns:a16="http://schemas.microsoft.com/office/drawing/2014/main" id="{66C353E8-5EE2-4A27-829B-5D2B5742A5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35" name="image2.png">
            <a:extLst>
              <a:ext uri="{FF2B5EF4-FFF2-40B4-BE49-F238E27FC236}">
                <a16:creationId xmlns:a16="http://schemas.microsoft.com/office/drawing/2014/main" id="{27C16FA6-C69F-4E3D-8E5A-9749EA7DBA3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6245826" y="174647"/>
            <a:ext cx="599377" cy="817200"/>
          </a:xfrm>
          <a:prstGeom prst="rect">
            <a:avLst/>
          </a:prstGeom>
          <a:ln/>
        </p:spPr>
      </p:pic>
      <p:pic>
        <p:nvPicPr>
          <p:cNvPr id="336" name="image2.png">
            <a:extLst>
              <a:ext uri="{FF2B5EF4-FFF2-40B4-BE49-F238E27FC236}">
                <a16:creationId xmlns:a16="http://schemas.microsoft.com/office/drawing/2014/main" id="{061BAB50-E2F1-4698-9797-A89BFF6584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6582498" y="374673"/>
            <a:ext cx="605224" cy="817200"/>
          </a:xfrm>
          <a:prstGeom prst="rect">
            <a:avLst/>
          </a:prstGeom>
          <a:ln/>
        </p:spPr>
      </p:pic>
      <p:pic>
        <p:nvPicPr>
          <p:cNvPr id="337" name="image2.png">
            <a:extLst>
              <a:ext uri="{FF2B5EF4-FFF2-40B4-BE49-F238E27FC236}">
                <a16:creationId xmlns:a16="http://schemas.microsoft.com/office/drawing/2014/main" id="{1BBEB593-9997-4F85-B927-A936D81A5A0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6219156" y="778532"/>
            <a:ext cx="596177" cy="817200"/>
          </a:xfrm>
          <a:prstGeom prst="rect">
            <a:avLst/>
          </a:prstGeom>
          <a:ln/>
        </p:spPr>
      </p:pic>
      <p:pic>
        <p:nvPicPr>
          <p:cNvPr id="338" name="image2.png">
            <a:extLst>
              <a:ext uri="{FF2B5EF4-FFF2-40B4-BE49-F238E27FC236}">
                <a16:creationId xmlns:a16="http://schemas.microsoft.com/office/drawing/2014/main" id="{DDD49E99-5476-4B16-B706-5282B9CA8B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6594851" y="991892"/>
            <a:ext cx="592871" cy="817200"/>
          </a:xfrm>
          <a:prstGeom prst="rect">
            <a:avLst/>
          </a:prstGeom>
          <a:ln/>
        </p:spPr>
      </p:pic>
      <p:pic>
        <p:nvPicPr>
          <p:cNvPr id="339" name="image2.png">
            <a:extLst>
              <a:ext uri="{FF2B5EF4-FFF2-40B4-BE49-F238E27FC236}">
                <a16:creationId xmlns:a16="http://schemas.microsoft.com/office/drawing/2014/main" id="{869E2B2C-45FE-42E5-A38F-FAE6AA1BF6C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6278210" y="1388753"/>
            <a:ext cx="591414" cy="817200"/>
          </a:xfrm>
          <a:prstGeom prst="rect">
            <a:avLst/>
          </a:prstGeom>
          <a:ln/>
        </p:spPr>
      </p:pic>
      <p:grpSp>
        <p:nvGrpSpPr>
          <p:cNvPr id="340" name="Groep 339">
            <a:extLst>
              <a:ext uri="{FF2B5EF4-FFF2-40B4-BE49-F238E27FC236}">
                <a16:creationId xmlns:a16="http://schemas.microsoft.com/office/drawing/2014/main" id="{0F1464A3-3947-46A2-8EB1-B17A93E350ED}"/>
              </a:ext>
            </a:extLst>
          </p:cNvPr>
          <p:cNvGrpSpPr>
            <a:grpSpLocks noChangeAspect="1"/>
          </p:cNvGrpSpPr>
          <p:nvPr/>
        </p:nvGrpSpPr>
        <p:grpSpPr>
          <a:xfrm>
            <a:off x="6226141" y="5219648"/>
            <a:ext cx="585662" cy="817317"/>
            <a:chOff x="154814" y="94750"/>
            <a:chExt cx="772366" cy="1076828"/>
          </a:xfrm>
        </p:grpSpPr>
        <p:pic>
          <p:nvPicPr>
            <p:cNvPr id="341" name="image2.png">
              <a:extLst>
                <a:ext uri="{FF2B5EF4-FFF2-40B4-BE49-F238E27FC236}">
                  <a16:creationId xmlns:a16="http://schemas.microsoft.com/office/drawing/2014/main" id="{2EE08B35-FCAA-48B4-AA6D-317D6A9587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2" name="Afbeelding 341">
              <a:extLst>
                <a:ext uri="{FF2B5EF4-FFF2-40B4-BE49-F238E27FC236}">
                  <a16:creationId xmlns:a16="http://schemas.microsoft.com/office/drawing/2014/main" id="{3B192F8D-ED94-4B70-B1F9-2FA9F138D1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3" name="Afbeelding 342">
              <a:extLst>
                <a:ext uri="{FF2B5EF4-FFF2-40B4-BE49-F238E27FC236}">
                  <a16:creationId xmlns:a16="http://schemas.microsoft.com/office/drawing/2014/main" id="{800C8332-3022-449F-9352-CF5EEE4A77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4" name="Afbeelding 343">
              <a:extLst>
                <a:ext uri="{FF2B5EF4-FFF2-40B4-BE49-F238E27FC236}">
                  <a16:creationId xmlns:a16="http://schemas.microsoft.com/office/drawing/2014/main" id="{187B8652-25C4-44DC-BA87-A187334159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45" name="Groep 344">
            <a:extLst>
              <a:ext uri="{FF2B5EF4-FFF2-40B4-BE49-F238E27FC236}">
                <a16:creationId xmlns:a16="http://schemas.microsoft.com/office/drawing/2014/main" id="{158EFFD6-BC42-49E3-99B1-125A0D978E8B}"/>
              </a:ext>
            </a:extLst>
          </p:cNvPr>
          <p:cNvGrpSpPr>
            <a:grpSpLocks noChangeAspect="1"/>
          </p:cNvGrpSpPr>
          <p:nvPr/>
        </p:nvGrpSpPr>
        <p:grpSpPr>
          <a:xfrm>
            <a:off x="6546180" y="5433008"/>
            <a:ext cx="585662" cy="817317"/>
            <a:chOff x="154993" y="99049"/>
            <a:chExt cx="772366" cy="1076827"/>
          </a:xfrm>
        </p:grpSpPr>
        <p:pic>
          <p:nvPicPr>
            <p:cNvPr id="346" name="image2.png">
              <a:extLst>
                <a:ext uri="{FF2B5EF4-FFF2-40B4-BE49-F238E27FC236}">
                  <a16:creationId xmlns:a16="http://schemas.microsoft.com/office/drawing/2014/main" id="{9C36F5A0-FE5C-44C6-B120-EEF97ED48F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7" name="Afbeelding 346">
              <a:extLst>
                <a:ext uri="{FF2B5EF4-FFF2-40B4-BE49-F238E27FC236}">
                  <a16:creationId xmlns:a16="http://schemas.microsoft.com/office/drawing/2014/main" id="{3C834526-9560-4F47-9C51-4FD9F5DEFE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48" name="Groep 347">
            <a:extLst>
              <a:ext uri="{FF2B5EF4-FFF2-40B4-BE49-F238E27FC236}">
                <a16:creationId xmlns:a16="http://schemas.microsoft.com/office/drawing/2014/main" id="{32B88F77-1BB5-48AB-9E40-7E0486BE3868}"/>
              </a:ext>
            </a:extLst>
          </p:cNvPr>
          <p:cNvGrpSpPr>
            <a:grpSpLocks noChangeAspect="1"/>
          </p:cNvGrpSpPr>
          <p:nvPr/>
        </p:nvGrpSpPr>
        <p:grpSpPr>
          <a:xfrm>
            <a:off x="6226141" y="5829869"/>
            <a:ext cx="591609" cy="817260"/>
            <a:chOff x="1537609" y="5128444"/>
            <a:chExt cx="779145" cy="1076325"/>
          </a:xfrm>
        </p:grpSpPr>
        <p:pic>
          <p:nvPicPr>
            <p:cNvPr id="349" name="image2.png">
              <a:extLst>
                <a:ext uri="{FF2B5EF4-FFF2-40B4-BE49-F238E27FC236}">
                  <a16:creationId xmlns:a16="http://schemas.microsoft.com/office/drawing/2014/main" id="{779A34F8-8812-43DF-AB96-691729B8AF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0" name="Afbeelding 349">
              <a:extLst>
                <a:ext uri="{FF2B5EF4-FFF2-40B4-BE49-F238E27FC236}">
                  <a16:creationId xmlns:a16="http://schemas.microsoft.com/office/drawing/2014/main" id="{61D7FB09-DA19-43C0-823D-54D8B4D262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51" name="image2.png">
            <a:extLst>
              <a:ext uri="{FF2B5EF4-FFF2-40B4-BE49-F238E27FC236}">
                <a16:creationId xmlns:a16="http://schemas.microsoft.com/office/drawing/2014/main" id="{F76EA816-1D04-4DBD-8903-0D95217E17B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7385761" y="174012"/>
            <a:ext cx="599377" cy="817200"/>
          </a:xfrm>
          <a:prstGeom prst="rect">
            <a:avLst/>
          </a:prstGeom>
          <a:ln/>
        </p:spPr>
      </p:pic>
      <p:pic>
        <p:nvPicPr>
          <p:cNvPr id="352" name="image2.png">
            <a:extLst>
              <a:ext uri="{FF2B5EF4-FFF2-40B4-BE49-F238E27FC236}">
                <a16:creationId xmlns:a16="http://schemas.microsoft.com/office/drawing/2014/main" id="{C36F00C9-4DF2-4FD7-B3C2-98F882299CE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7722433" y="374038"/>
            <a:ext cx="605224" cy="817200"/>
          </a:xfrm>
          <a:prstGeom prst="rect">
            <a:avLst/>
          </a:prstGeom>
          <a:ln/>
        </p:spPr>
      </p:pic>
      <p:pic>
        <p:nvPicPr>
          <p:cNvPr id="353" name="image2.png">
            <a:extLst>
              <a:ext uri="{FF2B5EF4-FFF2-40B4-BE49-F238E27FC236}">
                <a16:creationId xmlns:a16="http://schemas.microsoft.com/office/drawing/2014/main" id="{F3B56F57-7000-4E4E-93BA-8013FA15CA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7359091" y="777897"/>
            <a:ext cx="596177" cy="817200"/>
          </a:xfrm>
          <a:prstGeom prst="rect">
            <a:avLst/>
          </a:prstGeom>
          <a:ln/>
        </p:spPr>
      </p:pic>
      <p:pic>
        <p:nvPicPr>
          <p:cNvPr id="354" name="image2.png">
            <a:extLst>
              <a:ext uri="{FF2B5EF4-FFF2-40B4-BE49-F238E27FC236}">
                <a16:creationId xmlns:a16="http://schemas.microsoft.com/office/drawing/2014/main" id="{D8890A55-04D1-47EC-BE58-9D225DA9327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7734786" y="991257"/>
            <a:ext cx="592871" cy="817200"/>
          </a:xfrm>
          <a:prstGeom prst="rect">
            <a:avLst/>
          </a:prstGeom>
          <a:ln/>
        </p:spPr>
      </p:pic>
      <p:pic>
        <p:nvPicPr>
          <p:cNvPr id="355" name="image2.png">
            <a:extLst>
              <a:ext uri="{FF2B5EF4-FFF2-40B4-BE49-F238E27FC236}">
                <a16:creationId xmlns:a16="http://schemas.microsoft.com/office/drawing/2014/main" id="{EF0254E7-D203-4882-BC46-C842E5193CB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7418145" y="1388118"/>
            <a:ext cx="591414" cy="817200"/>
          </a:xfrm>
          <a:prstGeom prst="rect">
            <a:avLst/>
          </a:prstGeom>
          <a:ln/>
        </p:spPr>
      </p:pic>
      <p:grpSp>
        <p:nvGrpSpPr>
          <p:cNvPr id="356" name="Groep 355">
            <a:extLst>
              <a:ext uri="{FF2B5EF4-FFF2-40B4-BE49-F238E27FC236}">
                <a16:creationId xmlns:a16="http://schemas.microsoft.com/office/drawing/2014/main" id="{4A4ED889-490B-4F52-92A4-84EE61D8DB64}"/>
              </a:ext>
            </a:extLst>
          </p:cNvPr>
          <p:cNvGrpSpPr>
            <a:grpSpLocks noChangeAspect="1"/>
          </p:cNvGrpSpPr>
          <p:nvPr/>
        </p:nvGrpSpPr>
        <p:grpSpPr>
          <a:xfrm>
            <a:off x="7366076" y="5219013"/>
            <a:ext cx="585662" cy="817317"/>
            <a:chOff x="154814" y="94750"/>
            <a:chExt cx="772366" cy="1076828"/>
          </a:xfrm>
        </p:grpSpPr>
        <p:pic>
          <p:nvPicPr>
            <p:cNvPr id="357" name="image2.png">
              <a:extLst>
                <a:ext uri="{FF2B5EF4-FFF2-40B4-BE49-F238E27FC236}">
                  <a16:creationId xmlns:a16="http://schemas.microsoft.com/office/drawing/2014/main" id="{0993A538-A249-4B39-9610-B0AC632954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8" name="Afbeelding 357">
              <a:extLst>
                <a:ext uri="{FF2B5EF4-FFF2-40B4-BE49-F238E27FC236}">
                  <a16:creationId xmlns:a16="http://schemas.microsoft.com/office/drawing/2014/main" id="{0D64CC2F-963F-4F94-99A4-C80163F55B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9" name="Afbeelding 358">
              <a:extLst>
                <a:ext uri="{FF2B5EF4-FFF2-40B4-BE49-F238E27FC236}">
                  <a16:creationId xmlns:a16="http://schemas.microsoft.com/office/drawing/2014/main" id="{B2846802-DE0A-4709-B45C-531E76536D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0" name="Afbeelding 359">
              <a:extLst>
                <a:ext uri="{FF2B5EF4-FFF2-40B4-BE49-F238E27FC236}">
                  <a16:creationId xmlns:a16="http://schemas.microsoft.com/office/drawing/2014/main" id="{2F85B78C-63F3-493D-99B4-D4292FE2B1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61" name="Groep 360">
            <a:extLst>
              <a:ext uri="{FF2B5EF4-FFF2-40B4-BE49-F238E27FC236}">
                <a16:creationId xmlns:a16="http://schemas.microsoft.com/office/drawing/2014/main" id="{5B47E172-DBEB-40EA-AA68-89949ED9B972}"/>
              </a:ext>
            </a:extLst>
          </p:cNvPr>
          <p:cNvGrpSpPr>
            <a:grpSpLocks noChangeAspect="1"/>
          </p:cNvGrpSpPr>
          <p:nvPr/>
        </p:nvGrpSpPr>
        <p:grpSpPr>
          <a:xfrm>
            <a:off x="7686115" y="5432373"/>
            <a:ext cx="585662" cy="817317"/>
            <a:chOff x="154993" y="99049"/>
            <a:chExt cx="772366" cy="1076827"/>
          </a:xfrm>
        </p:grpSpPr>
        <p:pic>
          <p:nvPicPr>
            <p:cNvPr id="362" name="image2.png">
              <a:extLst>
                <a:ext uri="{FF2B5EF4-FFF2-40B4-BE49-F238E27FC236}">
                  <a16:creationId xmlns:a16="http://schemas.microsoft.com/office/drawing/2014/main" id="{B090AEBC-EA7A-454D-94DE-EB1CCA5958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3" name="Afbeelding 362">
              <a:extLst>
                <a:ext uri="{FF2B5EF4-FFF2-40B4-BE49-F238E27FC236}">
                  <a16:creationId xmlns:a16="http://schemas.microsoft.com/office/drawing/2014/main" id="{B2F79012-603A-4DD4-BAFB-3BCB484D0E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64" name="Groep 363">
            <a:extLst>
              <a:ext uri="{FF2B5EF4-FFF2-40B4-BE49-F238E27FC236}">
                <a16:creationId xmlns:a16="http://schemas.microsoft.com/office/drawing/2014/main" id="{5D1DEAC3-AC33-4617-8EEF-962D5415AD95}"/>
              </a:ext>
            </a:extLst>
          </p:cNvPr>
          <p:cNvGrpSpPr>
            <a:grpSpLocks noChangeAspect="1"/>
          </p:cNvGrpSpPr>
          <p:nvPr/>
        </p:nvGrpSpPr>
        <p:grpSpPr>
          <a:xfrm>
            <a:off x="7366076" y="5829234"/>
            <a:ext cx="591609" cy="817260"/>
            <a:chOff x="1537609" y="5128444"/>
            <a:chExt cx="779145" cy="1076325"/>
          </a:xfrm>
        </p:grpSpPr>
        <p:pic>
          <p:nvPicPr>
            <p:cNvPr id="365" name="image2.png">
              <a:extLst>
                <a:ext uri="{FF2B5EF4-FFF2-40B4-BE49-F238E27FC236}">
                  <a16:creationId xmlns:a16="http://schemas.microsoft.com/office/drawing/2014/main" id="{F338A7C2-E693-40BE-8A2D-36C7D5B183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6" name="Afbeelding 365">
              <a:extLst>
                <a:ext uri="{FF2B5EF4-FFF2-40B4-BE49-F238E27FC236}">
                  <a16:creationId xmlns:a16="http://schemas.microsoft.com/office/drawing/2014/main" id="{969782BB-E681-4F12-930B-BCC468C6E1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67" name="image2.png">
            <a:extLst>
              <a:ext uri="{FF2B5EF4-FFF2-40B4-BE49-F238E27FC236}">
                <a16:creationId xmlns:a16="http://schemas.microsoft.com/office/drawing/2014/main" id="{51A32C26-1CDB-4F54-AD6C-33A75BC233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8507916" y="174012"/>
            <a:ext cx="599377" cy="817200"/>
          </a:xfrm>
          <a:prstGeom prst="rect">
            <a:avLst/>
          </a:prstGeom>
          <a:ln/>
        </p:spPr>
      </p:pic>
      <p:pic>
        <p:nvPicPr>
          <p:cNvPr id="368" name="image2.png">
            <a:extLst>
              <a:ext uri="{FF2B5EF4-FFF2-40B4-BE49-F238E27FC236}">
                <a16:creationId xmlns:a16="http://schemas.microsoft.com/office/drawing/2014/main" id="{07CEB486-2030-4A1D-9EBD-3191DE64D9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8844588" y="374038"/>
            <a:ext cx="605224" cy="817200"/>
          </a:xfrm>
          <a:prstGeom prst="rect">
            <a:avLst/>
          </a:prstGeom>
          <a:ln/>
        </p:spPr>
      </p:pic>
      <p:pic>
        <p:nvPicPr>
          <p:cNvPr id="369" name="image2.png">
            <a:extLst>
              <a:ext uri="{FF2B5EF4-FFF2-40B4-BE49-F238E27FC236}">
                <a16:creationId xmlns:a16="http://schemas.microsoft.com/office/drawing/2014/main" id="{9CD527A4-7232-4C36-812E-4C7A5989015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8481246" y="777897"/>
            <a:ext cx="596177" cy="817200"/>
          </a:xfrm>
          <a:prstGeom prst="rect">
            <a:avLst/>
          </a:prstGeom>
          <a:ln/>
        </p:spPr>
      </p:pic>
      <p:pic>
        <p:nvPicPr>
          <p:cNvPr id="370" name="image2.png">
            <a:extLst>
              <a:ext uri="{FF2B5EF4-FFF2-40B4-BE49-F238E27FC236}">
                <a16:creationId xmlns:a16="http://schemas.microsoft.com/office/drawing/2014/main" id="{20A29BBE-6C59-4ED4-B3DC-7C59A97A48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8856941" y="991257"/>
            <a:ext cx="592871" cy="817200"/>
          </a:xfrm>
          <a:prstGeom prst="rect">
            <a:avLst/>
          </a:prstGeom>
          <a:ln/>
        </p:spPr>
      </p:pic>
      <p:pic>
        <p:nvPicPr>
          <p:cNvPr id="371" name="image2.png">
            <a:extLst>
              <a:ext uri="{FF2B5EF4-FFF2-40B4-BE49-F238E27FC236}">
                <a16:creationId xmlns:a16="http://schemas.microsoft.com/office/drawing/2014/main" id="{B2896FCB-583E-418F-B360-68B3A4892E6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8540300" y="1388118"/>
            <a:ext cx="591414" cy="817200"/>
          </a:xfrm>
          <a:prstGeom prst="rect">
            <a:avLst/>
          </a:prstGeom>
          <a:ln/>
        </p:spPr>
      </p:pic>
      <p:grpSp>
        <p:nvGrpSpPr>
          <p:cNvPr id="372" name="Groep 371">
            <a:extLst>
              <a:ext uri="{FF2B5EF4-FFF2-40B4-BE49-F238E27FC236}">
                <a16:creationId xmlns:a16="http://schemas.microsoft.com/office/drawing/2014/main" id="{C68F30C1-B103-47D8-B8FE-C8AB1DFE0564}"/>
              </a:ext>
            </a:extLst>
          </p:cNvPr>
          <p:cNvGrpSpPr>
            <a:grpSpLocks noChangeAspect="1"/>
          </p:cNvGrpSpPr>
          <p:nvPr/>
        </p:nvGrpSpPr>
        <p:grpSpPr>
          <a:xfrm>
            <a:off x="8488231" y="5219013"/>
            <a:ext cx="585662" cy="817317"/>
            <a:chOff x="154814" y="94750"/>
            <a:chExt cx="772366" cy="1076828"/>
          </a:xfrm>
        </p:grpSpPr>
        <p:pic>
          <p:nvPicPr>
            <p:cNvPr id="373" name="image2.png">
              <a:extLst>
                <a:ext uri="{FF2B5EF4-FFF2-40B4-BE49-F238E27FC236}">
                  <a16:creationId xmlns:a16="http://schemas.microsoft.com/office/drawing/2014/main" id="{E93478B5-325F-4565-A9C4-D13D4043D4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4" name="Afbeelding 373">
              <a:extLst>
                <a:ext uri="{FF2B5EF4-FFF2-40B4-BE49-F238E27FC236}">
                  <a16:creationId xmlns:a16="http://schemas.microsoft.com/office/drawing/2014/main" id="{D97CFF17-5F9E-460E-9E3E-25D025562B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5" name="Afbeelding 374">
              <a:extLst>
                <a:ext uri="{FF2B5EF4-FFF2-40B4-BE49-F238E27FC236}">
                  <a16:creationId xmlns:a16="http://schemas.microsoft.com/office/drawing/2014/main" id="{879DC6F4-9A40-4A8F-9B24-D6449B3BF7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6" name="Afbeelding 375">
              <a:extLst>
                <a:ext uri="{FF2B5EF4-FFF2-40B4-BE49-F238E27FC236}">
                  <a16:creationId xmlns:a16="http://schemas.microsoft.com/office/drawing/2014/main" id="{7A875B18-807A-48AE-9F88-B26610B2E0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77" name="Groep 376">
            <a:extLst>
              <a:ext uri="{FF2B5EF4-FFF2-40B4-BE49-F238E27FC236}">
                <a16:creationId xmlns:a16="http://schemas.microsoft.com/office/drawing/2014/main" id="{558A3799-0980-4F79-99E7-1E3CA98F079A}"/>
              </a:ext>
            </a:extLst>
          </p:cNvPr>
          <p:cNvGrpSpPr>
            <a:grpSpLocks noChangeAspect="1"/>
          </p:cNvGrpSpPr>
          <p:nvPr/>
        </p:nvGrpSpPr>
        <p:grpSpPr>
          <a:xfrm>
            <a:off x="8808270" y="5432373"/>
            <a:ext cx="585662" cy="817317"/>
            <a:chOff x="154993" y="99049"/>
            <a:chExt cx="772366" cy="1076827"/>
          </a:xfrm>
        </p:grpSpPr>
        <p:pic>
          <p:nvPicPr>
            <p:cNvPr id="378" name="image2.png">
              <a:extLst>
                <a:ext uri="{FF2B5EF4-FFF2-40B4-BE49-F238E27FC236}">
                  <a16:creationId xmlns:a16="http://schemas.microsoft.com/office/drawing/2014/main" id="{10F29319-F3AB-4B60-9F6F-83373FBEA4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9" name="Afbeelding 378">
              <a:extLst>
                <a:ext uri="{FF2B5EF4-FFF2-40B4-BE49-F238E27FC236}">
                  <a16:creationId xmlns:a16="http://schemas.microsoft.com/office/drawing/2014/main" id="{E761189D-F0C3-467F-8190-97D8EAC036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80" name="Groep 379">
            <a:extLst>
              <a:ext uri="{FF2B5EF4-FFF2-40B4-BE49-F238E27FC236}">
                <a16:creationId xmlns:a16="http://schemas.microsoft.com/office/drawing/2014/main" id="{B002C205-E1F6-49A0-8AF5-8EE3240BE6F0}"/>
              </a:ext>
            </a:extLst>
          </p:cNvPr>
          <p:cNvGrpSpPr>
            <a:grpSpLocks noChangeAspect="1"/>
          </p:cNvGrpSpPr>
          <p:nvPr/>
        </p:nvGrpSpPr>
        <p:grpSpPr>
          <a:xfrm>
            <a:off x="8488231" y="5829234"/>
            <a:ext cx="591609" cy="817260"/>
            <a:chOff x="1537609" y="5128444"/>
            <a:chExt cx="779145" cy="1076325"/>
          </a:xfrm>
        </p:grpSpPr>
        <p:pic>
          <p:nvPicPr>
            <p:cNvPr id="381" name="image2.png">
              <a:extLst>
                <a:ext uri="{FF2B5EF4-FFF2-40B4-BE49-F238E27FC236}">
                  <a16:creationId xmlns:a16="http://schemas.microsoft.com/office/drawing/2014/main" id="{13A6AB10-2117-409E-B183-709278184B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82" name="Afbeelding 381">
              <a:extLst>
                <a:ext uri="{FF2B5EF4-FFF2-40B4-BE49-F238E27FC236}">
                  <a16:creationId xmlns:a16="http://schemas.microsoft.com/office/drawing/2014/main" id="{3CCB13D7-C811-42D9-996A-97DAFE23E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83" name="image2.png">
            <a:extLst>
              <a:ext uri="{FF2B5EF4-FFF2-40B4-BE49-F238E27FC236}">
                <a16:creationId xmlns:a16="http://schemas.microsoft.com/office/drawing/2014/main" id="{C431A907-A2C9-4EED-B0F1-0A486096B3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9669331" y="173377"/>
            <a:ext cx="599377" cy="817200"/>
          </a:xfrm>
          <a:prstGeom prst="rect">
            <a:avLst/>
          </a:prstGeom>
          <a:ln/>
        </p:spPr>
      </p:pic>
      <p:pic>
        <p:nvPicPr>
          <p:cNvPr id="384" name="image2.png">
            <a:extLst>
              <a:ext uri="{FF2B5EF4-FFF2-40B4-BE49-F238E27FC236}">
                <a16:creationId xmlns:a16="http://schemas.microsoft.com/office/drawing/2014/main" id="{AFEA229E-63CC-4B0F-8AD3-7CB3800DF8E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10006003" y="373403"/>
            <a:ext cx="605224" cy="817200"/>
          </a:xfrm>
          <a:prstGeom prst="rect">
            <a:avLst/>
          </a:prstGeom>
          <a:ln/>
        </p:spPr>
      </p:pic>
      <p:pic>
        <p:nvPicPr>
          <p:cNvPr id="385" name="image2.png">
            <a:extLst>
              <a:ext uri="{FF2B5EF4-FFF2-40B4-BE49-F238E27FC236}">
                <a16:creationId xmlns:a16="http://schemas.microsoft.com/office/drawing/2014/main" id="{BE35A132-BF43-49EA-AEEA-CA6ED23BB2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9642661" y="777262"/>
            <a:ext cx="596177" cy="817200"/>
          </a:xfrm>
          <a:prstGeom prst="rect">
            <a:avLst/>
          </a:prstGeom>
          <a:ln/>
        </p:spPr>
      </p:pic>
      <p:pic>
        <p:nvPicPr>
          <p:cNvPr id="386" name="image2.png">
            <a:extLst>
              <a:ext uri="{FF2B5EF4-FFF2-40B4-BE49-F238E27FC236}">
                <a16:creationId xmlns:a16="http://schemas.microsoft.com/office/drawing/2014/main" id="{0A4BA547-EC44-4454-BAF3-556027F562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10018356" y="990622"/>
            <a:ext cx="592871" cy="817200"/>
          </a:xfrm>
          <a:prstGeom prst="rect">
            <a:avLst/>
          </a:prstGeom>
          <a:ln/>
        </p:spPr>
      </p:pic>
      <p:pic>
        <p:nvPicPr>
          <p:cNvPr id="387" name="image2.png">
            <a:extLst>
              <a:ext uri="{FF2B5EF4-FFF2-40B4-BE49-F238E27FC236}">
                <a16:creationId xmlns:a16="http://schemas.microsoft.com/office/drawing/2014/main" id="{2A411B85-0386-4BFB-B981-5A773E668C8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9701715" y="1387483"/>
            <a:ext cx="591414" cy="817200"/>
          </a:xfrm>
          <a:prstGeom prst="rect">
            <a:avLst/>
          </a:prstGeom>
          <a:ln/>
        </p:spPr>
      </p:pic>
      <p:grpSp>
        <p:nvGrpSpPr>
          <p:cNvPr id="388" name="Groep 387">
            <a:extLst>
              <a:ext uri="{FF2B5EF4-FFF2-40B4-BE49-F238E27FC236}">
                <a16:creationId xmlns:a16="http://schemas.microsoft.com/office/drawing/2014/main" id="{2CA6F57E-D211-4ADB-8B48-DA58C4D87F23}"/>
              </a:ext>
            </a:extLst>
          </p:cNvPr>
          <p:cNvGrpSpPr>
            <a:grpSpLocks noChangeAspect="1"/>
          </p:cNvGrpSpPr>
          <p:nvPr/>
        </p:nvGrpSpPr>
        <p:grpSpPr>
          <a:xfrm>
            <a:off x="9649646" y="5218378"/>
            <a:ext cx="585662" cy="817317"/>
            <a:chOff x="154814" y="94750"/>
            <a:chExt cx="772366" cy="1076828"/>
          </a:xfrm>
        </p:grpSpPr>
        <p:pic>
          <p:nvPicPr>
            <p:cNvPr id="389" name="image2.png">
              <a:extLst>
                <a:ext uri="{FF2B5EF4-FFF2-40B4-BE49-F238E27FC236}">
                  <a16:creationId xmlns:a16="http://schemas.microsoft.com/office/drawing/2014/main" id="{CA7754E2-CE25-4906-B875-457C76E644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0" name="Afbeelding 389">
              <a:extLst>
                <a:ext uri="{FF2B5EF4-FFF2-40B4-BE49-F238E27FC236}">
                  <a16:creationId xmlns:a16="http://schemas.microsoft.com/office/drawing/2014/main" id="{ACF0D2C1-90A5-4AB0-AE7F-AD45B82D67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1" name="Afbeelding 390">
              <a:extLst>
                <a:ext uri="{FF2B5EF4-FFF2-40B4-BE49-F238E27FC236}">
                  <a16:creationId xmlns:a16="http://schemas.microsoft.com/office/drawing/2014/main" id="{F7B14CC7-F37F-4FC4-9A44-2E8DF30C99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2" name="Afbeelding 391">
              <a:extLst>
                <a:ext uri="{FF2B5EF4-FFF2-40B4-BE49-F238E27FC236}">
                  <a16:creationId xmlns:a16="http://schemas.microsoft.com/office/drawing/2014/main" id="{D50A0C66-3C65-4F7D-B03E-499E7C9B85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93" name="Groep 392">
            <a:extLst>
              <a:ext uri="{FF2B5EF4-FFF2-40B4-BE49-F238E27FC236}">
                <a16:creationId xmlns:a16="http://schemas.microsoft.com/office/drawing/2014/main" id="{72894BF3-C504-4C62-BCD6-BEC60D0C1829}"/>
              </a:ext>
            </a:extLst>
          </p:cNvPr>
          <p:cNvGrpSpPr>
            <a:grpSpLocks noChangeAspect="1"/>
          </p:cNvGrpSpPr>
          <p:nvPr/>
        </p:nvGrpSpPr>
        <p:grpSpPr>
          <a:xfrm>
            <a:off x="9969685" y="5431738"/>
            <a:ext cx="585662" cy="817317"/>
            <a:chOff x="154993" y="99049"/>
            <a:chExt cx="772366" cy="1076827"/>
          </a:xfrm>
        </p:grpSpPr>
        <p:pic>
          <p:nvPicPr>
            <p:cNvPr id="394" name="image2.png">
              <a:extLst>
                <a:ext uri="{FF2B5EF4-FFF2-40B4-BE49-F238E27FC236}">
                  <a16:creationId xmlns:a16="http://schemas.microsoft.com/office/drawing/2014/main" id="{DDEDE792-4E40-47A8-9DB1-168D2C4210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5" name="Afbeelding 394">
              <a:extLst>
                <a:ext uri="{FF2B5EF4-FFF2-40B4-BE49-F238E27FC236}">
                  <a16:creationId xmlns:a16="http://schemas.microsoft.com/office/drawing/2014/main" id="{F95BC471-DC08-41A3-ACBF-9BD6F08682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96" name="Groep 395">
            <a:extLst>
              <a:ext uri="{FF2B5EF4-FFF2-40B4-BE49-F238E27FC236}">
                <a16:creationId xmlns:a16="http://schemas.microsoft.com/office/drawing/2014/main" id="{C66B58BD-A273-4497-8F73-9EF56DF3C256}"/>
              </a:ext>
            </a:extLst>
          </p:cNvPr>
          <p:cNvGrpSpPr>
            <a:grpSpLocks noChangeAspect="1"/>
          </p:cNvGrpSpPr>
          <p:nvPr/>
        </p:nvGrpSpPr>
        <p:grpSpPr>
          <a:xfrm>
            <a:off x="9649646" y="5828599"/>
            <a:ext cx="591609" cy="817260"/>
            <a:chOff x="1537609" y="5128444"/>
            <a:chExt cx="779145" cy="1076325"/>
          </a:xfrm>
        </p:grpSpPr>
        <p:pic>
          <p:nvPicPr>
            <p:cNvPr id="397" name="image2.png">
              <a:extLst>
                <a:ext uri="{FF2B5EF4-FFF2-40B4-BE49-F238E27FC236}">
                  <a16:creationId xmlns:a16="http://schemas.microsoft.com/office/drawing/2014/main" id="{58F27AD3-2A8E-4B4F-A3BB-394599F1E1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8" name="Afbeelding 397">
              <a:extLst>
                <a:ext uri="{FF2B5EF4-FFF2-40B4-BE49-F238E27FC236}">
                  <a16:creationId xmlns:a16="http://schemas.microsoft.com/office/drawing/2014/main" id="{B2B89EDC-EFD8-43A0-B1D6-3E76F8E5C7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44" name="Ovaal 143">
            <a:extLst>
              <a:ext uri="{FF2B5EF4-FFF2-40B4-BE49-F238E27FC236}">
                <a16:creationId xmlns:a16="http://schemas.microsoft.com/office/drawing/2014/main" id="{77799180-ACEA-4D99-B797-8EA0644CFED1}"/>
              </a:ext>
            </a:extLst>
          </p:cNvPr>
          <p:cNvSpPr/>
          <p:nvPr/>
        </p:nvSpPr>
        <p:spPr>
          <a:xfrm>
            <a:off x="11174203" y="3358693"/>
            <a:ext cx="831099" cy="83127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00B4E24-B642-4845-B955-F7C3C55702BA}" type="slidenum">
              <a:rPr lang="nl-BE" sz="3000" b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</a:t>
            </a:fld>
            <a:endParaRPr lang="nl-BE" sz="3000" b="1" dirty="0">
              <a:ln w="95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4387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8148E-6 L 0.00977 0.208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8.33333E-7 1.48148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" y="-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0.01627 0.2666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2.91667E-6 -2.96296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" y="-1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7 L 0.01433 0.2976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" y="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3.54167E-6 1.25767E-1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-0.01575 0.3567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6.25E-7 1.48148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0.01198 0.3858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7 L 3.95833E-6 1.11111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" y="-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0.01368 -0.2659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8 -0.26597 L -2.91667E-6 4.07407E-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1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33333E-6 L -0.01224 -0.208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-1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-2.5E-6 -4.81481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" y="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33333E-6 L 0.01394 -0.1768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-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-3.125E-6 1.11111E-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48148E-6 L 0.00977 0.2087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2.70833E-6 1.48148E-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85185E-6 L -0.01627 0.2666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4.375E-6 1.85185E-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85185E-6 L 0.01432 0.2976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2 0.29768 L 4.79167E-6 1.85185E-6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85185E-6 L -0.01575 0.35671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3.54167E-6 -1.85185E-6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81481E-6 L 0.01198 0.38587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7 L 1.04167E-6 4.81481E-6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01367 -0.26597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16667E-6 -2.22222E-6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-0.01224 -0.2081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2.5E-6 -1.85185E-6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0.01393 -0.17685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3 -0.17685 L 4.58333E-6 -3.33333E-6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48148E-6 L 0.00977 0.2087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5.55112E-17 1.48148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-0.01627 0.26666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1.66667E-6 1.85185E-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0.01433 0.29768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2.5E-6 1.85185E-6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5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-0.01575 0.35671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8.33333E-7 -1.85185E-6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4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81481E-6 L 0.01198 0.38587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7 L 3.75E-6 4.81481E-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3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L 0.01368 -0.26597 " pathEditMode="relative" rAng="0" ptsTypes="AA">
                                      <p:cBhvr>
                                        <p:cTn id="195" dur="2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8 -0.26597 L -3.125E-6 -2.22222E-6 " pathEditMode="relative" rAng="0" ptsTypes="AA">
                                      <p:cBhvr>
                                        <p:cTn id="199" dur="2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6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85185E-6 L -0.01223 -0.2081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3 -0.2081 L -4.58333E-6 -1.85185E-6 " pathEditMode="relative" rAng="0" ptsTypes="AA">
                                      <p:cBhvr>
                                        <p:cTn id="208" dur="2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33333E-6 L 0.01394 -0.17685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-2.70833E-6 -3.33333E-6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96296E-6 L 0.00977 0.20879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2.29167E-6 2.96296E-6 " pathEditMode="relative" rAng="0" ptsTypes="AA">
                                      <p:cBhvr>
                                        <p:cTn id="226" dur="2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33333E-6 L -0.01627 0.26666 " pathEditMode="relative" rAng="0" ptsTypes="AA">
                                      <p:cBhvr>
                                        <p:cTn id="231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3.95833E-6 3.33333E-6 " pathEditMode="relative" rAng="0" ptsTypes="AA">
                                      <p:cBhvr>
                                        <p:cTn id="235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3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0.01433 0.29768 " pathEditMode="relative" rAng="0" ptsTypes="AA">
                                      <p:cBhvr>
                                        <p:cTn id="240" dur="2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5E-6 1.85185E-6 " pathEditMode="relative" rAng="0" ptsTypes="AA">
                                      <p:cBhvr>
                                        <p:cTn id="244" dur="2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1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3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-0.01575 0.35671 " pathEditMode="relative" rAng="0" ptsTypes="AA">
                                      <p:cBhvr>
                                        <p:cTn id="249" dur="2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3.125E-6 -3.7037E-7 " pathEditMode="relative" rAng="0" ptsTypes="AA">
                                      <p:cBhvr>
                                        <p:cTn id="253" dur="2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0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3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0.01198 0.38588 " pathEditMode="relative" rAng="0" ptsTypes="AA">
                                      <p:cBhvr>
                                        <p:cTn id="258" dur="2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1.45833E-6 -3.7037E-6 " pathEditMode="relative" rAng="0" ptsTypes="AA">
                                      <p:cBhvr>
                                        <p:cTn id="262" dur="2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9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3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22222E-6 L 0.01367 -0.26597 " pathEditMode="relative" rAng="0" ptsTypes="AA">
                                      <p:cBhvr>
                                        <p:cTn id="267" dur="2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58333E-6 -2.22222E-6 " pathEditMode="relative" rAng="0" ptsTypes="AA">
                                      <p:cBhvr>
                                        <p:cTn id="271" dur="2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2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3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85185E-6 L -0.01224 -0.2081 " pathEditMode="relative" rAng="0" ptsTypes="AA">
                                      <p:cBhvr>
                                        <p:cTn id="276" dur="2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2.91667E-6 -1.85185E-6 " pathEditMode="relative" rAng="0" ptsTypes="AA">
                                      <p:cBhvr>
                                        <p:cTn id="280" dur="2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9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3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01394 -0.17685 " pathEditMode="relative" rAng="0" ptsTypes="AA">
                                      <p:cBhvr>
                                        <p:cTn id="285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5E-6 -1.85185E-6 " pathEditMode="relative" rAng="0" ptsTypes="AA">
                                      <p:cBhvr>
                                        <p:cTn id="289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4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0.00977 0.20879 " pathEditMode="relative" rAng="0" ptsTypes="AA">
                                      <p:cBhvr>
                                        <p:cTn id="294" dur="2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2.70833E-6 2.96296E-6 " pathEditMode="relative" rAng="0" ptsTypes="AA">
                                      <p:cBhvr>
                                        <p:cTn id="298" dur="2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9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33333E-6 L -0.01627 0.26666 " pathEditMode="relative" rAng="0" ptsTypes="AA">
                                      <p:cBhvr>
                                        <p:cTn id="303" dur="2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4.375E-6 3.33333E-6 " pathEditMode="relative" rAng="0" ptsTypes="AA">
                                      <p:cBhvr>
                                        <p:cTn id="307" dur="2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33333E-6 L 0.01432 0.29768 " pathEditMode="relative" rAng="0" ptsTypes="AA">
                                      <p:cBhvr>
                                        <p:cTn id="312" dur="2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2 0.29768 L 4.79167E-6 3.33333E-6 " pathEditMode="relative" rAng="0" ptsTypes="AA">
                                      <p:cBhvr>
                                        <p:cTn id="316" dur="2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L -0.01575 0.35671 " pathEditMode="relative" rAng="0" ptsTypes="AA">
                                      <p:cBhvr>
                                        <p:cTn id="321" dur="2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3.54167E-6 -3.7037E-7 " pathEditMode="relative" rAng="0" ptsTypes="AA">
                                      <p:cBhvr>
                                        <p:cTn id="325" dur="2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6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3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6 L 0.01198 0.38588 " pathEditMode="relative" rAng="0" ptsTypes="AA">
                                      <p:cBhvr>
                                        <p:cTn id="330" dur="2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1.04167E-6 -3.7037E-6 " pathEditMode="relative" rAng="0" ptsTypes="AA">
                                      <p:cBhvr>
                                        <p:cTn id="334" dur="2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5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3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0.01367 -0.26597 " pathEditMode="relative" rAng="0" ptsTypes="AA">
                                      <p:cBhvr>
                                        <p:cTn id="339" dur="2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16667E-6 -7.40741E-7 " pathEditMode="relative" rAng="0" ptsTypes="AA">
                                      <p:cBhvr>
                                        <p:cTn id="343" dur="2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3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-0.01224 -0.2081 " pathEditMode="relative" rAng="0" ptsTypes="AA">
                                      <p:cBhvr>
                                        <p:cTn id="348" dur="2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2.5E-6 -3.7037E-7 " pathEditMode="relative" rAng="0" ptsTypes="AA">
                                      <p:cBhvr>
                                        <p:cTn id="352" dur="2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5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85185E-6 L 0.01393 -0.17685 " pathEditMode="relative" rAng="0" ptsTypes="AA">
                                      <p:cBhvr>
                                        <p:cTn id="357" dur="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3 -0.17685 L 4.58333E-6 -1.85185E-6 " pathEditMode="relative" rAng="0" ptsTypes="AA">
                                      <p:cBhvr>
                                        <p:cTn id="361" dur="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0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3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44444E-6 L 0.00977 0.20879 " pathEditMode="relative" rAng="0" ptsTypes="AA">
                                      <p:cBhvr>
                                        <p:cTn id="366" dur="2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2.29167E-6 4.44444E-6 " pathEditMode="relative" rAng="0" ptsTypes="AA">
                                      <p:cBhvr>
                                        <p:cTn id="370" dur="2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5"/>
                  </p:tgtEl>
                </p:cond>
              </p:nextCondLst>
            </p:seq>
            <p:seq concurrent="1" nextAc="seek">
              <p:cTn id="371" restart="whenNotActive" fill="hold" evtFilter="cancelBubble" nodeType="interactiveSeq">
                <p:stCondLst>
                  <p:cond evt="onClick" delay="0">
                    <p:tgtEl>
                      <p:spTgt spid="3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2" fill="hold">
                      <p:stCondLst>
                        <p:cond delay="0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81481E-6 L -0.01627 0.26666 " pathEditMode="relative" rAng="0" ptsTypes="AA">
                                      <p:cBhvr>
                                        <p:cTn id="375" dur="2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3.95833E-6 4.81481E-6 " pathEditMode="relative" rAng="0" ptsTypes="AA">
                                      <p:cBhvr>
                                        <p:cTn id="379" dur="2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4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3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33333E-6 L 0.01433 0.29768 " pathEditMode="relative" rAng="0" ptsTypes="AA">
                                      <p:cBhvr>
                                        <p:cTn id="384" dur="2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4.79167E-6 3.33333E-6 " pathEditMode="relative" rAng="0" ptsTypes="AA">
                                      <p:cBhvr>
                                        <p:cTn id="388" dur="2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3"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3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-0.01575 0.35671 " pathEditMode="relative" rAng="0" ptsTypes="AA">
                                      <p:cBhvr>
                                        <p:cTn id="393" dur="2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3.125E-6 -3.7037E-7 " pathEditMode="relative" rAng="0" ptsTypes="AA">
                                      <p:cBhvr>
                                        <p:cTn id="397" dur="2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2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3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>
                      <p:stCondLst>
                        <p:cond delay="0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0.01198 0.38588 " pathEditMode="relative" rAng="0" ptsTypes="AA">
                                      <p:cBhvr>
                                        <p:cTn id="402" dur="2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1.45833E-6 -3.7037E-6 " pathEditMode="relative" rAng="0" ptsTypes="AA">
                                      <p:cBhvr>
                                        <p:cTn id="406" dur="2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1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3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7.40741E-7 L 0.01367 -0.26597 " pathEditMode="relative" rAng="0" ptsTypes="AA">
                                      <p:cBhvr>
                                        <p:cTn id="411" dur="2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58333E-6 -7.40741E-7 " pathEditMode="relative" rAng="0" ptsTypes="AA">
                                      <p:cBhvr>
                                        <p:cTn id="415" dur="2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4"/>
                  </p:tgtEl>
                </p:cond>
              </p:nextCondLst>
            </p:seq>
            <p:seq concurrent="1" nextAc="seek">
              <p:cTn id="416" restart="whenNotActive" fill="hold" evtFilter="cancelBubble" nodeType="interactiveSeq">
                <p:stCondLst>
                  <p:cond evt="onClick" delay="0">
                    <p:tgtEl>
                      <p:spTgt spid="3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7" fill="hold">
                      <p:stCondLst>
                        <p:cond delay="0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-0.01224 -0.2081 " pathEditMode="relative" rAng="0" ptsTypes="AA">
                                      <p:cBhvr>
                                        <p:cTn id="420" dur="2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2.91667E-6 -3.7037E-7 " pathEditMode="relative" rAng="0" ptsTypes="AA">
                                      <p:cBhvr>
                                        <p:cTn id="424" dur="2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1"/>
                  </p:tgtEl>
                </p:cond>
              </p:nextCondLst>
            </p:seq>
            <p:seq concurrent="1" nextAc="seek">
              <p:cTn id="425" restart="whenNotActive" fill="hold" evtFilter="cancelBubble" nodeType="interactiveSeq">
                <p:stCondLst>
                  <p:cond evt="onClick" delay="0">
                    <p:tgtEl>
                      <p:spTgt spid="3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6" fill="hold">
                      <p:stCondLst>
                        <p:cond delay="0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01394 -0.17685 " pathEditMode="relative" rAng="0" ptsTypes="AA">
                                      <p:cBhvr>
                                        <p:cTn id="429" dur="2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fill="hold">
                      <p:stCondLst>
                        <p:cond delay="indefinite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5E-6 -1.85185E-6 " pathEditMode="relative" rAng="0" ptsTypes="AA">
                                      <p:cBhvr>
                                        <p:cTn id="433" dur="2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6"/>
                  </p:tgtEl>
                </p:cond>
              </p:nextCondLst>
            </p:seq>
            <p:seq concurrent="1" nextAc="seek">
              <p:cTn id="434" restart="whenNotActive" fill="hold" evtFilter="cancelBubble" nodeType="interactiveSeq">
                <p:stCondLst>
                  <p:cond evt="onClick" delay="0">
                    <p:tgtEl>
                      <p:spTgt spid="3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5" fill="hold">
                      <p:stCondLst>
                        <p:cond delay="0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44444E-6 L 0.00977 0.20879 " pathEditMode="relative" rAng="0" ptsTypes="AA">
                                      <p:cBhvr>
                                        <p:cTn id="438" dur="2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4.16667E-7 4.44444E-6 " pathEditMode="relative" rAng="0" ptsTypes="AA">
                                      <p:cBhvr>
                                        <p:cTn id="442" dur="2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1"/>
                  </p:tgtEl>
                </p:cond>
              </p:nextCondLst>
            </p:seq>
            <p:seq concurrent="1" nextAc="seek">
              <p:cTn id="443" restart="whenNotActive" fill="hold" evtFilter="cancelBubble" nodeType="interactiveSeq">
                <p:stCondLst>
                  <p:cond evt="onClick" delay="0">
                    <p:tgtEl>
                      <p:spTgt spid="3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4" fill="hold">
                      <p:stCondLst>
                        <p:cond delay="0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81481E-6 L -0.01627 0.26666 " pathEditMode="relative" rAng="0" ptsTypes="AA">
                                      <p:cBhvr>
                                        <p:cTn id="447" dur="2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8" fill="hold">
                      <p:stCondLst>
                        <p:cond delay="indefinite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1.25E-6 4.81481E-6 " pathEditMode="relative" rAng="0" ptsTypes="AA">
                                      <p:cBhvr>
                                        <p:cTn id="451" dur="2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0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3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33333E-6 L 0.01433 0.29768 " pathEditMode="relative" rAng="0" ptsTypes="AA">
                                      <p:cBhvr>
                                        <p:cTn id="456" dur="2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7" fill="hold">
                      <p:stCondLst>
                        <p:cond delay="indefinite"/>
                      </p:stCondLst>
                      <p:childTnLst>
                        <p:par>
                          <p:cTn id="458" fill="hold">
                            <p:stCondLst>
                              <p:cond delay="0"/>
                            </p:stCondLst>
                            <p:childTnLst>
                              <p:par>
                                <p:cTn id="4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2.08333E-6 3.33333E-6 " pathEditMode="relative" rAng="0" ptsTypes="AA">
                                      <p:cBhvr>
                                        <p:cTn id="460" dur="2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9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0.01575 0.35671 " pathEditMode="relative" rAng="0" ptsTypes="AA">
                                      <p:cBhvr>
                                        <p:cTn id="465" dur="2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6" fill="hold">
                      <p:stCondLst>
                        <p:cond delay="indefinite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4.16667E-7 -3.7037E-7 " pathEditMode="relative" rAng="0" ptsTypes="AA">
                                      <p:cBhvr>
                                        <p:cTn id="469" dur="2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"/>
                  </p:tgtEl>
                </p:cond>
              </p:nextCondLst>
            </p:seq>
            <p:seq concurrent="1" nextAc="seek">
              <p:cTn id="470" restart="whenNotActive" fill="hold" evtFilter="cancelBubble" nodeType="interactiveSeq">
                <p:stCondLst>
                  <p:cond evt="onClick" delay="0">
                    <p:tgtEl>
                      <p:spTgt spid="3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1" fill="hold">
                      <p:stCondLst>
                        <p:cond delay="0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0.01198 0.38588 " pathEditMode="relative" rAng="0" ptsTypes="AA">
                                      <p:cBhvr>
                                        <p:cTn id="474" dur="2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4.16667E-6 -3.7037E-6 " pathEditMode="relative" rAng="0" ptsTypes="AA">
                                      <p:cBhvr>
                                        <p:cTn id="478" dur="2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7"/>
                  </p:tgtEl>
                </p:cond>
              </p:nextCondLst>
            </p:seq>
            <p:seq concurrent="1" nextAc="seek">
              <p:cTn id="479" restart="whenNotActive" fill="hold" evtFilter="cancelBubble" nodeType="interactiveSeq">
                <p:stCondLst>
                  <p:cond evt="onClick" delay="0">
                    <p:tgtEl>
                      <p:spTgt spid="3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0" fill="hold">
                      <p:stCondLst>
                        <p:cond delay="0"/>
                      </p:stCondLst>
                      <p:childTnLst>
                        <p:par>
                          <p:cTn id="481" fill="hold">
                            <p:stCondLst>
                              <p:cond delay="0"/>
                            </p:stCondLst>
                            <p:childTnLst>
                              <p:par>
                                <p:cTn id="4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7.40741E-7 L 0.01367 -0.26597 " pathEditMode="relative" rAng="0" ptsTypes="AA">
                                      <p:cBhvr>
                                        <p:cTn id="483" dur="2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4" fill="hold">
                      <p:stCondLst>
                        <p:cond delay="indefinite"/>
                      </p:stCondLst>
                      <p:childTnLst>
                        <p:par>
                          <p:cTn id="485" fill="hold">
                            <p:stCondLst>
                              <p:cond delay="0"/>
                            </p:stCondLst>
                            <p:childTnLst>
                              <p:par>
                                <p:cTn id="4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-2.70833E-6 -7.40741E-7 " pathEditMode="relative" rAng="0" ptsTypes="AA">
                                      <p:cBhvr>
                                        <p:cTn id="487" dur="2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0"/>
                  </p:tgtEl>
                </p:cond>
              </p:nextCondLst>
            </p:seq>
            <p:seq concurrent="1" nextAc="seek">
              <p:cTn id="488" restart="whenNotActive" fill="hold" evtFilter="cancelBubble" nodeType="interactiveSeq">
                <p:stCondLst>
                  <p:cond evt="onClick" delay="0">
                    <p:tgtEl>
                      <p:spTgt spid="3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9" fill="hold">
                      <p:stCondLst>
                        <p:cond delay="0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7 L -0.01224 -0.2081 " pathEditMode="relative" rAng="0" ptsTypes="AA">
                                      <p:cBhvr>
                                        <p:cTn id="492" dur="2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3" fill="hold">
                      <p:stCondLst>
                        <p:cond delay="indefinite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-4.375E-6 -3.7037E-7 " pathEditMode="relative" rAng="0" ptsTypes="AA">
                                      <p:cBhvr>
                                        <p:cTn id="496" dur="2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7"/>
                  </p:tgtEl>
                </p:cond>
              </p:nextCondLst>
            </p:seq>
            <p:seq concurrent="1" nextAc="seek">
              <p:cTn id="497" restart="whenNotActive" fill="hold" evtFilter="cancelBubble" nodeType="interactiveSeq">
                <p:stCondLst>
                  <p:cond evt="onClick" delay="0">
                    <p:tgtEl>
                      <p:spTgt spid="3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8" fill="hold">
                      <p:stCondLst>
                        <p:cond delay="0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0.01393 -0.17685 " pathEditMode="relative" rAng="0" ptsTypes="AA">
                                      <p:cBhvr>
                                        <p:cTn id="501" dur="2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2" fill="hold">
                      <p:stCondLst>
                        <p:cond delay="indefinite"/>
                      </p:stCondLst>
                      <p:childTnLst>
                        <p:par>
                          <p:cTn id="503" fill="hold">
                            <p:stCondLst>
                              <p:cond delay="0"/>
                            </p:stCondLst>
                            <p:childTnLst>
                              <p:par>
                                <p:cTn id="5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3 -0.17685 L -2.29167E-6 -1.85185E-6 " pathEditMode="relative" rAng="0" ptsTypes="AA">
                                      <p:cBhvr>
                                        <p:cTn id="505" dur="2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2"/>
                  </p:tgtEl>
                </p:cond>
              </p:nextCondLst>
            </p:seq>
            <p:seq concurrent="1" nextAc="seek">
              <p:cTn id="506" restart="whenNotActive" fill="hold" evtFilter="cancelBubble" nodeType="interactiveSeq">
                <p:stCondLst>
                  <p:cond evt="onClick" delay="0">
                    <p:tgtEl>
                      <p:spTgt spid="3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7" fill="hold">
                      <p:stCondLst>
                        <p:cond delay="0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0.00977 0.20879 " pathEditMode="relative" rAng="0" ptsTypes="AA">
                                      <p:cBhvr>
                                        <p:cTn id="510" dur="20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1" fill="hold">
                      <p:stCondLst>
                        <p:cond delay="indefinite"/>
                      </p:stCondLst>
                      <p:childTnLst>
                        <p:par>
                          <p:cTn id="512" fill="hold">
                            <p:stCondLst>
                              <p:cond delay="0"/>
                            </p:stCondLst>
                            <p:childTnLst>
                              <p:par>
                                <p:cTn id="5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1.875E-6 4.44444E-6 " pathEditMode="relative" rAng="0" ptsTypes="AA">
                                      <p:cBhvr>
                                        <p:cTn id="514" dur="20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7"/>
                  </p:tgtEl>
                </p:cond>
              </p:nextCondLst>
            </p:seq>
            <p:seq concurrent="1" nextAc="seek">
              <p:cTn id="515" restart="whenNotActive" fill="hold" evtFilter="cancelBubble" nodeType="interactiveSeq">
                <p:stCondLst>
                  <p:cond evt="onClick" delay="0">
                    <p:tgtEl>
                      <p:spTgt spid="3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6" fill="hold">
                      <p:stCondLst>
                        <p:cond delay="0"/>
                      </p:stCondLst>
                      <p:childTnLst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01627 0.26666 " pathEditMode="relative" rAng="0" ptsTypes="AA">
                                      <p:cBhvr>
                                        <p:cTn id="519" dur="2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0" fill="hold">
                      <p:stCondLst>
                        <p:cond delay="indefinite"/>
                      </p:stCondLst>
                      <p:childTnLst>
                        <p:par>
                          <p:cTn id="521" fill="hold">
                            <p:stCondLst>
                              <p:cond delay="0"/>
                            </p:stCondLst>
                            <p:childTnLst>
                              <p:par>
                                <p:cTn id="5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3.54167E-6 4.81481E-6 " pathEditMode="relative" rAng="0" ptsTypes="AA">
                                      <p:cBhvr>
                                        <p:cTn id="523" dur="2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6"/>
                  </p:tgtEl>
                </p:cond>
              </p:nextCondLst>
            </p:seq>
            <p:seq concurrent="1" nextAc="seek">
              <p:cTn id="524" restart="whenNotActive" fill="hold" evtFilter="cancelBubble" nodeType="interactiveSeq">
                <p:stCondLst>
                  <p:cond evt="onClick" delay="0">
                    <p:tgtEl>
                      <p:spTgt spid="3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5" fill="hold">
                      <p:stCondLst>
                        <p:cond delay="0"/>
                      </p:stCondLst>
                      <p:childTnLst>
                        <p:par>
                          <p:cTn id="526" fill="hold">
                            <p:stCondLst>
                              <p:cond delay="0"/>
                            </p:stCondLst>
                            <p:childTnLst>
                              <p:par>
                                <p:cTn id="5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0.01433 0.29768 " pathEditMode="relative" rAng="0" ptsTypes="AA">
                                      <p:cBhvr>
                                        <p:cTn id="528" dur="2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9" fill="hold">
                      <p:stCondLst>
                        <p:cond delay="indefinite"/>
                      </p:stCondLst>
                      <p:childTnLst>
                        <p:par>
                          <p:cTn id="530" fill="hold">
                            <p:stCondLst>
                              <p:cond delay="0"/>
                            </p:stCondLst>
                            <p:childTnLst>
                              <p:par>
                                <p:cTn id="5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4.58333E-6 3.33333E-6 " pathEditMode="relative" rAng="0" ptsTypes="AA">
                                      <p:cBhvr>
                                        <p:cTn id="532" dur="2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5"/>
                  </p:tgtEl>
                </p:cond>
              </p:nextCondLst>
            </p:seq>
            <p:seq concurrent="1" nextAc="seek">
              <p:cTn id="533" restart="whenNotActive" fill="hold" evtFilter="cancelBubble" nodeType="interactiveSeq">
                <p:stCondLst>
                  <p:cond evt="onClick" delay="0">
                    <p:tgtEl>
                      <p:spTgt spid="3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4" fill="hold">
                      <p:stCondLst>
                        <p:cond delay="0"/>
                      </p:stCondLst>
                      <p:childTnLst>
                        <p:par>
                          <p:cTn id="535" fill="hold">
                            <p:stCondLst>
                              <p:cond delay="0"/>
                            </p:stCondLst>
                            <p:childTnLst>
                              <p:par>
                                <p:cTn id="5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-0.01575 0.35671 " pathEditMode="relative" rAng="0" ptsTypes="AA">
                                      <p:cBhvr>
                                        <p:cTn id="537" dur="2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2.70833E-6 1.11111E-6 " pathEditMode="relative" rAng="0" ptsTypes="AA">
                                      <p:cBhvr>
                                        <p:cTn id="541" dur="2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4"/>
                  </p:tgtEl>
                </p:cond>
              </p:nextCondLst>
            </p:seq>
            <p:seq concurrent="1" nextAc="seek">
              <p:cTn id="542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3" fill="hold">
                      <p:stCondLst>
                        <p:cond delay="0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0.01198 0.38588 " pathEditMode="relative" rAng="0" ptsTypes="AA">
                                      <p:cBhvr>
                                        <p:cTn id="546" dur="2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7" fill="hold">
                      <p:stCondLst>
                        <p:cond delay="indefinite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1.875E-6 -2.22222E-6 " pathEditMode="relative" rAng="0" ptsTypes="AA">
                                      <p:cBhvr>
                                        <p:cTn id="550" dur="2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551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2" fill="hold">
                      <p:stCondLst>
                        <p:cond delay="0"/>
                      </p:stCondLst>
                      <p:childTnLst>
                        <p:par>
                          <p:cTn id="553" fill="hold">
                            <p:stCondLst>
                              <p:cond delay="0"/>
                            </p:stCondLst>
                            <p:childTnLst>
                              <p:par>
                                <p:cTn id="5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0.01367 -0.26597 " pathEditMode="relative" rAng="0" ptsTypes="AA">
                                      <p:cBhvr>
                                        <p:cTn id="555" dur="2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6" fill="hold">
                      <p:stCondLst>
                        <p:cond delay="indefinite"/>
                      </p:stCondLst>
                      <p:childTnLst>
                        <p:par>
                          <p:cTn id="557" fill="hold">
                            <p:stCondLst>
                              <p:cond delay="0"/>
                            </p:stCondLst>
                            <p:childTnLst>
                              <p:par>
                                <p:cTn id="5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79167E-6 -7.40741E-7 " pathEditMode="relative" rAng="0" ptsTypes="AA">
                                      <p:cBhvr>
                                        <p:cTn id="559" dur="2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560" restart="whenNotActive" fill="hold" evtFilter="cancelBubble" nodeType="interactiveSeq">
                <p:stCondLst>
                  <p:cond evt="onClick" delay="0">
                    <p:tgtEl>
                      <p:spTgt spid="3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1" fill="hold">
                      <p:stCondLst>
                        <p:cond delay="0"/>
                      </p:stCondLst>
                      <p:childTnLst>
                        <p:par>
                          <p:cTn id="562" fill="hold">
                            <p:stCondLst>
                              <p:cond delay="0"/>
                            </p:stCondLst>
                            <p:childTnLst>
                              <p:par>
                                <p:cTn id="5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-0.01224 -0.2081 " pathEditMode="relative" rAng="0" ptsTypes="AA">
                                      <p:cBhvr>
                                        <p:cTn id="564" dur="2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5" fill="hold">
                      <p:stCondLst>
                        <p:cond delay="indefinite"/>
                      </p:stCondLst>
                      <p:childTnLst>
                        <p:par>
                          <p:cTn id="566" fill="hold">
                            <p:stCondLst>
                              <p:cond delay="0"/>
                            </p:stCondLst>
                            <p:childTnLst>
                              <p:par>
                                <p:cTn id="5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3.33333E-6 -3.7037E-7 " pathEditMode="relative" rAng="0" ptsTypes="AA">
                                      <p:cBhvr>
                                        <p:cTn id="568" dur="2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3"/>
                  </p:tgtEl>
                </p:cond>
              </p:nextCondLst>
            </p:seq>
            <p:seq concurrent="1" nextAc="seek">
              <p:cTn id="569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0" fill="hold">
                      <p:stCondLst>
                        <p:cond delay="0"/>
                      </p:stCondLst>
                      <p:childTnLst>
                        <p:par>
                          <p:cTn id="571" fill="hold">
                            <p:stCondLst>
                              <p:cond delay="0"/>
                            </p:stCondLst>
                            <p:childTnLst>
                              <p:par>
                                <p:cTn id="5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7 L 0.01394 -0.17685 " pathEditMode="relative" rAng="0" ptsTypes="AA">
                                      <p:cBhvr>
                                        <p:cTn id="573" dur="20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4" fill="hold">
                      <p:stCondLst>
                        <p:cond delay="indefinite"/>
                      </p:stCondLst>
                      <p:childTnLst>
                        <p:par>
                          <p:cTn id="575" fill="hold">
                            <p:stCondLst>
                              <p:cond delay="0"/>
                            </p:stCondLst>
                            <p:childTnLst>
                              <p:par>
                                <p:cTn id="5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-4.79167E-6 -3.7037E-7 " pathEditMode="relative" rAng="0" ptsTypes="AA">
                                      <p:cBhvr>
                                        <p:cTn id="577" dur="20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 descr="Afbeelding met tekst, helm&#10;&#10;Automatisch gegenereerde beschrijving">
            <a:extLst>
              <a:ext uri="{FF2B5EF4-FFF2-40B4-BE49-F238E27FC236}">
                <a16:creationId xmlns:a16="http://schemas.microsoft.com/office/drawing/2014/main" id="{29DAA645-1020-4EE5-A9BE-F53092A90C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95"/>
          <a:stretch/>
        </p:blipFill>
        <p:spPr>
          <a:xfrm>
            <a:off x="0" y="-22523"/>
            <a:ext cx="12192000" cy="6880523"/>
          </a:xfrm>
          <a:prstGeom prst="rect">
            <a:avLst/>
          </a:prstGeom>
        </p:spPr>
      </p:pic>
      <p:grpSp>
        <p:nvGrpSpPr>
          <p:cNvPr id="14" name="Groep 13">
            <a:extLst>
              <a:ext uri="{FF2B5EF4-FFF2-40B4-BE49-F238E27FC236}">
                <a16:creationId xmlns:a16="http://schemas.microsoft.com/office/drawing/2014/main" id="{8A5A44A1-DD83-43F2-ADA4-2B09BC21F527}"/>
              </a:ext>
            </a:extLst>
          </p:cNvPr>
          <p:cNvGrpSpPr/>
          <p:nvPr/>
        </p:nvGrpSpPr>
        <p:grpSpPr>
          <a:xfrm>
            <a:off x="1240171" y="2495685"/>
            <a:ext cx="9726930" cy="2660015"/>
            <a:chOff x="1240171" y="2495685"/>
            <a:chExt cx="9726930" cy="2660015"/>
          </a:xfrm>
        </p:grpSpPr>
        <p:pic>
          <p:nvPicPr>
            <p:cNvPr id="4" name="image3.png">
              <a:extLst>
                <a:ext uri="{FF2B5EF4-FFF2-40B4-BE49-F238E27FC236}">
                  <a16:creationId xmlns:a16="http://schemas.microsoft.com/office/drawing/2014/main" id="{39899C1C-75BB-4451-89BA-31C0851CAC6A}"/>
                </a:ext>
              </a:extLst>
            </p:cNvPr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3000" b="64400" l="1000" r="91200">
                          <a14:foregroundMark x1="2300" y1="34800" x2="53000" y2="37600"/>
                          <a14:foregroundMark x1="53000" y1="37600" x2="61000" y2="37200"/>
                          <a14:foregroundMark x1="63000" y1="35400" x2="62900" y2="57600"/>
                          <a14:foregroundMark x1="6100" y1="59300" x2="5500" y2="47000"/>
                          <a14:foregroundMark x1="52100" y1="33700" x2="32500" y2="33800"/>
                          <a14:foregroundMark x1="65400" y1="33500" x2="50700" y2="33500"/>
                          <a14:foregroundMark x1="65300" y1="40000" x2="65100" y2="50400"/>
                          <a14:foregroundMark x1="66500" y1="36600" x2="67200" y2="45000"/>
                          <a14:foregroundMark x1="68700" y1="34300" x2="68900" y2="40300"/>
                          <a14:foregroundMark x1="74100" y1="33500" x2="82300" y2="34000"/>
                          <a14:foregroundMark x1="82300" y1="34000" x2="82600" y2="34600"/>
                          <a14:foregroundMark x1="77100" y1="33300" x2="78100" y2="34000"/>
                          <a14:foregroundMark x1="84600" y1="34900" x2="91200" y2="34100"/>
                          <a14:foregroundMark x1="71100" y1="33200" x2="72300" y2="33200"/>
                          <a14:foregroundMark x1="21700" y1="33600" x2="11500" y2="33000"/>
                          <a14:foregroundMark x1="8300" y1="33000" x2="4200" y2="33200"/>
                          <a14:foregroundMark x1="1000" y1="34000" x2="1300" y2="43000"/>
                        </a14:backgroundRemoval>
                      </a14:imgEffect>
                    </a14:imgLayer>
                  </a14:imgProps>
                </a:ext>
              </a:extLst>
            </a:blip>
            <a:srcRect t="32113" r="34329" b="31946"/>
            <a:stretch>
              <a:fillRect/>
            </a:stretch>
          </p:blipFill>
          <p:spPr>
            <a:xfrm>
              <a:off x="1240171" y="2495685"/>
              <a:ext cx="4857750" cy="266001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99" name="image3.png">
              <a:extLst>
                <a:ext uri="{FF2B5EF4-FFF2-40B4-BE49-F238E27FC236}">
                  <a16:creationId xmlns:a16="http://schemas.microsoft.com/office/drawing/2014/main" id="{67CBC4E2-1B59-4629-867E-A12099518D46}"/>
                </a:ext>
              </a:extLst>
            </p:cNvPr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3000" b="64400" l="1000" r="91200">
                          <a14:foregroundMark x1="2300" y1="34800" x2="53000" y2="37600"/>
                          <a14:foregroundMark x1="53000" y1="37600" x2="61000" y2="37200"/>
                          <a14:foregroundMark x1="63000" y1="35400" x2="62900" y2="57600"/>
                          <a14:foregroundMark x1="6100" y1="59300" x2="5500" y2="47000"/>
                          <a14:foregroundMark x1="52100" y1="33700" x2="32500" y2="33800"/>
                          <a14:foregroundMark x1="65400" y1="33500" x2="50700" y2="33500"/>
                          <a14:foregroundMark x1="65300" y1="40000" x2="65100" y2="50400"/>
                          <a14:foregroundMark x1="66500" y1="36600" x2="67200" y2="45000"/>
                          <a14:foregroundMark x1="68700" y1="34300" x2="68900" y2="40300"/>
                          <a14:foregroundMark x1="74100" y1="33500" x2="82300" y2="34000"/>
                          <a14:foregroundMark x1="82300" y1="34000" x2="82600" y2="34600"/>
                          <a14:foregroundMark x1="77100" y1="33300" x2="78100" y2="34000"/>
                          <a14:foregroundMark x1="84600" y1="34900" x2="91200" y2="34100"/>
                          <a14:foregroundMark x1="71100" y1="33200" x2="72300" y2="33200"/>
                          <a14:foregroundMark x1="21700" y1="33600" x2="11500" y2="33000"/>
                          <a14:foregroundMark x1="8300" y1="33000" x2="4200" y2="33200"/>
                          <a14:foregroundMark x1="1000" y1="34000" x2="1300" y2="43000"/>
                        </a14:backgroundRemoval>
                      </a14:imgEffect>
                    </a14:imgLayer>
                  </a14:imgProps>
                </a:ext>
              </a:extLst>
            </a:blip>
            <a:srcRect t="32113" r="34329" b="31946"/>
            <a:stretch>
              <a:fillRect/>
            </a:stretch>
          </p:blipFill>
          <p:spPr>
            <a:xfrm flipH="1">
              <a:off x="6109351" y="2495685"/>
              <a:ext cx="4857750" cy="266001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7" name="image2.png">
            <a:extLst>
              <a:ext uri="{FF2B5EF4-FFF2-40B4-BE49-F238E27FC236}">
                <a16:creationId xmlns:a16="http://schemas.microsoft.com/office/drawing/2014/main" id="{121F6520-93A3-4C1D-ABDD-457CA10769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1584326" y="176552"/>
            <a:ext cx="599377" cy="817200"/>
          </a:xfrm>
          <a:prstGeom prst="rect">
            <a:avLst/>
          </a:prstGeom>
          <a:ln/>
        </p:spPr>
      </p:pic>
      <p:pic>
        <p:nvPicPr>
          <p:cNvPr id="11" name="image2.png">
            <a:extLst>
              <a:ext uri="{FF2B5EF4-FFF2-40B4-BE49-F238E27FC236}">
                <a16:creationId xmlns:a16="http://schemas.microsoft.com/office/drawing/2014/main" id="{275B2516-48DB-4CC3-8DC9-CDD4FB39F5A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1920998" y="376578"/>
            <a:ext cx="605224" cy="817200"/>
          </a:xfrm>
          <a:prstGeom prst="rect">
            <a:avLst/>
          </a:prstGeom>
          <a:ln/>
        </p:spPr>
      </p:pic>
      <p:pic>
        <p:nvPicPr>
          <p:cNvPr id="8" name="image2.png">
            <a:extLst>
              <a:ext uri="{FF2B5EF4-FFF2-40B4-BE49-F238E27FC236}">
                <a16:creationId xmlns:a16="http://schemas.microsoft.com/office/drawing/2014/main" id="{8967C6AC-D1DB-4AF4-A89B-6B8584868B4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1557656" y="780437"/>
            <a:ext cx="596177" cy="817200"/>
          </a:xfrm>
          <a:prstGeom prst="rect">
            <a:avLst/>
          </a:prstGeom>
          <a:ln/>
        </p:spPr>
      </p:pic>
      <p:pic>
        <p:nvPicPr>
          <p:cNvPr id="9" name="image2.png">
            <a:extLst>
              <a:ext uri="{FF2B5EF4-FFF2-40B4-BE49-F238E27FC236}">
                <a16:creationId xmlns:a16="http://schemas.microsoft.com/office/drawing/2014/main" id="{2A99BAAC-8F10-49C9-887C-4A6CAD9172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1933351" y="993797"/>
            <a:ext cx="592871" cy="817200"/>
          </a:xfrm>
          <a:prstGeom prst="rect">
            <a:avLst/>
          </a:prstGeom>
          <a:ln/>
        </p:spPr>
      </p:pic>
      <p:pic>
        <p:nvPicPr>
          <p:cNvPr id="10" name="image2.png">
            <a:extLst>
              <a:ext uri="{FF2B5EF4-FFF2-40B4-BE49-F238E27FC236}">
                <a16:creationId xmlns:a16="http://schemas.microsoft.com/office/drawing/2014/main" id="{B36F40A8-6F7D-4FF4-8CF6-056591C9A2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1616710" y="1390658"/>
            <a:ext cx="591414" cy="817200"/>
          </a:xfrm>
          <a:prstGeom prst="rect">
            <a:avLst/>
          </a:prstGeom>
          <a:ln/>
        </p:spPr>
      </p:pic>
      <p:sp>
        <p:nvSpPr>
          <p:cNvPr id="54" name="Tekstvak 2">
            <a:extLst>
              <a:ext uri="{FF2B5EF4-FFF2-40B4-BE49-F238E27FC236}">
                <a16:creationId xmlns:a16="http://schemas.microsoft.com/office/drawing/2014/main" id="{0E7D81BE-F98D-4CA2-AE4D-030856ABD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1146" y="2104976"/>
            <a:ext cx="8836194" cy="9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nl-NL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		    2			 3	           4</a:t>
            </a:r>
            <a:endParaRPr lang="nl-BE" sz="15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83544579-77FC-4A79-9A12-252D59AC48CF}"/>
              </a:ext>
            </a:extLst>
          </p:cNvPr>
          <p:cNvCxnSpPr/>
          <p:nvPr/>
        </p:nvCxnSpPr>
        <p:spPr>
          <a:xfrm>
            <a:off x="3790765" y="2334831"/>
            <a:ext cx="0" cy="295626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Rechte verbindingslijn 55">
            <a:extLst>
              <a:ext uri="{FF2B5EF4-FFF2-40B4-BE49-F238E27FC236}">
                <a16:creationId xmlns:a16="http://schemas.microsoft.com/office/drawing/2014/main" id="{753D987D-0D07-4DEA-A50D-C3B09E47628A}"/>
              </a:ext>
            </a:extLst>
          </p:cNvPr>
          <p:cNvCxnSpPr/>
          <p:nvPr/>
        </p:nvCxnSpPr>
        <p:spPr>
          <a:xfrm>
            <a:off x="6109317" y="2362944"/>
            <a:ext cx="0" cy="295626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Rechte verbindingslijn 56">
            <a:extLst>
              <a:ext uri="{FF2B5EF4-FFF2-40B4-BE49-F238E27FC236}">
                <a16:creationId xmlns:a16="http://schemas.microsoft.com/office/drawing/2014/main" id="{7238A313-F471-4F1C-98F4-6165E6446C8C}"/>
              </a:ext>
            </a:extLst>
          </p:cNvPr>
          <p:cNvCxnSpPr/>
          <p:nvPr/>
        </p:nvCxnSpPr>
        <p:spPr>
          <a:xfrm>
            <a:off x="8418997" y="2355546"/>
            <a:ext cx="0" cy="295626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9E4C2D8F-DDB0-453A-A059-2FCB60A3FF67}"/>
              </a:ext>
            </a:extLst>
          </p:cNvPr>
          <p:cNvGrpSpPr/>
          <p:nvPr/>
        </p:nvGrpSpPr>
        <p:grpSpPr>
          <a:xfrm>
            <a:off x="270626" y="1213196"/>
            <a:ext cx="831099" cy="831273"/>
            <a:chOff x="270626" y="761076"/>
            <a:chExt cx="831099" cy="83127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62" name="Ovaal 161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693FFB60-5294-47F0-85DE-20F709CDC8FC}"/>
                </a:ext>
              </a:extLst>
            </p:cNvPr>
            <p:cNvSpPr/>
            <p:nvPr/>
          </p:nvSpPr>
          <p:spPr>
            <a:xfrm>
              <a:off x="270626" y="761076"/>
              <a:ext cx="831099" cy="831273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61" name="Pijl: rechts 16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FC2CC865-0D98-45F9-98DB-93F12AF2A45C}"/>
                </a:ext>
              </a:extLst>
            </p:cNvPr>
            <p:cNvSpPr/>
            <p:nvPr/>
          </p:nvSpPr>
          <p:spPr>
            <a:xfrm>
              <a:off x="466090" y="1003300"/>
              <a:ext cx="416560" cy="345440"/>
            </a:xfrm>
            <a:prstGeom prst="rightArrow">
              <a:avLst>
                <a:gd name="adj1" fmla="val 10000"/>
                <a:gd name="adj2" fmla="val 46923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chemeClr val="tx1"/>
                </a:solidFill>
              </a:endParaRPr>
            </a:p>
          </p:txBody>
        </p:sp>
      </p:grpSp>
      <p:grpSp>
        <p:nvGrpSpPr>
          <p:cNvPr id="163" name="Groep 162">
            <a:extLst>
              <a:ext uri="{FF2B5EF4-FFF2-40B4-BE49-F238E27FC236}">
                <a16:creationId xmlns:a16="http://schemas.microsoft.com/office/drawing/2014/main" id="{B6497D7B-FF97-48C9-9AE8-9BC76DFC252D}"/>
              </a:ext>
            </a:extLst>
          </p:cNvPr>
          <p:cNvGrpSpPr/>
          <p:nvPr/>
        </p:nvGrpSpPr>
        <p:grpSpPr>
          <a:xfrm flipH="1">
            <a:off x="270626" y="293716"/>
            <a:ext cx="831099" cy="831273"/>
            <a:chOff x="270626" y="761076"/>
            <a:chExt cx="831099" cy="83127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65" name="Ovaal 164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3EE0C56E-0080-494E-8BA9-E9698F6D8D04}"/>
                </a:ext>
              </a:extLst>
            </p:cNvPr>
            <p:cNvSpPr/>
            <p:nvPr/>
          </p:nvSpPr>
          <p:spPr>
            <a:xfrm>
              <a:off x="270626" y="761076"/>
              <a:ext cx="831099" cy="831273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64" name="Pijl: rechts 163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80C0431C-BF07-4085-B5BD-C649E35A27DE}"/>
                </a:ext>
              </a:extLst>
            </p:cNvPr>
            <p:cNvSpPr/>
            <p:nvPr/>
          </p:nvSpPr>
          <p:spPr>
            <a:xfrm>
              <a:off x="466090" y="1003300"/>
              <a:ext cx="416560" cy="345440"/>
            </a:xfrm>
            <a:prstGeom prst="rightArrow">
              <a:avLst>
                <a:gd name="adj1" fmla="val 10000"/>
                <a:gd name="adj2" fmla="val 46923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chemeClr val="tx1"/>
                </a:solidFill>
              </a:endParaRPr>
            </a:p>
          </p:txBody>
        </p:sp>
      </p:grpSp>
      <p:grpSp>
        <p:nvGrpSpPr>
          <p:cNvPr id="166" name="Groep 165">
            <a:extLst>
              <a:ext uri="{FF2B5EF4-FFF2-40B4-BE49-F238E27FC236}">
                <a16:creationId xmlns:a16="http://schemas.microsoft.com/office/drawing/2014/main" id="{11ACFA00-2A27-43E9-A181-F66A76364E21}"/>
              </a:ext>
            </a:extLst>
          </p:cNvPr>
          <p:cNvGrpSpPr>
            <a:grpSpLocks noChangeAspect="1"/>
          </p:cNvGrpSpPr>
          <p:nvPr/>
        </p:nvGrpSpPr>
        <p:grpSpPr>
          <a:xfrm>
            <a:off x="1564641" y="5221553"/>
            <a:ext cx="585662" cy="817317"/>
            <a:chOff x="154814" y="94750"/>
            <a:chExt cx="772366" cy="1076828"/>
          </a:xfrm>
        </p:grpSpPr>
        <p:pic>
          <p:nvPicPr>
            <p:cNvPr id="167" name="image2.png">
              <a:extLst>
                <a:ext uri="{FF2B5EF4-FFF2-40B4-BE49-F238E27FC236}">
                  <a16:creationId xmlns:a16="http://schemas.microsoft.com/office/drawing/2014/main" id="{03F002C7-E00A-44C5-8787-1936633E2C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8" name="Afbeelding 167">
              <a:extLst>
                <a:ext uri="{FF2B5EF4-FFF2-40B4-BE49-F238E27FC236}">
                  <a16:creationId xmlns:a16="http://schemas.microsoft.com/office/drawing/2014/main" id="{70870481-A8CD-4249-A2A0-8263086AF4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9" name="Afbeelding 168">
              <a:extLst>
                <a:ext uri="{FF2B5EF4-FFF2-40B4-BE49-F238E27FC236}">
                  <a16:creationId xmlns:a16="http://schemas.microsoft.com/office/drawing/2014/main" id="{11B45A6D-C736-4A22-993E-834A6D843B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0" name="Afbeelding 169">
              <a:extLst>
                <a:ext uri="{FF2B5EF4-FFF2-40B4-BE49-F238E27FC236}">
                  <a16:creationId xmlns:a16="http://schemas.microsoft.com/office/drawing/2014/main" id="{EA4E3460-05CA-4C25-A829-10A80E6670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71" name="Groep 170">
            <a:extLst>
              <a:ext uri="{FF2B5EF4-FFF2-40B4-BE49-F238E27FC236}">
                <a16:creationId xmlns:a16="http://schemas.microsoft.com/office/drawing/2014/main" id="{8E7EE6E4-25FB-4AB4-83D1-09DAD85B9DC2}"/>
              </a:ext>
            </a:extLst>
          </p:cNvPr>
          <p:cNvGrpSpPr>
            <a:grpSpLocks noChangeAspect="1"/>
          </p:cNvGrpSpPr>
          <p:nvPr/>
        </p:nvGrpSpPr>
        <p:grpSpPr>
          <a:xfrm>
            <a:off x="1884680" y="5434913"/>
            <a:ext cx="585662" cy="817317"/>
            <a:chOff x="154993" y="99049"/>
            <a:chExt cx="772366" cy="1076827"/>
          </a:xfrm>
        </p:grpSpPr>
        <p:pic>
          <p:nvPicPr>
            <p:cNvPr id="172" name="image2.png">
              <a:extLst>
                <a:ext uri="{FF2B5EF4-FFF2-40B4-BE49-F238E27FC236}">
                  <a16:creationId xmlns:a16="http://schemas.microsoft.com/office/drawing/2014/main" id="{3398AA0B-30DD-4408-8E65-FE7012BFAF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3" name="Afbeelding 172">
              <a:extLst>
                <a:ext uri="{FF2B5EF4-FFF2-40B4-BE49-F238E27FC236}">
                  <a16:creationId xmlns:a16="http://schemas.microsoft.com/office/drawing/2014/main" id="{5A62C1B7-9E7A-4627-BF13-ED295E81AE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74" name="Groep 173">
            <a:extLst>
              <a:ext uri="{FF2B5EF4-FFF2-40B4-BE49-F238E27FC236}">
                <a16:creationId xmlns:a16="http://schemas.microsoft.com/office/drawing/2014/main" id="{E2363B51-9A2F-4C61-BE4A-D035BF2B3267}"/>
              </a:ext>
            </a:extLst>
          </p:cNvPr>
          <p:cNvGrpSpPr>
            <a:grpSpLocks noChangeAspect="1"/>
          </p:cNvGrpSpPr>
          <p:nvPr/>
        </p:nvGrpSpPr>
        <p:grpSpPr>
          <a:xfrm>
            <a:off x="1564641" y="5831774"/>
            <a:ext cx="591609" cy="817260"/>
            <a:chOff x="1537609" y="5128444"/>
            <a:chExt cx="779145" cy="1076325"/>
          </a:xfrm>
        </p:grpSpPr>
        <p:pic>
          <p:nvPicPr>
            <p:cNvPr id="175" name="image2.png">
              <a:extLst>
                <a:ext uri="{FF2B5EF4-FFF2-40B4-BE49-F238E27FC236}">
                  <a16:creationId xmlns:a16="http://schemas.microsoft.com/office/drawing/2014/main" id="{0FA19B37-00F6-49EC-9C7C-E3EE005568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6" name="Afbeelding 175">
              <a:extLst>
                <a:ext uri="{FF2B5EF4-FFF2-40B4-BE49-F238E27FC236}">
                  <a16:creationId xmlns:a16="http://schemas.microsoft.com/office/drawing/2014/main" id="{FDFD89C6-C17D-431C-8F5D-6ACFD28225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87" name="image2.png">
            <a:extLst>
              <a:ext uri="{FF2B5EF4-FFF2-40B4-BE49-F238E27FC236}">
                <a16:creationId xmlns:a16="http://schemas.microsoft.com/office/drawing/2014/main" id="{4510C0D8-6456-4CE3-B5BA-089F60F528C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2816861" y="175917"/>
            <a:ext cx="599377" cy="817200"/>
          </a:xfrm>
          <a:prstGeom prst="rect">
            <a:avLst/>
          </a:prstGeom>
          <a:ln/>
        </p:spPr>
      </p:pic>
      <p:pic>
        <p:nvPicPr>
          <p:cNvPr id="288" name="image2.png">
            <a:extLst>
              <a:ext uri="{FF2B5EF4-FFF2-40B4-BE49-F238E27FC236}">
                <a16:creationId xmlns:a16="http://schemas.microsoft.com/office/drawing/2014/main" id="{15A52DFC-D622-48AC-869D-4A18DCF1D0B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3153533" y="375943"/>
            <a:ext cx="605224" cy="817200"/>
          </a:xfrm>
          <a:prstGeom prst="rect">
            <a:avLst/>
          </a:prstGeom>
          <a:ln/>
        </p:spPr>
      </p:pic>
      <p:pic>
        <p:nvPicPr>
          <p:cNvPr id="289" name="image2.png">
            <a:extLst>
              <a:ext uri="{FF2B5EF4-FFF2-40B4-BE49-F238E27FC236}">
                <a16:creationId xmlns:a16="http://schemas.microsoft.com/office/drawing/2014/main" id="{F2AAB2E2-79AC-457D-8DCB-C3760BD833D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2790191" y="779802"/>
            <a:ext cx="596177" cy="817200"/>
          </a:xfrm>
          <a:prstGeom prst="rect">
            <a:avLst/>
          </a:prstGeom>
          <a:ln/>
        </p:spPr>
      </p:pic>
      <p:pic>
        <p:nvPicPr>
          <p:cNvPr id="290" name="image2.png">
            <a:extLst>
              <a:ext uri="{FF2B5EF4-FFF2-40B4-BE49-F238E27FC236}">
                <a16:creationId xmlns:a16="http://schemas.microsoft.com/office/drawing/2014/main" id="{9F42208E-FBFF-42E3-930C-33C239F92F7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3165886" y="993162"/>
            <a:ext cx="592871" cy="817200"/>
          </a:xfrm>
          <a:prstGeom prst="rect">
            <a:avLst/>
          </a:prstGeom>
          <a:ln/>
        </p:spPr>
      </p:pic>
      <p:pic>
        <p:nvPicPr>
          <p:cNvPr id="291" name="image2.png">
            <a:extLst>
              <a:ext uri="{FF2B5EF4-FFF2-40B4-BE49-F238E27FC236}">
                <a16:creationId xmlns:a16="http://schemas.microsoft.com/office/drawing/2014/main" id="{358568D2-343E-4144-911F-C7FAF411F8F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2849245" y="1390023"/>
            <a:ext cx="591414" cy="817200"/>
          </a:xfrm>
          <a:prstGeom prst="rect">
            <a:avLst/>
          </a:prstGeom>
          <a:ln/>
        </p:spPr>
      </p:pic>
      <p:grpSp>
        <p:nvGrpSpPr>
          <p:cNvPr id="292" name="Groep 291">
            <a:extLst>
              <a:ext uri="{FF2B5EF4-FFF2-40B4-BE49-F238E27FC236}">
                <a16:creationId xmlns:a16="http://schemas.microsoft.com/office/drawing/2014/main" id="{6BFA05BC-20BB-4A9C-8129-F83804C46C09}"/>
              </a:ext>
            </a:extLst>
          </p:cNvPr>
          <p:cNvGrpSpPr>
            <a:grpSpLocks noChangeAspect="1"/>
          </p:cNvGrpSpPr>
          <p:nvPr/>
        </p:nvGrpSpPr>
        <p:grpSpPr>
          <a:xfrm>
            <a:off x="2797176" y="5220918"/>
            <a:ext cx="585662" cy="817317"/>
            <a:chOff x="154814" y="94750"/>
            <a:chExt cx="772366" cy="1076828"/>
          </a:xfrm>
        </p:grpSpPr>
        <p:pic>
          <p:nvPicPr>
            <p:cNvPr id="293" name="image2.png">
              <a:extLst>
                <a:ext uri="{FF2B5EF4-FFF2-40B4-BE49-F238E27FC236}">
                  <a16:creationId xmlns:a16="http://schemas.microsoft.com/office/drawing/2014/main" id="{EC3CBE05-66D1-4E69-960A-973F051D17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4" name="Afbeelding 293">
              <a:extLst>
                <a:ext uri="{FF2B5EF4-FFF2-40B4-BE49-F238E27FC236}">
                  <a16:creationId xmlns:a16="http://schemas.microsoft.com/office/drawing/2014/main" id="{C99B0B44-8B75-4F45-A7B3-80821BBBAE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5" name="Afbeelding 294">
              <a:extLst>
                <a:ext uri="{FF2B5EF4-FFF2-40B4-BE49-F238E27FC236}">
                  <a16:creationId xmlns:a16="http://schemas.microsoft.com/office/drawing/2014/main" id="{6664FCA8-4C91-4FD9-BA45-BA61101672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6" name="Afbeelding 295">
              <a:extLst>
                <a:ext uri="{FF2B5EF4-FFF2-40B4-BE49-F238E27FC236}">
                  <a16:creationId xmlns:a16="http://schemas.microsoft.com/office/drawing/2014/main" id="{8959D814-EBD7-4893-A5DA-51B5BC5728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97" name="Groep 296">
            <a:extLst>
              <a:ext uri="{FF2B5EF4-FFF2-40B4-BE49-F238E27FC236}">
                <a16:creationId xmlns:a16="http://schemas.microsoft.com/office/drawing/2014/main" id="{E0B5B285-0350-4FA4-B211-89ECC24FAB22}"/>
              </a:ext>
            </a:extLst>
          </p:cNvPr>
          <p:cNvGrpSpPr>
            <a:grpSpLocks noChangeAspect="1"/>
          </p:cNvGrpSpPr>
          <p:nvPr/>
        </p:nvGrpSpPr>
        <p:grpSpPr>
          <a:xfrm>
            <a:off x="3117215" y="5434278"/>
            <a:ext cx="585662" cy="817317"/>
            <a:chOff x="154993" y="99049"/>
            <a:chExt cx="772366" cy="1076827"/>
          </a:xfrm>
        </p:grpSpPr>
        <p:pic>
          <p:nvPicPr>
            <p:cNvPr id="298" name="image2.png">
              <a:extLst>
                <a:ext uri="{FF2B5EF4-FFF2-40B4-BE49-F238E27FC236}">
                  <a16:creationId xmlns:a16="http://schemas.microsoft.com/office/drawing/2014/main" id="{E8925FD7-7D56-436E-86C9-5CFE1199DD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9" name="Afbeelding 298">
              <a:extLst>
                <a:ext uri="{FF2B5EF4-FFF2-40B4-BE49-F238E27FC236}">
                  <a16:creationId xmlns:a16="http://schemas.microsoft.com/office/drawing/2014/main" id="{E57ADDCF-D27D-4A96-903B-76A9DFBBF5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00" name="Groep 299">
            <a:extLst>
              <a:ext uri="{FF2B5EF4-FFF2-40B4-BE49-F238E27FC236}">
                <a16:creationId xmlns:a16="http://schemas.microsoft.com/office/drawing/2014/main" id="{026D5B49-5F4D-46D7-8DC8-7D9A2C3A70B5}"/>
              </a:ext>
            </a:extLst>
          </p:cNvPr>
          <p:cNvGrpSpPr>
            <a:grpSpLocks noChangeAspect="1"/>
          </p:cNvGrpSpPr>
          <p:nvPr/>
        </p:nvGrpSpPr>
        <p:grpSpPr>
          <a:xfrm>
            <a:off x="2797176" y="5831139"/>
            <a:ext cx="591609" cy="817260"/>
            <a:chOff x="1537609" y="5128444"/>
            <a:chExt cx="779145" cy="1076325"/>
          </a:xfrm>
        </p:grpSpPr>
        <p:pic>
          <p:nvPicPr>
            <p:cNvPr id="301" name="image2.png">
              <a:extLst>
                <a:ext uri="{FF2B5EF4-FFF2-40B4-BE49-F238E27FC236}">
                  <a16:creationId xmlns:a16="http://schemas.microsoft.com/office/drawing/2014/main" id="{128B98C3-74B2-456B-9680-A0587D0123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02" name="Afbeelding 301">
              <a:extLst>
                <a:ext uri="{FF2B5EF4-FFF2-40B4-BE49-F238E27FC236}">
                  <a16:creationId xmlns:a16="http://schemas.microsoft.com/office/drawing/2014/main" id="{125EA52B-DBFC-40A1-8622-92590BCE41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03" name="image2.png">
            <a:extLst>
              <a:ext uri="{FF2B5EF4-FFF2-40B4-BE49-F238E27FC236}">
                <a16:creationId xmlns:a16="http://schemas.microsoft.com/office/drawing/2014/main" id="{435AB3BD-F392-489A-AD3F-31D5A16219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3939016" y="175917"/>
            <a:ext cx="599377" cy="817200"/>
          </a:xfrm>
          <a:prstGeom prst="rect">
            <a:avLst/>
          </a:prstGeom>
          <a:ln/>
        </p:spPr>
      </p:pic>
      <p:pic>
        <p:nvPicPr>
          <p:cNvPr id="304" name="image2.png">
            <a:extLst>
              <a:ext uri="{FF2B5EF4-FFF2-40B4-BE49-F238E27FC236}">
                <a16:creationId xmlns:a16="http://schemas.microsoft.com/office/drawing/2014/main" id="{4D5B8067-52C4-450E-85F3-74F4FD13B9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4275688" y="375943"/>
            <a:ext cx="605224" cy="817200"/>
          </a:xfrm>
          <a:prstGeom prst="rect">
            <a:avLst/>
          </a:prstGeom>
          <a:ln/>
        </p:spPr>
      </p:pic>
      <p:pic>
        <p:nvPicPr>
          <p:cNvPr id="305" name="image2.png">
            <a:extLst>
              <a:ext uri="{FF2B5EF4-FFF2-40B4-BE49-F238E27FC236}">
                <a16:creationId xmlns:a16="http://schemas.microsoft.com/office/drawing/2014/main" id="{BE01827D-96F2-41F3-A98E-C87221E5932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3912346" y="779802"/>
            <a:ext cx="596177" cy="817200"/>
          </a:xfrm>
          <a:prstGeom prst="rect">
            <a:avLst/>
          </a:prstGeom>
          <a:ln/>
        </p:spPr>
      </p:pic>
      <p:pic>
        <p:nvPicPr>
          <p:cNvPr id="306" name="image2.png">
            <a:extLst>
              <a:ext uri="{FF2B5EF4-FFF2-40B4-BE49-F238E27FC236}">
                <a16:creationId xmlns:a16="http://schemas.microsoft.com/office/drawing/2014/main" id="{D141439D-EC78-421A-B50E-84A485F204B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4288041" y="993162"/>
            <a:ext cx="592871" cy="817200"/>
          </a:xfrm>
          <a:prstGeom prst="rect">
            <a:avLst/>
          </a:prstGeom>
          <a:ln/>
        </p:spPr>
      </p:pic>
      <p:pic>
        <p:nvPicPr>
          <p:cNvPr id="307" name="image2.png">
            <a:extLst>
              <a:ext uri="{FF2B5EF4-FFF2-40B4-BE49-F238E27FC236}">
                <a16:creationId xmlns:a16="http://schemas.microsoft.com/office/drawing/2014/main" id="{7C487835-CC2B-4048-9C8F-538789B9B2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3971400" y="1390023"/>
            <a:ext cx="591414" cy="817200"/>
          </a:xfrm>
          <a:prstGeom prst="rect">
            <a:avLst/>
          </a:prstGeom>
          <a:ln/>
        </p:spPr>
      </p:pic>
      <p:grpSp>
        <p:nvGrpSpPr>
          <p:cNvPr id="308" name="Groep 307">
            <a:extLst>
              <a:ext uri="{FF2B5EF4-FFF2-40B4-BE49-F238E27FC236}">
                <a16:creationId xmlns:a16="http://schemas.microsoft.com/office/drawing/2014/main" id="{541AD392-B846-4AEC-A539-7086871C4A08}"/>
              </a:ext>
            </a:extLst>
          </p:cNvPr>
          <p:cNvGrpSpPr>
            <a:grpSpLocks noChangeAspect="1"/>
          </p:cNvGrpSpPr>
          <p:nvPr/>
        </p:nvGrpSpPr>
        <p:grpSpPr>
          <a:xfrm>
            <a:off x="3919331" y="5220918"/>
            <a:ext cx="585662" cy="817317"/>
            <a:chOff x="154814" y="94750"/>
            <a:chExt cx="772366" cy="1076828"/>
          </a:xfrm>
        </p:grpSpPr>
        <p:pic>
          <p:nvPicPr>
            <p:cNvPr id="309" name="image2.png">
              <a:extLst>
                <a:ext uri="{FF2B5EF4-FFF2-40B4-BE49-F238E27FC236}">
                  <a16:creationId xmlns:a16="http://schemas.microsoft.com/office/drawing/2014/main" id="{4B96E69C-9006-44FE-8F0D-EF8DF9E20F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0" name="Afbeelding 309">
              <a:extLst>
                <a:ext uri="{FF2B5EF4-FFF2-40B4-BE49-F238E27FC236}">
                  <a16:creationId xmlns:a16="http://schemas.microsoft.com/office/drawing/2014/main" id="{243D419A-0CBC-41E4-A954-3DE19C31A8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1" name="Afbeelding 310">
              <a:extLst>
                <a:ext uri="{FF2B5EF4-FFF2-40B4-BE49-F238E27FC236}">
                  <a16:creationId xmlns:a16="http://schemas.microsoft.com/office/drawing/2014/main" id="{1E09E73D-E7E7-4EF9-AE42-EFF5231D11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2" name="Afbeelding 311">
              <a:extLst>
                <a:ext uri="{FF2B5EF4-FFF2-40B4-BE49-F238E27FC236}">
                  <a16:creationId xmlns:a16="http://schemas.microsoft.com/office/drawing/2014/main" id="{21E6E29F-C9F8-463F-B33F-3C4098D1B4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13" name="Groep 312">
            <a:extLst>
              <a:ext uri="{FF2B5EF4-FFF2-40B4-BE49-F238E27FC236}">
                <a16:creationId xmlns:a16="http://schemas.microsoft.com/office/drawing/2014/main" id="{4A068555-FADA-4CF6-89A4-4AF5FED87CA5}"/>
              </a:ext>
            </a:extLst>
          </p:cNvPr>
          <p:cNvGrpSpPr>
            <a:grpSpLocks noChangeAspect="1"/>
          </p:cNvGrpSpPr>
          <p:nvPr/>
        </p:nvGrpSpPr>
        <p:grpSpPr>
          <a:xfrm>
            <a:off x="4239370" y="5434278"/>
            <a:ext cx="585662" cy="817317"/>
            <a:chOff x="154993" y="99049"/>
            <a:chExt cx="772366" cy="1076827"/>
          </a:xfrm>
        </p:grpSpPr>
        <p:pic>
          <p:nvPicPr>
            <p:cNvPr id="314" name="image2.png">
              <a:extLst>
                <a:ext uri="{FF2B5EF4-FFF2-40B4-BE49-F238E27FC236}">
                  <a16:creationId xmlns:a16="http://schemas.microsoft.com/office/drawing/2014/main" id="{832F2C21-08EF-428D-8449-EE6F4ABBA7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5" name="Afbeelding 314">
              <a:extLst>
                <a:ext uri="{FF2B5EF4-FFF2-40B4-BE49-F238E27FC236}">
                  <a16:creationId xmlns:a16="http://schemas.microsoft.com/office/drawing/2014/main" id="{A4F82134-5CB7-4961-8D9A-0E321D88E5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16" name="Groep 315">
            <a:extLst>
              <a:ext uri="{FF2B5EF4-FFF2-40B4-BE49-F238E27FC236}">
                <a16:creationId xmlns:a16="http://schemas.microsoft.com/office/drawing/2014/main" id="{35690C3D-C58C-4128-8F2D-F5E4031DE85D}"/>
              </a:ext>
            </a:extLst>
          </p:cNvPr>
          <p:cNvGrpSpPr>
            <a:grpSpLocks noChangeAspect="1"/>
          </p:cNvGrpSpPr>
          <p:nvPr/>
        </p:nvGrpSpPr>
        <p:grpSpPr>
          <a:xfrm>
            <a:off x="3919331" y="5831139"/>
            <a:ext cx="591609" cy="817260"/>
            <a:chOff x="1537609" y="5128444"/>
            <a:chExt cx="779145" cy="1076325"/>
          </a:xfrm>
        </p:grpSpPr>
        <p:pic>
          <p:nvPicPr>
            <p:cNvPr id="317" name="image2.png">
              <a:extLst>
                <a:ext uri="{FF2B5EF4-FFF2-40B4-BE49-F238E27FC236}">
                  <a16:creationId xmlns:a16="http://schemas.microsoft.com/office/drawing/2014/main" id="{E60C2011-B111-41F2-AF77-6697D58815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8" name="Afbeelding 317">
              <a:extLst>
                <a:ext uri="{FF2B5EF4-FFF2-40B4-BE49-F238E27FC236}">
                  <a16:creationId xmlns:a16="http://schemas.microsoft.com/office/drawing/2014/main" id="{D60C57E0-81F7-4575-84C2-EFD6FB9971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19" name="image2.png">
            <a:extLst>
              <a:ext uri="{FF2B5EF4-FFF2-40B4-BE49-F238E27FC236}">
                <a16:creationId xmlns:a16="http://schemas.microsoft.com/office/drawing/2014/main" id="{CEA43D24-4303-4B9B-8DEC-5930009C09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5100431" y="175282"/>
            <a:ext cx="599377" cy="817200"/>
          </a:xfrm>
          <a:prstGeom prst="rect">
            <a:avLst/>
          </a:prstGeom>
          <a:ln/>
        </p:spPr>
      </p:pic>
      <p:pic>
        <p:nvPicPr>
          <p:cNvPr id="320" name="image2.png">
            <a:extLst>
              <a:ext uri="{FF2B5EF4-FFF2-40B4-BE49-F238E27FC236}">
                <a16:creationId xmlns:a16="http://schemas.microsoft.com/office/drawing/2014/main" id="{D6B9E8F8-0646-484B-8B83-0FB971C6BC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5437103" y="375308"/>
            <a:ext cx="605224" cy="817200"/>
          </a:xfrm>
          <a:prstGeom prst="rect">
            <a:avLst/>
          </a:prstGeom>
          <a:ln/>
        </p:spPr>
      </p:pic>
      <p:pic>
        <p:nvPicPr>
          <p:cNvPr id="321" name="image2.png">
            <a:extLst>
              <a:ext uri="{FF2B5EF4-FFF2-40B4-BE49-F238E27FC236}">
                <a16:creationId xmlns:a16="http://schemas.microsoft.com/office/drawing/2014/main" id="{0D0DE939-59A4-4E4F-8337-40172F8456F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5073761" y="779167"/>
            <a:ext cx="596177" cy="817200"/>
          </a:xfrm>
          <a:prstGeom prst="rect">
            <a:avLst/>
          </a:prstGeom>
          <a:ln/>
        </p:spPr>
      </p:pic>
      <p:pic>
        <p:nvPicPr>
          <p:cNvPr id="322" name="image2.png">
            <a:extLst>
              <a:ext uri="{FF2B5EF4-FFF2-40B4-BE49-F238E27FC236}">
                <a16:creationId xmlns:a16="http://schemas.microsoft.com/office/drawing/2014/main" id="{E03FA321-8BC9-4C0A-859E-CCB4BCCBB2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5449456" y="992527"/>
            <a:ext cx="592871" cy="817200"/>
          </a:xfrm>
          <a:prstGeom prst="rect">
            <a:avLst/>
          </a:prstGeom>
          <a:ln/>
        </p:spPr>
      </p:pic>
      <p:pic>
        <p:nvPicPr>
          <p:cNvPr id="323" name="image2.png">
            <a:extLst>
              <a:ext uri="{FF2B5EF4-FFF2-40B4-BE49-F238E27FC236}">
                <a16:creationId xmlns:a16="http://schemas.microsoft.com/office/drawing/2014/main" id="{17E6BC89-42CB-4BC2-BA70-72D30556DB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5132815" y="1389388"/>
            <a:ext cx="591414" cy="817200"/>
          </a:xfrm>
          <a:prstGeom prst="rect">
            <a:avLst/>
          </a:prstGeom>
          <a:ln/>
        </p:spPr>
      </p:pic>
      <p:grpSp>
        <p:nvGrpSpPr>
          <p:cNvPr id="324" name="Groep 323">
            <a:extLst>
              <a:ext uri="{FF2B5EF4-FFF2-40B4-BE49-F238E27FC236}">
                <a16:creationId xmlns:a16="http://schemas.microsoft.com/office/drawing/2014/main" id="{A379F89A-B787-421B-A620-A17E04C36D5D}"/>
              </a:ext>
            </a:extLst>
          </p:cNvPr>
          <p:cNvGrpSpPr>
            <a:grpSpLocks noChangeAspect="1"/>
          </p:cNvGrpSpPr>
          <p:nvPr/>
        </p:nvGrpSpPr>
        <p:grpSpPr>
          <a:xfrm>
            <a:off x="5080746" y="5220283"/>
            <a:ext cx="585662" cy="817317"/>
            <a:chOff x="154814" y="94750"/>
            <a:chExt cx="772366" cy="1076828"/>
          </a:xfrm>
        </p:grpSpPr>
        <p:pic>
          <p:nvPicPr>
            <p:cNvPr id="325" name="image2.png">
              <a:extLst>
                <a:ext uri="{FF2B5EF4-FFF2-40B4-BE49-F238E27FC236}">
                  <a16:creationId xmlns:a16="http://schemas.microsoft.com/office/drawing/2014/main" id="{BD165A02-3761-4330-B31D-BD5AF91DA8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6" name="Afbeelding 325">
              <a:extLst>
                <a:ext uri="{FF2B5EF4-FFF2-40B4-BE49-F238E27FC236}">
                  <a16:creationId xmlns:a16="http://schemas.microsoft.com/office/drawing/2014/main" id="{C28AE537-184C-46BF-8B9C-8505A53B27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7" name="Afbeelding 326">
              <a:extLst>
                <a:ext uri="{FF2B5EF4-FFF2-40B4-BE49-F238E27FC236}">
                  <a16:creationId xmlns:a16="http://schemas.microsoft.com/office/drawing/2014/main" id="{A05640B8-095C-4F6E-84F5-A89A689C54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8" name="Afbeelding 327">
              <a:extLst>
                <a:ext uri="{FF2B5EF4-FFF2-40B4-BE49-F238E27FC236}">
                  <a16:creationId xmlns:a16="http://schemas.microsoft.com/office/drawing/2014/main" id="{748F529A-654E-4A5B-B00C-39DE717BC5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29" name="Groep 328">
            <a:extLst>
              <a:ext uri="{FF2B5EF4-FFF2-40B4-BE49-F238E27FC236}">
                <a16:creationId xmlns:a16="http://schemas.microsoft.com/office/drawing/2014/main" id="{F7F8F77F-8B99-4436-9255-F44970BD3DFF}"/>
              </a:ext>
            </a:extLst>
          </p:cNvPr>
          <p:cNvGrpSpPr>
            <a:grpSpLocks noChangeAspect="1"/>
          </p:cNvGrpSpPr>
          <p:nvPr/>
        </p:nvGrpSpPr>
        <p:grpSpPr>
          <a:xfrm>
            <a:off x="5400785" y="5433643"/>
            <a:ext cx="585662" cy="817317"/>
            <a:chOff x="154993" y="99049"/>
            <a:chExt cx="772366" cy="1076827"/>
          </a:xfrm>
        </p:grpSpPr>
        <p:pic>
          <p:nvPicPr>
            <p:cNvPr id="330" name="image2.png">
              <a:extLst>
                <a:ext uri="{FF2B5EF4-FFF2-40B4-BE49-F238E27FC236}">
                  <a16:creationId xmlns:a16="http://schemas.microsoft.com/office/drawing/2014/main" id="{28E211E0-D1F3-44A9-A0D4-40C8E577BE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1" name="Afbeelding 330">
              <a:extLst>
                <a:ext uri="{FF2B5EF4-FFF2-40B4-BE49-F238E27FC236}">
                  <a16:creationId xmlns:a16="http://schemas.microsoft.com/office/drawing/2014/main" id="{94D3210F-920D-4AEC-ACC1-D036FE0259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32" name="Groep 331">
            <a:extLst>
              <a:ext uri="{FF2B5EF4-FFF2-40B4-BE49-F238E27FC236}">
                <a16:creationId xmlns:a16="http://schemas.microsoft.com/office/drawing/2014/main" id="{E754DCB7-A04B-4F53-BF15-3EABB5A99523}"/>
              </a:ext>
            </a:extLst>
          </p:cNvPr>
          <p:cNvGrpSpPr>
            <a:grpSpLocks noChangeAspect="1"/>
          </p:cNvGrpSpPr>
          <p:nvPr/>
        </p:nvGrpSpPr>
        <p:grpSpPr>
          <a:xfrm>
            <a:off x="5080746" y="5830504"/>
            <a:ext cx="591609" cy="817260"/>
            <a:chOff x="1537609" y="5128444"/>
            <a:chExt cx="779145" cy="1076325"/>
          </a:xfrm>
        </p:grpSpPr>
        <p:pic>
          <p:nvPicPr>
            <p:cNvPr id="333" name="image2.png">
              <a:extLst>
                <a:ext uri="{FF2B5EF4-FFF2-40B4-BE49-F238E27FC236}">
                  <a16:creationId xmlns:a16="http://schemas.microsoft.com/office/drawing/2014/main" id="{D189A5FE-E7DF-43B1-84DC-FC1462E735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4" name="Afbeelding 333">
              <a:extLst>
                <a:ext uri="{FF2B5EF4-FFF2-40B4-BE49-F238E27FC236}">
                  <a16:creationId xmlns:a16="http://schemas.microsoft.com/office/drawing/2014/main" id="{66C353E8-5EE2-4A27-829B-5D2B5742A5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35" name="image2.png">
            <a:extLst>
              <a:ext uri="{FF2B5EF4-FFF2-40B4-BE49-F238E27FC236}">
                <a16:creationId xmlns:a16="http://schemas.microsoft.com/office/drawing/2014/main" id="{27C16FA6-C69F-4E3D-8E5A-9749EA7DBA3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6245826" y="174647"/>
            <a:ext cx="599377" cy="817200"/>
          </a:xfrm>
          <a:prstGeom prst="rect">
            <a:avLst/>
          </a:prstGeom>
          <a:ln/>
        </p:spPr>
      </p:pic>
      <p:pic>
        <p:nvPicPr>
          <p:cNvPr id="336" name="image2.png">
            <a:extLst>
              <a:ext uri="{FF2B5EF4-FFF2-40B4-BE49-F238E27FC236}">
                <a16:creationId xmlns:a16="http://schemas.microsoft.com/office/drawing/2014/main" id="{061BAB50-E2F1-4698-9797-A89BFF6584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6582498" y="374673"/>
            <a:ext cx="605224" cy="817200"/>
          </a:xfrm>
          <a:prstGeom prst="rect">
            <a:avLst/>
          </a:prstGeom>
          <a:ln/>
        </p:spPr>
      </p:pic>
      <p:pic>
        <p:nvPicPr>
          <p:cNvPr id="337" name="image2.png">
            <a:extLst>
              <a:ext uri="{FF2B5EF4-FFF2-40B4-BE49-F238E27FC236}">
                <a16:creationId xmlns:a16="http://schemas.microsoft.com/office/drawing/2014/main" id="{1BBEB593-9997-4F85-B927-A936D81A5A0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6219156" y="778532"/>
            <a:ext cx="596177" cy="817200"/>
          </a:xfrm>
          <a:prstGeom prst="rect">
            <a:avLst/>
          </a:prstGeom>
          <a:ln/>
        </p:spPr>
      </p:pic>
      <p:pic>
        <p:nvPicPr>
          <p:cNvPr id="338" name="image2.png">
            <a:extLst>
              <a:ext uri="{FF2B5EF4-FFF2-40B4-BE49-F238E27FC236}">
                <a16:creationId xmlns:a16="http://schemas.microsoft.com/office/drawing/2014/main" id="{DDD49E99-5476-4B16-B706-5282B9CA8B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6594851" y="991892"/>
            <a:ext cx="592871" cy="817200"/>
          </a:xfrm>
          <a:prstGeom prst="rect">
            <a:avLst/>
          </a:prstGeom>
          <a:ln/>
        </p:spPr>
      </p:pic>
      <p:pic>
        <p:nvPicPr>
          <p:cNvPr id="339" name="image2.png">
            <a:extLst>
              <a:ext uri="{FF2B5EF4-FFF2-40B4-BE49-F238E27FC236}">
                <a16:creationId xmlns:a16="http://schemas.microsoft.com/office/drawing/2014/main" id="{869E2B2C-45FE-42E5-A38F-FAE6AA1BF6C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6278210" y="1388753"/>
            <a:ext cx="591414" cy="817200"/>
          </a:xfrm>
          <a:prstGeom prst="rect">
            <a:avLst/>
          </a:prstGeom>
          <a:ln/>
        </p:spPr>
      </p:pic>
      <p:grpSp>
        <p:nvGrpSpPr>
          <p:cNvPr id="340" name="Groep 339">
            <a:extLst>
              <a:ext uri="{FF2B5EF4-FFF2-40B4-BE49-F238E27FC236}">
                <a16:creationId xmlns:a16="http://schemas.microsoft.com/office/drawing/2014/main" id="{0F1464A3-3947-46A2-8EB1-B17A93E350ED}"/>
              </a:ext>
            </a:extLst>
          </p:cNvPr>
          <p:cNvGrpSpPr>
            <a:grpSpLocks noChangeAspect="1"/>
          </p:cNvGrpSpPr>
          <p:nvPr/>
        </p:nvGrpSpPr>
        <p:grpSpPr>
          <a:xfrm>
            <a:off x="6226141" y="5219648"/>
            <a:ext cx="585662" cy="817317"/>
            <a:chOff x="154814" y="94750"/>
            <a:chExt cx="772366" cy="1076828"/>
          </a:xfrm>
        </p:grpSpPr>
        <p:pic>
          <p:nvPicPr>
            <p:cNvPr id="341" name="image2.png">
              <a:extLst>
                <a:ext uri="{FF2B5EF4-FFF2-40B4-BE49-F238E27FC236}">
                  <a16:creationId xmlns:a16="http://schemas.microsoft.com/office/drawing/2014/main" id="{2EE08B35-FCAA-48B4-AA6D-317D6A9587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2" name="Afbeelding 341">
              <a:extLst>
                <a:ext uri="{FF2B5EF4-FFF2-40B4-BE49-F238E27FC236}">
                  <a16:creationId xmlns:a16="http://schemas.microsoft.com/office/drawing/2014/main" id="{3B192F8D-ED94-4B70-B1F9-2FA9F138D1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3" name="Afbeelding 342">
              <a:extLst>
                <a:ext uri="{FF2B5EF4-FFF2-40B4-BE49-F238E27FC236}">
                  <a16:creationId xmlns:a16="http://schemas.microsoft.com/office/drawing/2014/main" id="{800C8332-3022-449F-9352-CF5EEE4A77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4" name="Afbeelding 343">
              <a:extLst>
                <a:ext uri="{FF2B5EF4-FFF2-40B4-BE49-F238E27FC236}">
                  <a16:creationId xmlns:a16="http://schemas.microsoft.com/office/drawing/2014/main" id="{187B8652-25C4-44DC-BA87-A187334159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45" name="Groep 344">
            <a:extLst>
              <a:ext uri="{FF2B5EF4-FFF2-40B4-BE49-F238E27FC236}">
                <a16:creationId xmlns:a16="http://schemas.microsoft.com/office/drawing/2014/main" id="{158EFFD6-BC42-49E3-99B1-125A0D978E8B}"/>
              </a:ext>
            </a:extLst>
          </p:cNvPr>
          <p:cNvGrpSpPr>
            <a:grpSpLocks noChangeAspect="1"/>
          </p:cNvGrpSpPr>
          <p:nvPr/>
        </p:nvGrpSpPr>
        <p:grpSpPr>
          <a:xfrm>
            <a:off x="6546180" y="5433008"/>
            <a:ext cx="585662" cy="817317"/>
            <a:chOff x="154993" y="99049"/>
            <a:chExt cx="772366" cy="1076827"/>
          </a:xfrm>
        </p:grpSpPr>
        <p:pic>
          <p:nvPicPr>
            <p:cNvPr id="346" name="image2.png">
              <a:extLst>
                <a:ext uri="{FF2B5EF4-FFF2-40B4-BE49-F238E27FC236}">
                  <a16:creationId xmlns:a16="http://schemas.microsoft.com/office/drawing/2014/main" id="{9C36F5A0-FE5C-44C6-B120-EEF97ED48F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7" name="Afbeelding 346">
              <a:extLst>
                <a:ext uri="{FF2B5EF4-FFF2-40B4-BE49-F238E27FC236}">
                  <a16:creationId xmlns:a16="http://schemas.microsoft.com/office/drawing/2014/main" id="{3C834526-9560-4F47-9C51-4FD9F5DEFE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48" name="Groep 347">
            <a:extLst>
              <a:ext uri="{FF2B5EF4-FFF2-40B4-BE49-F238E27FC236}">
                <a16:creationId xmlns:a16="http://schemas.microsoft.com/office/drawing/2014/main" id="{32B88F77-1BB5-48AB-9E40-7E0486BE3868}"/>
              </a:ext>
            </a:extLst>
          </p:cNvPr>
          <p:cNvGrpSpPr>
            <a:grpSpLocks noChangeAspect="1"/>
          </p:cNvGrpSpPr>
          <p:nvPr/>
        </p:nvGrpSpPr>
        <p:grpSpPr>
          <a:xfrm>
            <a:off x="6226141" y="5829869"/>
            <a:ext cx="591609" cy="817260"/>
            <a:chOff x="1537609" y="5128444"/>
            <a:chExt cx="779145" cy="1076325"/>
          </a:xfrm>
        </p:grpSpPr>
        <p:pic>
          <p:nvPicPr>
            <p:cNvPr id="349" name="image2.png">
              <a:extLst>
                <a:ext uri="{FF2B5EF4-FFF2-40B4-BE49-F238E27FC236}">
                  <a16:creationId xmlns:a16="http://schemas.microsoft.com/office/drawing/2014/main" id="{779A34F8-8812-43DF-AB96-691729B8AF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0" name="Afbeelding 349">
              <a:extLst>
                <a:ext uri="{FF2B5EF4-FFF2-40B4-BE49-F238E27FC236}">
                  <a16:creationId xmlns:a16="http://schemas.microsoft.com/office/drawing/2014/main" id="{61D7FB09-DA19-43C0-823D-54D8B4D262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51" name="image2.png">
            <a:extLst>
              <a:ext uri="{FF2B5EF4-FFF2-40B4-BE49-F238E27FC236}">
                <a16:creationId xmlns:a16="http://schemas.microsoft.com/office/drawing/2014/main" id="{F76EA816-1D04-4DBD-8903-0D95217E17B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7385761" y="174012"/>
            <a:ext cx="599377" cy="817200"/>
          </a:xfrm>
          <a:prstGeom prst="rect">
            <a:avLst/>
          </a:prstGeom>
          <a:ln/>
        </p:spPr>
      </p:pic>
      <p:pic>
        <p:nvPicPr>
          <p:cNvPr id="352" name="image2.png">
            <a:extLst>
              <a:ext uri="{FF2B5EF4-FFF2-40B4-BE49-F238E27FC236}">
                <a16:creationId xmlns:a16="http://schemas.microsoft.com/office/drawing/2014/main" id="{C36F00C9-4DF2-4FD7-B3C2-98F882299CE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7722433" y="374038"/>
            <a:ext cx="605224" cy="817200"/>
          </a:xfrm>
          <a:prstGeom prst="rect">
            <a:avLst/>
          </a:prstGeom>
          <a:ln/>
        </p:spPr>
      </p:pic>
      <p:pic>
        <p:nvPicPr>
          <p:cNvPr id="353" name="image2.png">
            <a:extLst>
              <a:ext uri="{FF2B5EF4-FFF2-40B4-BE49-F238E27FC236}">
                <a16:creationId xmlns:a16="http://schemas.microsoft.com/office/drawing/2014/main" id="{F3B56F57-7000-4E4E-93BA-8013FA15CA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7359091" y="777897"/>
            <a:ext cx="596177" cy="817200"/>
          </a:xfrm>
          <a:prstGeom prst="rect">
            <a:avLst/>
          </a:prstGeom>
          <a:ln/>
        </p:spPr>
      </p:pic>
      <p:pic>
        <p:nvPicPr>
          <p:cNvPr id="354" name="image2.png">
            <a:extLst>
              <a:ext uri="{FF2B5EF4-FFF2-40B4-BE49-F238E27FC236}">
                <a16:creationId xmlns:a16="http://schemas.microsoft.com/office/drawing/2014/main" id="{D8890A55-04D1-47EC-BE58-9D225DA9327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7734786" y="991257"/>
            <a:ext cx="592871" cy="817200"/>
          </a:xfrm>
          <a:prstGeom prst="rect">
            <a:avLst/>
          </a:prstGeom>
          <a:ln/>
        </p:spPr>
      </p:pic>
      <p:pic>
        <p:nvPicPr>
          <p:cNvPr id="355" name="image2.png">
            <a:extLst>
              <a:ext uri="{FF2B5EF4-FFF2-40B4-BE49-F238E27FC236}">
                <a16:creationId xmlns:a16="http://schemas.microsoft.com/office/drawing/2014/main" id="{EF0254E7-D203-4882-BC46-C842E5193CB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7418145" y="1388118"/>
            <a:ext cx="591414" cy="817200"/>
          </a:xfrm>
          <a:prstGeom prst="rect">
            <a:avLst/>
          </a:prstGeom>
          <a:ln/>
        </p:spPr>
      </p:pic>
      <p:grpSp>
        <p:nvGrpSpPr>
          <p:cNvPr id="356" name="Groep 355">
            <a:extLst>
              <a:ext uri="{FF2B5EF4-FFF2-40B4-BE49-F238E27FC236}">
                <a16:creationId xmlns:a16="http://schemas.microsoft.com/office/drawing/2014/main" id="{4A4ED889-490B-4F52-92A4-84EE61D8DB64}"/>
              </a:ext>
            </a:extLst>
          </p:cNvPr>
          <p:cNvGrpSpPr>
            <a:grpSpLocks noChangeAspect="1"/>
          </p:cNvGrpSpPr>
          <p:nvPr/>
        </p:nvGrpSpPr>
        <p:grpSpPr>
          <a:xfrm>
            <a:off x="7366076" y="5219013"/>
            <a:ext cx="585662" cy="817317"/>
            <a:chOff x="154814" y="94750"/>
            <a:chExt cx="772366" cy="1076828"/>
          </a:xfrm>
        </p:grpSpPr>
        <p:pic>
          <p:nvPicPr>
            <p:cNvPr id="357" name="image2.png">
              <a:extLst>
                <a:ext uri="{FF2B5EF4-FFF2-40B4-BE49-F238E27FC236}">
                  <a16:creationId xmlns:a16="http://schemas.microsoft.com/office/drawing/2014/main" id="{0993A538-A249-4B39-9610-B0AC632954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8" name="Afbeelding 357">
              <a:extLst>
                <a:ext uri="{FF2B5EF4-FFF2-40B4-BE49-F238E27FC236}">
                  <a16:creationId xmlns:a16="http://schemas.microsoft.com/office/drawing/2014/main" id="{0D64CC2F-963F-4F94-99A4-C80163F55B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9" name="Afbeelding 358">
              <a:extLst>
                <a:ext uri="{FF2B5EF4-FFF2-40B4-BE49-F238E27FC236}">
                  <a16:creationId xmlns:a16="http://schemas.microsoft.com/office/drawing/2014/main" id="{B2846802-DE0A-4709-B45C-531E76536D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0" name="Afbeelding 359">
              <a:extLst>
                <a:ext uri="{FF2B5EF4-FFF2-40B4-BE49-F238E27FC236}">
                  <a16:creationId xmlns:a16="http://schemas.microsoft.com/office/drawing/2014/main" id="{2F85B78C-63F3-493D-99B4-D4292FE2B1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61" name="Groep 360">
            <a:extLst>
              <a:ext uri="{FF2B5EF4-FFF2-40B4-BE49-F238E27FC236}">
                <a16:creationId xmlns:a16="http://schemas.microsoft.com/office/drawing/2014/main" id="{5B47E172-DBEB-40EA-AA68-89949ED9B972}"/>
              </a:ext>
            </a:extLst>
          </p:cNvPr>
          <p:cNvGrpSpPr>
            <a:grpSpLocks noChangeAspect="1"/>
          </p:cNvGrpSpPr>
          <p:nvPr/>
        </p:nvGrpSpPr>
        <p:grpSpPr>
          <a:xfrm>
            <a:off x="7686115" y="5432373"/>
            <a:ext cx="585662" cy="817317"/>
            <a:chOff x="154993" y="99049"/>
            <a:chExt cx="772366" cy="1076827"/>
          </a:xfrm>
        </p:grpSpPr>
        <p:pic>
          <p:nvPicPr>
            <p:cNvPr id="362" name="image2.png">
              <a:extLst>
                <a:ext uri="{FF2B5EF4-FFF2-40B4-BE49-F238E27FC236}">
                  <a16:creationId xmlns:a16="http://schemas.microsoft.com/office/drawing/2014/main" id="{B090AEBC-EA7A-454D-94DE-EB1CCA5958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3" name="Afbeelding 362">
              <a:extLst>
                <a:ext uri="{FF2B5EF4-FFF2-40B4-BE49-F238E27FC236}">
                  <a16:creationId xmlns:a16="http://schemas.microsoft.com/office/drawing/2014/main" id="{B2F79012-603A-4DD4-BAFB-3BCB484D0E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64" name="Groep 363">
            <a:extLst>
              <a:ext uri="{FF2B5EF4-FFF2-40B4-BE49-F238E27FC236}">
                <a16:creationId xmlns:a16="http://schemas.microsoft.com/office/drawing/2014/main" id="{5D1DEAC3-AC33-4617-8EEF-962D5415AD95}"/>
              </a:ext>
            </a:extLst>
          </p:cNvPr>
          <p:cNvGrpSpPr>
            <a:grpSpLocks noChangeAspect="1"/>
          </p:cNvGrpSpPr>
          <p:nvPr/>
        </p:nvGrpSpPr>
        <p:grpSpPr>
          <a:xfrm>
            <a:off x="7366076" y="5829234"/>
            <a:ext cx="591609" cy="817260"/>
            <a:chOff x="1537609" y="5128444"/>
            <a:chExt cx="779145" cy="1076325"/>
          </a:xfrm>
        </p:grpSpPr>
        <p:pic>
          <p:nvPicPr>
            <p:cNvPr id="365" name="image2.png">
              <a:extLst>
                <a:ext uri="{FF2B5EF4-FFF2-40B4-BE49-F238E27FC236}">
                  <a16:creationId xmlns:a16="http://schemas.microsoft.com/office/drawing/2014/main" id="{F338A7C2-E693-40BE-8A2D-36C7D5B183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6" name="Afbeelding 365">
              <a:extLst>
                <a:ext uri="{FF2B5EF4-FFF2-40B4-BE49-F238E27FC236}">
                  <a16:creationId xmlns:a16="http://schemas.microsoft.com/office/drawing/2014/main" id="{969782BB-E681-4F12-930B-BCC468C6E1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67" name="image2.png">
            <a:extLst>
              <a:ext uri="{FF2B5EF4-FFF2-40B4-BE49-F238E27FC236}">
                <a16:creationId xmlns:a16="http://schemas.microsoft.com/office/drawing/2014/main" id="{51A32C26-1CDB-4F54-AD6C-33A75BC233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8507916" y="174012"/>
            <a:ext cx="599377" cy="817200"/>
          </a:xfrm>
          <a:prstGeom prst="rect">
            <a:avLst/>
          </a:prstGeom>
          <a:ln/>
        </p:spPr>
      </p:pic>
      <p:pic>
        <p:nvPicPr>
          <p:cNvPr id="368" name="image2.png">
            <a:extLst>
              <a:ext uri="{FF2B5EF4-FFF2-40B4-BE49-F238E27FC236}">
                <a16:creationId xmlns:a16="http://schemas.microsoft.com/office/drawing/2014/main" id="{07CEB486-2030-4A1D-9EBD-3191DE64D9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8844588" y="374038"/>
            <a:ext cx="605224" cy="817200"/>
          </a:xfrm>
          <a:prstGeom prst="rect">
            <a:avLst/>
          </a:prstGeom>
          <a:ln/>
        </p:spPr>
      </p:pic>
      <p:pic>
        <p:nvPicPr>
          <p:cNvPr id="369" name="image2.png">
            <a:extLst>
              <a:ext uri="{FF2B5EF4-FFF2-40B4-BE49-F238E27FC236}">
                <a16:creationId xmlns:a16="http://schemas.microsoft.com/office/drawing/2014/main" id="{9CD527A4-7232-4C36-812E-4C7A5989015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8481246" y="777897"/>
            <a:ext cx="596177" cy="817200"/>
          </a:xfrm>
          <a:prstGeom prst="rect">
            <a:avLst/>
          </a:prstGeom>
          <a:ln/>
        </p:spPr>
      </p:pic>
      <p:pic>
        <p:nvPicPr>
          <p:cNvPr id="370" name="image2.png">
            <a:extLst>
              <a:ext uri="{FF2B5EF4-FFF2-40B4-BE49-F238E27FC236}">
                <a16:creationId xmlns:a16="http://schemas.microsoft.com/office/drawing/2014/main" id="{20A29BBE-6C59-4ED4-B3DC-7C59A97A48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8856941" y="991257"/>
            <a:ext cx="592871" cy="817200"/>
          </a:xfrm>
          <a:prstGeom prst="rect">
            <a:avLst/>
          </a:prstGeom>
          <a:ln/>
        </p:spPr>
      </p:pic>
      <p:pic>
        <p:nvPicPr>
          <p:cNvPr id="371" name="image2.png">
            <a:extLst>
              <a:ext uri="{FF2B5EF4-FFF2-40B4-BE49-F238E27FC236}">
                <a16:creationId xmlns:a16="http://schemas.microsoft.com/office/drawing/2014/main" id="{B2896FCB-583E-418F-B360-68B3A4892E6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8540300" y="1388118"/>
            <a:ext cx="591414" cy="817200"/>
          </a:xfrm>
          <a:prstGeom prst="rect">
            <a:avLst/>
          </a:prstGeom>
          <a:ln/>
        </p:spPr>
      </p:pic>
      <p:grpSp>
        <p:nvGrpSpPr>
          <p:cNvPr id="372" name="Groep 371">
            <a:extLst>
              <a:ext uri="{FF2B5EF4-FFF2-40B4-BE49-F238E27FC236}">
                <a16:creationId xmlns:a16="http://schemas.microsoft.com/office/drawing/2014/main" id="{C68F30C1-B103-47D8-B8FE-C8AB1DFE0564}"/>
              </a:ext>
            </a:extLst>
          </p:cNvPr>
          <p:cNvGrpSpPr>
            <a:grpSpLocks noChangeAspect="1"/>
          </p:cNvGrpSpPr>
          <p:nvPr/>
        </p:nvGrpSpPr>
        <p:grpSpPr>
          <a:xfrm>
            <a:off x="8488231" y="5219013"/>
            <a:ext cx="585662" cy="817317"/>
            <a:chOff x="154814" y="94750"/>
            <a:chExt cx="772366" cy="1076828"/>
          </a:xfrm>
        </p:grpSpPr>
        <p:pic>
          <p:nvPicPr>
            <p:cNvPr id="373" name="image2.png">
              <a:extLst>
                <a:ext uri="{FF2B5EF4-FFF2-40B4-BE49-F238E27FC236}">
                  <a16:creationId xmlns:a16="http://schemas.microsoft.com/office/drawing/2014/main" id="{E93478B5-325F-4565-A9C4-D13D4043D4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4" name="Afbeelding 373">
              <a:extLst>
                <a:ext uri="{FF2B5EF4-FFF2-40B4-BE49-F238E27FC236}">
                  <a16:creationId xmlns:a16="http://schemas.microsoft.com/office/drawing/2014/main" id="{D97CFF17-5F9E-460E-9E3E-25D025562B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5" name="Afbeelding 374">
              <a:extLst>
                <a:ext uri="{FF2B5EF4-FFF2-40B4-BE49-F238E27FC236}">
                  <a16:creationId xmlns:a16="http://schemas.microsoft.com/office/drawing/2014/main" id="{879DC6F4-9A40-4A8F-9B24-D6449B3BF7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6" name="Afbeelding 375">
              <a:extLst>
                <a:ext uri="{FF2B5EF4-FFF2-40B4-BE49-F238E27FC236}">
                  <a16:creationId xmlns:a16="http://schemas.microsoft.com/office/drawing/2014/main" id="{7A875B18-807A-48AE-9F88-B26610B2E0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77" name="Groep 376">
            <a:extLst>
              <a:ext uri="{FF2B5EF4-FFF2-40B4-BE49-F238E27FC236}">
                <a16:creationId xmlns:a16="http://schemas.microsoft.com/office/drawing/2014/main" id="{558A3799-0980-4F79-99E7-1E3CA98F079A}"/>
              </a:ext>
            </a:extLst>
          </p:cNvPr>
          <p:cNvGrpSpPr>
            <a:grpSpLocks noChangeAspect="1"/>
          </p:cNvGrpSpPr>
          <p:nvPr/>
        </p:nvGrpSpPr>
        <p:grpSpPr>
          <a:xfrm>
            <a:off x="8808270" y="5432373"/>
            <a:ext cx="585662" cy="817317"/>
            <a:chOff x="154993" y="99049"/>
            <a:chExt cx="772366" cy="1076827"/>
          </a:xfrm>
        </p:grpSpPr>
        <p:pic>
          <p:nvPicPr>
            <p:cNvPr id="378" name="image2.png">
              <a:extLst>
                <a:ext uri="{FF2B5EF4-FFF2-40B4-BE49-F238E27FC236}">
                  <a16:creationId xmlns:a16="http://schemas.microsoft.com/office/drawing/2014/main" id="{10F29319-F3AB-4B60-9F6F-83373FBEA4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9" name="Afbeelding 378">
              <a:extLst>
                <a:ext uri="{FF2B5EF4-FFF2-40B4-BE49-F238E27FC236}">
                  <a16:creationId xmlns:a16="http://schemas.microsoft.com/office/drawing/2014/main" id="{E761189D-F0C3-467F-8190-97D8EAC036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80" name="Groep 379">
            <a:extLst>
              <a:ext uri="{FF2B5EF4-FFF2-40B4-BE49-F238E27FC236}">
                <a16:creationId xmlns:a16="http://schemas.microsoft.com/office/drawing/2014/main" id="{B002C205-E1F6-49A0-8AF5-8EE3240BE6F0}"/>
              </a:ext>
            </a:extLst>
          </p:cNvPr>
          <p:cNvGrpSpPr>
            <a:grpSpLocks noChangeAspect="1"/>
          </p:cNvGrpSpPr>
          <p:nvPr/>
        </p:nvGrpSpPr>
        <p:grpSpPr>
          <a:xfrm>
            <a:off x="8488231" y="5829234"/>
            <a:ext cx="591609" cy="817260"/>
            <a:chOff x="1537609" y="5128444"/>
            <a:chExt cx="779145" cy="1076325"/>
          </a:xfrm>
        </p:grpSpPr>
        <p:pic>
          <p:nvPicPr>
            <p:cNvPr id="381" name="image2.png">
              <a:extLst>
                <a:ext uri="{FF2B5EF4-FFF2-40B4-BE49-F238E27FC236}">
                  <a16:creationId xmlns:a16="http://schemas.microsoft.com/office/drawing/2014/main" id="{13A6AB10-2117-409E-B183-709278184B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82" name="Afbeelding 381">
              <a:extLst>
                <a:ext uri="{FF2B5EF4-FFF2-40B4-BE49-F238E27FC236}">
                  <a16:creationId xmlns:a16="http://schemas.microsoft.com/office/drawing/2014/main" id="{3CCB13D7-C811-42D9-996A-97DAFE23E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83" name="image2.png">
            <a:extLst>
              <a:ext uri="{FF2B5EF4-FFF2-40B4-BE49-F238E27FC236}">
                <a16:creationId xmlns:a16="http://schemas.microsoft.com/office/drawing/2014/main" id="{C431A907-A2C9-4EED-B0F1-0A486096B3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9669331" y="173377"/>
            <a:ext cx="599377" cy="817200"/>
          </a:xfrm>
          <a:prstGeom prst="rect">
            <a:avLst/>
          </a:prstGeom>
          <a:ln/>
        </p:spPr>
      </p:pic>
      <p:pic>
        <p:nvPicPr>
          <p:cNvPr id="384" name="image2.png">
            <a:extLst>
              <a:ext uri="{FF2B5EF4-FFF2-40B4-BE49-F238E27FC236}">
                <a16:creationId xmlns:a16="http://schemas.microsoft.com/office/drawing/2014/main" id="{AFEA229E-63CC-4B0F-8AD3-7CB3800DF8E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10006003" y="373403"/>
            <a:ext cx="605224" cy="817200"/>
          </a:xfrm>
          <a:prstGeom prst="rect">
            <a:avLst/>
          </a:prstGeom>
          <a:ln/>
        </p:spPr>
      </p:pic>
      <p:pic>
        <p:nvPicPr>
          <p:cNvPr id="385" name="image2.png">
            <a:extLst>
              <a:ext uri="{FF2B5EF4-FFF2-40B4-BE49-F238E27FC236}">
                <a16:creationId xmlns:a16="http://schemas.microsoft.com/office/drawing/2014/main" id="{BE35A132-BF43-49EA-AEEA-CA6ED23BB2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9642661" y="777262"/>
            <a:ext cx="596177" cy="817200"/>
          </a:xfrm>
          <a:prstGeom prst="rect">
            <a:avLst/>
          </a:prstGeom>
          <a:ln/>
        </p:spPr>
      </p:pic>
      <p:pic>
        <p:nvPicPr>
          <p:cNvPr id="386" name="image2.png">
            <a:extLst>
              <a:ext uri="{FF2B5EF4-FFF2-40B4-BE49-F238E27FC236}">
                <a16:creationId xmlns:a16="http://schemas.microsoft.com/office/drawing/2014/main" id="{0A4BA547-EC44-4454-BAF3-556027F562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10018356" y="990622"/>
            <a:ext cx="592871" cy="817200"/>
          </a:xfrm>
          <a:prstGeom prst="rect">
            <a:avLst/>
          </a:prstGeom>
          <a:ln/>
        </p:spPr>
      </p:pic>
      <p:pic>
        <p:nvPicPr>
          <p:cNvPr id="387" name="image2.png">
            <a:extLst>
              <a:ext uri="{FF2B5EF4-FFF2-40B4-BE49-F238E27FC236}">
                <a16:creationId xmlns:a16="http://schemas.microsoft.com/office/drawing/2014/main" id="{2A411B85-0386-4BFB-B981-5A773E668C8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9701715" y="1387483"/>
            <a:ext cx="591414" cy="817200"/>
          </a:xfrm>
          <a:prstGeom prst="rect">
            <a:avLst/>
          </a:prstGeom>
          <a:ln/>
        </p:spPr>
      </p:pic>
      <p:grpSp>
        <p:nvGrpSpPr>
          <p:cNvPr id="388" name="Groep 387">
            <a:extLst>
              <a:ext uri="{FF2B5EF4-FFF2-40B4-BE49-F238E27FC236}">
                <a16:creationId xmlns:a16="http://schemas.microsoft.com/office/drawing/2014/main" id="{2CA6F57E-D211-4ADB-8B48-DA58C4D87F23}"/>
              </a:ext>
            </a:extLst>
          </p:cNvPr>
          <p:cNvGrpSpPr>
            <a:grpSpLocks noChangeAspect="1"/>
          </p:cNvGrpSpPr>
          <p:nvPr/>
        </p:nvGrpSpPr>
        <p:grpSpPr>
          <a:xfrm>
            <a:off x="9649646" y="5218378"/>
            <a:ext cx="585662" cy="817317"/>
            <a:chOff x="154814" y="94750"/>
            <a:chExt cx="772366" cy="1076828"/>
          </a:xfrm>
        </p:grpSpPr>
        <p:pic>
          <p:nvPicPr>
            <p:cNvPr id="389" name="image2.png">
              <a:extLst>
                <a:ext uri="{FF2B5EF4-FFF2-40B4-BE49-F238E27FC236}">
                  <a16:creationId xmlns:a16="http://schemas.microsoft.com/office/drawing/2014/main" id="{CA7754E2-CE25-4906-B875-457C76E644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0" name="Afbeelding 389">
              <a:extLst>
                <a:ext uri="{FF2B5EF4-FFF2-40B4-BE49-F238E27FC236}">
                  <a16:creationId xmlns:a16="http://schemas.microsoft.com/office/drawing/2014/main" id="{ACF0D2C1-90A5-4AB0-AE7F-AD45B82D67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1" name="Afbeelding 390">
              <a:extLst>
                <a:ext uri="{FF2B5EF4-FFF2-40B4-BE49-F238E27FC236}">
                  <a16:creationId xmlns:a16="http://schemas.microsoft.com/office/drawing/2014/main" id="{F7B14CC7-F37F-4FC4-9A44-2E8DF30C99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2" name="Afbeelding 391">
              <a:extLst>
                <a:ext uri="{FF2B5EF4-FFF2-40B4-BE49-F238E27FC236}">
                  <a16:creationId xmlns:a16="http://schemas.microsoft.com/office/drawing/2014/main" id="{D50A0C66-3C65-4F7D-B03E-499E7C9B85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93" name="Groep 392">
            <a:extLst>
              <a:ext uri="{FF2B5EF4-FFF2-40B4-BE49-F238E27FC236}">
                <a16:creationId xmlns:a16="http://schemas.microsoft.com/office/drawing/2014/main" id="{72894BF3-C504-4C62-BCD6-BEC60D0C1829}"/>
              </a:ext>
            </a:extLst>
          </p:cNvPr>
          <p:cNvGrpSpPr>
            <a:grpSpLocks noChangeAspect="1"/>
          </p:cNvGrpSpPr>
          <p:nvPr/>
        </p:nvGrpSpPr>
        <p:grpSpPr>
          <a:xfrm>
            <a:off x="9969685" y="5431738"/>
            <a:ext cx="585662" cy="817317"/>
            <a:chOff x="154993" y="99049"/>
            <a:chExt cx="772366" cy="1076827"/>
          </a:xfrm>
        </p:grpSpPr>
        <p:pic>
          <p:nvPicPr>
            <p:cNvPr id="394" name="image2.png">
              <a:extLst>
                <a:ext uri="{FF2B5EF4-FFF2-40B4-BE49-F238E27FC236}">
                  <a16:creationId xmlns:a16="http://schemas.microsoft.com/office/drawing/2014/main" id="{DDEDE792-4E40-47A8-9DB1-168D2C4210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5" name="Afbeelding 394">
              <a:extLst>
                <a:ext uri="{FF2B5EF4-FFF2-40B4-BE49-F238E27FC236}">
                  <a16:creationId xmlns:a16="http://schemas.microsoft.com/office/drawing/2014/main" id="{F95BC471-DC08-41A3-ACBF-9BD6F08682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96" name="Groep 395">
            <a:extLst>
              <a:ext uri="{FF2B5EF4-FFF2-40B4-BE49-F238E27FC236}">
                <a16:creationId xmlns:a16="http://schemas.microsoft.com/office/drawing/2014/main" id="{C66B58BD-A273-4497-8F73-9EF56DF3C256}"/>
              </a:ext>
            </a:extLst>
          </p:cNvPr>
          <p:cNvGrpSpPr>
            <a:grpSpLocks noChangeAspect="1"/>
          </p:cNvGrpSpPr>
          <p:nvPr/>
        </p:nvGrpSpPr>
        <p:grpSpPr>
          <a:xfrm>
            <a:off x="9649646" y="5828599"/>
            <a:ext cx="591609" cy="817260"/>
            <a:chOff x="1537609" y="5128444"/>
            <a:chExt cx="779145" cy="1076325"/>
          </a:xfrm>
        </p:grpSpPr>
        <p:pic>
          <p:nvPicPr>
            <p:cNvPr id="397" name="image2.png">
              <a:extLst>
                <a:ext uri="{FF2B5EF4-FFF2-40B4-BE49-F238E27FC236}">
                  <a16:creationId xmlns:a16="http://schemas.microsoft.com/office/drawing/2014/main" id="{58F27AD3-2A8E-4B4F-A3BB-394599F1E1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8" name="Afbeelding 397">
              <a:extLst>
                <a:ext uri="{FF2B5EF4-FFF2-40B4-BE49-F238E27FC236}">
                  <a16:creationId xmlns:a16="http://schemas.microsoft.com/office/drawing/2014/main" id="{B2B89EDC-EFD8-43A0-B1D6-3E76F8E5C7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44" name="Ovaal 143">
            <a:extLst>
              <a:ext uri="{FF2B5EF4-FFF2-40B4-BE49-F238E27FC236}">
                <a16:creationId xmlns:a16="http://schemas.microsoft.com/office/drawing/2014/main" id="{77799180-ACEA-4D99-B797-8EA0644CFED1}"/>
              </a:ext>
            </a:extLst>
          </p:cNvPr>
          <p:cNvSpPr/>
          <p:nvPr/>
        </p:nvSpPr>
        <p:spPr>
          <a:xfrm>
            <a:off x="11174203" y="3358693"/>
            <a:ext cx="831099" cy="83127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00B4E24-B642-4845-B955-F7C3C55702BA}" type="slidenum">
              <a:rPr lang="nl-BE" sz="3000" b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5</a:t>
            </a:fld>
            <a:endParaRPr lang="nl-BE" sz="3000" b="1" dirty="0">
              <a:ln w="95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6323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8148E-6 L 0.00977 0.208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8.33333E-7 1.48148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" y="-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0.01627 0.2666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2.91667E-6 -2.96296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" y="-1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7 L 0.01433 0.2976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" y="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3.54167E-6 1.25767E-1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-0.01575 0.3567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6.25E-7 1.48148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0.01198 0.3858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7 L 3.95833E-6 1.11111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" y="-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0.01368 -0.2659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8 -0.26597 L -2.91667E-6 4.07407E-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1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33333E-6 L -0.01224 -0.208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-1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-2.5E-6 -4.81481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" y="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33333E-6 L 0.01394 -0.1768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-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-3.125E-6 1.11111E-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48148E-6 L 0.00977 0.2087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2.70833E-6 1.48148E-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85185E-6 L -0.01627 0.2666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4.375E-6 1.85185E-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85185E-6 L 0.01432 0.2976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2 0.29768 L 4.79167E-6 1.85185E-6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85185E-6 L -0.01575 0.35671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3.54167E-6 -1.85185E-6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81481E-6 L 0.01198 0.38587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7 L 1.04167E-6 4.81481E-6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01367 -0.26597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16667E-6 -2.22222E-6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-0.01224 -0.2081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2.5E-6 -1.85185E-6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0.01393 -0.17685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3 -0.17685 L 4.58333E-6 -3.33333E-6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48148E-6 L 0.00977 0.2087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5.55112E-17 1.48148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-0.01627 0.26666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1.66667E-6 1.85185E-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0.01433 0.29768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2.5E-6 1.85185E-6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5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-0.01575 0.35671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8.33333E-7 -1.85185E-6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4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81481E-6 L 0.01198 0.38587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7 L 3.75E-6 4.81481E-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3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L 0.01368 -0.26597 " pathEditMode="relative" rAng="0" ptsTypes="AA">
                                      <p:cBhvr>
                                        <p:cTn id="195" dur="2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8 -0.26597 L -3.125E-6 -2.22222E-6 " pathEditMode="relative" rAng="0" ptsTypes="AA">
                                      <p:cBhvr>
                                        <p:cTn id="199" dur="2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6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85185E-6 L -0.01223 -0.2081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3 -0.2081 L -4.58333E-6 -1.85185E-6 " pathEditMode="relative" rAng="0" ptsTypes="AA">
                                      <p:cBhvr>
                                        <p:cTn id="208" dur="2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33333E-6 L 0.01394 -0.17685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-2.70833E-6 -3.33333E-6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96296E-6 L 0.00977 0.20879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2.29167E-6 2.96296E-6 " pathEditMode="relative" rAng="0" ptsTypes="AA">
                                      <p:cBhvr>
                                        <p:cTn id="226" dur="2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33333E-6 L -0.01627 0.26666 " pathEditMode="relative" rAng="0" ptsTypes="AA">
                                      <p:cBhvr>
                                        <p:cTn id="231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3.95833E-6 3.33333E-6 " pathEditMode="relative" rAng="0" ptsTypes="AA">
                                      <p:cBhvr>
                                        <p:cTn id="235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3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0.01433 0.29768 " pathEditMode="relative" rAng="0" ptsTypes="AA">
                                      <p:cBhvr>
                                        <p:cTn id="240" dur="2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5E-6 1.85185E-6 " pathEditMode="relative" rAng="0" ptsTypes="AA">
                                      <p:cBhvr>
                                        <p:cTn id="244" dur="2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1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3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-0.01575 0.35671 " pathEditMode="relative" rAng="0" ptsTypes="AA">
                                      <p:cBhvr>
                                        <p:cTn id="249" dur="2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3.125E-6 -3.7037E-7 " pathEditMode="relative" rAng="0" ptsTypes="AA">
                                      <p:cBhvr>
                                        <p:cTn id="253" dur="2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0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3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0.01198 0.38588 " pathEditMode="relative" rAng="0" ptsTypes="AA">
                                      <p:cBhvr>
                                        <p:cTn id="258" dur="2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1.45833E-6 -3.7037E-6 " pathEditMode="relative" rAng="0" ptsTypes="AA">
                                      <p:cBhvr>
                                        <p:cTn id="262" dur="2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9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3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22222E-6 L 0.01367 -0.26597 " pathEditMode="relative" rAng="0" ptsTypes="AA">
                                      <p:cBhvr>
                                        <p:cTn id="267" dur="2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58333E-6 -2.22222E-6 " pathEditMode="relative" rAng="0" ptsTypes="AA">
                                      <p:cBhvr>
                                        <p:cTn id="271" dur="2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2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3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85185E-6 L -0.01224 -0.2081 " pathEditMode="relative" rAng="0" ptsTypes="AA">
                                      <p:cBhvr>
                                        <p:cTn id="276" dur="2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2.91667E-6 -1.85185E-6 " pathEditMode="relative" rAng="0" ptsTypes="AA">
                                      <p:cBhvr>
                                        <p:cTn id="280" dur="2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9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3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01394 -0.17685 " pathEditMode="relative" rAng="0" ptsTypes="AA">
                                      <p:cBhvr>
                                        <p:cTn id="285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5E-6 -1.85185E-6 " pathEditMode="relative" rAng="0" ptsTypes="AA">
                                      <p:cBhvr>
                                        <p:cTn id="289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4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0.00977 0.20879 " pathEditMode="relative" rAng="0" ptsTypes="AA">
                                      <p:cBhvr>
                                        <p:cTn id="294" dur="2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2.70833E-6 2.96296E-6 " pathEditMode="relative" rAng="0" ptsTypes="AA">
                                      <p:cBhvr>
                                        <p:cTn id="298" dur="2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9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33333E-6 L -0.01627 0.26666 " pathEditMode="relative" rAng="0" ptsTypes="AA">
                                      <p:cBhvr>
                                        <p:cTn id="303" dur="2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4.375E-6 3.33333E-6 " pathEditMode="relative" rAng="0" ptsTypes="AA">
                                      <p:cBhvr>
                                        <p:cTn id="307" dur="2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33333E-6 L 0.01432 0.29768 " pathEditMode="relative" rAng="0" ptsTypes="AA">
                                      <p:cBhvr>
                                        <p:cTn id="312" dur="2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2 0.29768 L 4.79167E-6 3.33333E-6 " pathEditMode="relative" rAng="0" ptsTypes="AA">
                                      <p:cBhvr>
                                        <p:cTn id="316" dur="2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L -0.01575 0.35671 " pathEditMode="relative" rAng="0" ptsTypes="AA">
                                      <p:cBhvr>
                                        <p:cTn id="321" dur="2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3.54167E-6 -3.7037E-7 " pathEditMode="relative" rAng="0" ptsTypes="AA">
                                      <p:cBhvr>
                                        <p:cTn id="325" dur="2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6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3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6 L 0.01198 0.38588 " pathEditMode="relative" rAng="0" ptsTypes="AA">
                                      <p:cBhvr>
                                        <p:cTn id="330" dur="2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1.04167E-6 -3.7037E-6 " pathEditMode="relative" rAng="0" ptsTypes="AA">
                                      <p:cBhvr>
                                        <p:cTn id="334" dur="2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5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3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0.01367 -0.26597 " pathEditMode="relative" rAng="0" ptsTypes="AA">
                                      <p:cBhvr>
                                        <p:cTn id="339" dur="2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16667E-6 -7.40741E-7 " pathEditMode="relative" rAng="0" ptsTypes="AA">
                                      <p:cBhvr>
                                        <p:cTn id="343" dur="2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3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-0.01224 -0.2081 " pathEditMode="relative" rAng="0" ptsTypes="AA">
                                      <p:cBhvr>
                                        <p:cTn id="348" dur="2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2.5E-6 -3.7037E-7 " pathEditMode="relative" rAng="0" ptsTypes="AA">
                                      <p:cBhvr>
                                        <p:cTn id="352" dur="2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5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85185E-6 L 0.01393 -0.17685 " pathEditMode="relative" rAng="0" ptsTypes="AA">
                                      <p:cBhvr>
                                        <p:cTn id="357" dur="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3 -0.17685 L 4.58333E-6 -1.85185E-6 " pathEditMode="relative" rAng="0" ptsTypes="AA">
                                      <p:cBhvr>
                                        <p:cTn id="361" dur="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0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3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44444E-6 L 0.00977 0.20879 " pathEditMode="relative" rAng="0" ptsTypes="AA">
                                      <p:cBhvr>
                                        <p:cTn id="366" dur="2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2.29167E-6 4.44444E-6 " pathEditMode="relative" rAng="0" ptsTypes="AA">
                                      <p:cBhvr>
                                        <p:cTn id="370" dur="2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5"/>
                  </p:tgtEl>
                </p:cond>
              </p:nextCondLst>
            </p:seq>
            <p:seq concurrent="1" nextAc="seek">
              <p:cTn id="371" restart="whenNotActive" fill="hold" evtFilter="cancelBubble" nodeType="interactiveSeq">
                <p:stCondLst>
                  <p:cond evt="onClick" delay="0">
                    <p:tgtEl>
                      <p:spTgt spid="3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2" fill="hold">
                      <p:stCondLst>
                        <p:cond delay="0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81481E-6 L -0.01627 0.26666 " pathEditMode="relative" rAng="0" ptsTypes="AA">
                                      <p:cBhvr>
                                        <p:cTn id="375" dur="2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3.95833E-6 4.81481E-6 " pathEditMode="relative" rAng="0" ptsTypes="AA">
                                      <p:cBhvr>
                                        <p:cTn id="379" dur="2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4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3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33333E-6 L 0.01433 0.29768 " pathEditMode="relative" rAng="0" ptsTypes="AA">
                                      <p:cBhvr>
                                        <p:cTn id="384" dur="2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4.79167E-6 3.33333E-6 " pathEditMode="relative" rAng="0" ptsTypes="AA">
                                      <p:cBhvr>
                                        <p:cTn id="388" dur="2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3"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3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-0.01575 0.35671 " pathEditMode="relative" rAng="0" ptsTypes="AA">
                                      <p:cBhvr>
                                        <p:cTn id="393" dur="2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3.125E-6 -3.7037E-7 " pathEditMode="relative" rAng="0" ptsTypes="AA">
                                      <p:cBhvr>
                                        <p:cTn id="397" dur="2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2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3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>
                      <p:stCondLst>
                        <p:cond delay="0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0.01198 0.38588 " pathEditMode="relative" rAng="0" ptsTypes="AA">
                                      <p:cBhvr>
                                        <p:cTn id="402" dur="2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1.45833E-6 -3.7037E-6 " pathEditMode="relative" rAng="0" ptsTypes="AA">
                                      <p:cBhvr>
                                        <p:cTn id="406" dur="2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1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3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7.40741E-7 L 0.01367 -0.26597 " pathEditMode="relative" rAng="0" ptsTypes="AA">
                                      <p:cBhvr>
                                        <p:cTn id="411" dur="2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58333E-6 -7.40741E-7 " pathEditMode="relative" rAng="0" ptsTypes="AA">
                                      <p:cBhvr>
                                        <p:cTn id="415" dur="2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4"/>
                  </p:tgtEl>
                </p:cond>
              </p:nextCondLst>
            </p:seq>
            <p:seq concurrent="1" nextAc="seek">
              <p:cTn id="416" restart="whenNotActive" fill="hold" evtFilter="cancelBubble" nodeType="interactiveSeq">
                <p:stCondLst>
                  <p:cond evt="onClick" delay="0">
                    <p:tgtEl>
                      <p:spTgt spid="3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7" fill="hold">
                      <p:stCondLst>
                        <p:cond delay="0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-0.01224 -0.2081 " pathEditMode="relative" rAng="0" ptsTypes="AA">
                                      <p:cBhvr>
                                        <p:cTn id="420" dur="2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2.91667E-6 -3.7037E-7 " pathEditMode="relative" rAng="0" ptsTypes="AA">
                                      <p:cBhvr>
                                        <p:cTn id="424" dur="2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1"/>
                  </p:tgtEl>
                </p:cond>
              </p:nextCondLst>
            </p:seq>
            <p:seq concurrent="1" nextAc="seek">
              <p:cTn id="425" restart="whenNotActive" fill="hold" evtFilter="cancelBubble" nodeType="interactiveSeq">
                <p:stCondLst>
                  <p:cond evt="onClick" delay="0">
                    <p:tgtEl>
                      <p:spTgt spid="3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6" fill="hold">
                      <p:stCondLst>
                        <p:cond delay="0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01394 -0.17685 " pathEditMode="relative" rAng="0" ptsTypes="AA">
                                      <p:cBhvr>
                                        <p:cTn id="429" dur="2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fill="hold">
                      <p:stCondLst>
                        <p:cond delay="indefinite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5E-6 -1.85185E-6 " pathEditMode="relative" rAng="0" ptsTypes="AA">
                                      <p:cBhvr>
                                        <p:cTn id="433" dur="2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6"/>
                  </p:tgtEl>
                </p:cond>
              </p:nextCondLst>
            </p:seq>
            <p:seq concurrent="1" nextAc="seek">
              <p:cTn id="434" restart="whenNotActive" fill="hold" evtFilter="cancelBubble" nodeType="interactiveSeq">
                <p:stCondLst>
                  <p:cond evt="onClick" delay="0">
                    <p:tgtEl>
                      <p:spTgt spid="3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5" fill="hold">
                      <p:stCondLst>
                        <p:cond delay="0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44444E-6 L 0.00977 0.20879 " pathEditMode="relative" rAng="0" ptsTypes="AA">
                                      <p:cBhvr>
                                        <p:cTn id="438" dur="2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4.16667E-7 4.44444E-6 " pathEditMode="relative" rAng="0" ptsTypes="AA">
                                      <p:cBhvr>
                                        <p:cTn id="442" dur="2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1"/>
                  </p:tgtEl>
                </p:cond>
              </p:nextCondLst>
            </p:seq>
            <p:seq concurrent="1" nextAc="seek">
              <p:cTn id="443" restart="whenNotActive" fill="hold" evtFilter="cancelBubble" nodeType="interactiveSeq">
                <p:stCondLst>
                  <p:cond evt="onClick" delay="0">
                    <p:tgtEl>
                      <p:spTgt spid="3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4" fill="hold">
                      <p:stCondLst>
                        <p:cond delay="0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81481E-6 L -0.01627 0.26666 " pathEditMode="relative" rAng="0" ptsTypes="AA">
                                      <p:cBhvr>
                                        <p:cTn id="447" dur="2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8" fill="hold">
                      <p:stCondLst>
                        <p:cond delay="indefinite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1.25E-6 4.81481E-6 " pathEditMode="relative" rAng="0" ptsTypes="AA">
                                      <p:cBhvr>
                                        <p:cTn id="451" dur="2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0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3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33333E-6 L 0.01433 0.29768 " pathEditMode="relative" rAng="0" ptsTypes="AA">
                                      <p:cBhvr>
                                        <p:cTn id="456" dur="2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7" fill="hold">
                      <p:stCondLst>
                        <p:cond delay="indefinite"/>
                      </p:stCondLst>
                      <p:childTnLst>
                        <p:par>
                          <p:cTn id="458" fill="hold">
                            <p:stCondLst>
                              <p:cond delay="0"/>
                            </p:stCondLst>
                            <p:childTnLst>
                              <p:par>
                                <p:cTn id="4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2.08333E-6 3.33333E-6 " pathEditMode="relative" rAng="0" ptsTypes="AA">
                                      <p:cBhvr>
                                        <p:cTn id="460" dur="2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9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0.01575 0.35671 " pathEditMode="relative" rAng="0" ptsTypes="AA">
                                      <p:cBhvr>
                                        <p:cTn id="465" dur="2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6" fill="hold">
                      <p:stCondLst>
                        <p:cond delay="indefinite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4.16667E-7 -3.7037E-7 " pathEditMode="relative" rAng="0" ptsTypes="AA">
                                      <p:cBhvr>
                                        <p:cTn id="469" dur="2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"/>
                  </p:tgtEl>
                </p:cond>
              </p:nextCondLst>
            </p:seq>
            <p:seq concurrent="1" nextAc="seek">
              <p:cTn id="470" restart="whenNotActive" fill="hold" evtFilter="cancelBubble" nodeType="interactiveSeq">
                <p:stCondLst>
                  <p:cond evt="onClick" delay="0">
                    <p:tgtEl>
                      <p:spTgt spid="3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1" fill="hold">
                      <p:stCondLst>
                        <p:cond delay="0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0.01198 0.38588 " pathEditMode="relative" rAng="0" ptsTypes="AA">
                                      <p:cBhvr>
                                        <p:cTn id="474" dur="2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4.16667E-6 -3.7037E-6 " pathEditMode="relative" rAng="0" ptsTypes="AA">
                                      <p:cBhvr>
                                        <p:cTn id="478" dur="2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7"/>
                  </p:tgtEl>
                </p:cond>
              </p:nextCondLst>
            </p:seq>
            <p:seq concurrent="1" nextAc="seek">
              <p:cTn id="479" restart="whenNotActive" fill="hold" evtFilter="cancelBubble" nodeType="interactiveSeq">
                <p:stCondLst>
                  <p:cond evt="onClick" delay="0">
                    <p:tgtEl>
                      <p:spTgt spid="3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0" fill="hold">
                      <p:stCondLst>
                        <p:cond delay="0"/>
                      </p:stCondLst>
                      <p:childTnLst>
                        <p:par>
                          <p:cTn id="481" fill="hold">
                            <p:stCondLst>
                              <p:cond delay="0"/>
                            </p:stCondLst>
                            <p:childTnLst>
                              <p:par>
                                <p:cTn id="4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7.40741E-7 L 0.01367 -0.26597 " pathEditMode="relative" rAng="0" ptsTypes="AA">
                                      <p:cBhvr>
                                        <p:cTn id="483" dur="2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4" fill="hold">
                      <p:stCondLst>
                        <p:cond delay="indefinite"/>
                      </p:stCondLst>
                      <p:childTnLst>
                        <p:par>
                          <p:cTn id="485" fill="hold">
                            <p:stCondLst>
                              <p:cond delay="0"/>
                            </p:stCondLst>
                            <p:childTnLst>
                              <p:par>
                                <p:cTn id="4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-2.70833E-6 -7.40741E-7 " pathEditMode="relative" rAng="0" ptsTypes="AA">
                                      <p:cBhvr>
                                        <p:cTn id="487" dur="2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0"/>
                  </p:tgtEl>
                </p:cond>
              </p:nextCondLst>
            </p:seq>
            <p:seq concurrent="1" nextAc="seek">
              <p:cTn id="488" restart="whenNotActive" fill="hold" evtFilter="cancelBubble" nodeType="interactiveSeq">
                <p:stCondLst>
                  <p:cond evt="onClick" delay="0">
                    <p:tgtEl>
                      <p:spTgt spid="3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9" fill="hold">
                      <p:stCondLst>
                        <p:cond delay="0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7 L -0.01224 -0.2081 " pathEditMode="relative" rAng="0" ptsTypes="AA">
                                      <p:cBhvr>
                                        <p:cTn id="492" dur="2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3" fill="hold">
                      <p:stCondLst>
                        <p:cond delay="indefinite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-4.375E-6 -3.7037E-7 " pathEditMode="relative" rAng="0" ptsTypes="AA">
                                      <p:cBhvr>
                                        <p:cTn id="496" dur="2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7"/>
                  </p:tgtEl>
                </p:cond>
              </p:nextCondLst>
            </p:seq>
            <p:seq concurrent="1" nextAc="seek">
              <p:cTn id="497" restart="whenNotActive" fill="hold" evtFilter="cancelBubble" nodeType="interactiveSeq">
                <p:stCondLst>
                  <p:cond evt="onClick" delay="0">
                    <p:tgtEl>
                      <p:spTgt spid="3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8" fill="hold">
                      <p:stCondLst>
                        <p:cond delay="0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0.01393 -0.17685 " pathEditMode="relative" rAng="0" ptsTypes="AA">
                                      <p:cBhvr>
                                        <p:cTn id="501" dur="2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2" fill="hold">
                      <p:stCondLst>
                        <p:cond delay="indefinite"/>
                      </p:stCondLst>
                      <p:childTnLst>
                        <p:par>
                          <p:cTn id="503" fill="hold">
                            <p:stCondLst>
                              <p:cond delay="0"/>
                            </p:stCondLst>
                            <p:childTnLst>
                              <p:par>
                                <p:cTn id="5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3 -0.17685 L -2.29167E-6 -1.85185E-6 " pathEditMode="relative" rAng="0" ptsTypes="AA">
                                      <p:cBhvr>
                                        <p:cTn id="505" dur="2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2"/>
                  </p:tgtEl>
                </p:cond>
              </p:nextCondLst>
            </p:seq>
            <p:seq concurrent="1" nextAc="seek">
              <p:cTn id="506" restart="whenNotActive" fill="hold" evtFilter="cancelBubble" nodeType="interactiveSeq">
                <p:stCondLst>
                  <p:cond evt="onClick" delay="0">
                    <p:tgtEl>
                      <p:spTgt spid="3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7" fill="hold">
                      <p:stCondLst>
                        <p:cond delay="0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0.00977 0.20879 " pathEditMode="relative" rAng="0" ptsTypes="AA">
                                      <p:cBhvr>
                                        <p:cTn id="510" dur="20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1" fill="hold">
                      <p:stCondLst>
                        <p:cond delay="indefinite"/>
                      </p:stCondLst>
                      <p:childTnLst>
                        <p:par>
                          <p:cTn id="512" fill="hold">
                            <p:stCondLst>
                              <p:cond delay="0"/>
                            </p:stCondLst>
                            <p:childTnLst>
                              <p:par>
                                <p:cTn id="5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1.875E-6 4.44444E-6 " pathEditMode="relative" rAng="0" ptsTypes="AA">
                                      <p:cBhvr>
                                        <p:cTn id="514" dur="20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7"/>
                  </p:tgtEl>
                </p:cond>
              </p:nextCondLst>
            </p:seq>
            <p:seq concurrent="1" nextAc="seek">
              <p:cTn id="515" restart="whenNotActive" fill="hold" evtFilter="cancelBubble" nodeType="interactiveSeq">
                <p:stCondLst>
                  <p:cond evt="onClick" delay="0">
                    <p:tgtEl>
                      <p:spTgt spid="3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6" fill="hold">
                      <p:stCondLst>
                        <p:cond delay="0"/>
                      </p:stCondLst>
                      <p:childTnLst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01627 0.26666 " pathEditMode="relative" rAng="0" ptsTypes="AA">
                                      <p:cBhvr>
                                        <p:cTn id="519" dur="2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0" fill="hold">
                      <p:stCondLst>
                        <p:cond delay="indefinite"/>
                      </p:stCondLst>
                      <p:childTnLst>
                        <p:par>
                          <p:cTn id="521" fill="hold">
                            <p:stCondLst>
                              <p:cond delay="0"/>
                            </p:stCondLst>
                            <p:childTnLst>
                              <p:par>
                                <p:cTn id="5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3.54167E-6 4.81481E-6 " pathEditMode="relative" rAng="0" ptsTypes="AA">
                                      <p:cBhvr>
                                        <p:cTn id="523" dur="2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6"/>
                  </p:tgtEl>
                </p:cond>
              </p:nextCondLst>
            </p:seq>
            <p:seq concurrent="1" nextAc="seek">
              <p:cTn id="524" restart="whenNotActive" fill="hold" evtFilter="cancelBubble" nodeType="interactiveSeq">
                <p:stCondLst>
                  <p:cond evt="onClick" delay="0">
                    <p:tgtEl>
                      <p:spTgt spid="3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5" fill="hold">
                      <p:stCondLst>
                        <p:cond delay="0"/>
                      </p:stCondLst>
                      <p:childTnLst>
                        <p:par>
                          <p:cTn id="526" fill="hold">
                            <p:stCondLst>
                              <p:cond delay="0"/>
                            </p:stCondLst>
                            <p:childTnLst>
                              <p:par>
                                <p:cTn id="5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0.01433 0.29768 " pathEditMode="relative" rAng="0" ptsTypes="AA">
                                      <p:cBhvr>
                                        <p:cTn id="528" dur="2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9" fill="hold">
                      <p:stCondLst>
                        <p:cond delay="indefinite"/>
                      </p:stCondLst>
                      <p:childTnLst>
                        <p:par>
                          <p:cTn id="530" fill="hold">
                            <p:stCondLst>
                              <p:cond delay="0"/>
                            </p:stCondLst>
                            <p:childTnLst>
                              <p:par>
                                <p:cTn id="5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4.58333E-6 3.33333E-6 " pathEditMode="relative" rAng="0" ptsTypes="AA">
                                      <p:cBhvr>
                                        <p:cTn id="532" dur="2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5"/>
                  </p:tgtEl>
                </p:cond>
              </p:nextCondLst>
            </p:seq>
            <p:seq concurrent="1" nextAc="seek">
              <p:cTn id="533" restart="whenNotActive" fill="hold" evtFilter="cancelBubble" nodeType="interactiveSeq">
                <p:stCondLst>
                  <p:cond evt="onClick" delay="0">
                    <p:tgtEl>
                      <p:spTgt spid="3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4" fill="hold">
                      <p:stCondLst>
                        <p:cond delay="0"/>
                      </p:stCondLst>
                      <p:childTnLst>
                        <p:par>
                          <p:cTn id="535" fill="hold">
                            <p:stCondLst>
                              <p:cond delay="0"/>
                            </p:stCondLst>
                            <p:childTnLst>
                              <p:par>
                                <p:cTn id="5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-0.01575 0.35671 " pathEditMode="relative" rAng="0" ptsTypes="AA">
                                      <p:cBhvr>
                                        <p:cTn id="537" dur="2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2.70833E-6 1.11111E-6 " pathEditMode="relative" rAng="0" ptsTypes="AA">
                                      <p:cBhvr>
                                        <p:cTn id="541" dur="2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4"/>
                  </p:tgtEl>
                </p:cond>
              </p:nextCondLst>
            </p:seq>
            <p:seq concurrent="1" nextAc="seek">
              <p:cTn id="542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3" fill="hold">
                      <p:stCondLst>
                        <p:cond delay="0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0.01198 0.38588 " pathEditMode="relative" rAng="0" ptsTypes="AA">
                                      <p:cBhvr>
                                        <p:cTn id="546" dur="2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7" fill="hold">
                      <p:stCondLst>
                        <p:cond delay="indefinite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1.875E-6 -2.22222E-6 " pathEditMode="relative" rAng="0" ptsTypes="AA">
                                      <p:cBhvr>
                                        <p:cTn id="550" dur="2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551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2" fill="hold">
                      <p:stCondLst>
                        <p:cond delay="0"/>
                      </p:stCondLst>
                      <p:childTnLst>
                        <p:par>
                          <p:cTn id="553" fill="hold">
                            <p:stCondLst>
                              <p:cond delay="0"/>
                            </p:stCondLst>
                            <p:childTnLst>
                              <p:par>
                                <p:cTn id="5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0.01367 -0.26597 " pathEditMode="relative" rAng="0" ptsTypes="AA">
                                      <p:cBhvr>
                                        <p:cTn id="555" dur="2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6" fill="hold">
                      <p:stCondLst>
                        <p:cond delay="indefinite"/>
                      </p:stCondLst>
                      <p:childTnLst>
                        <p:par>
                          <p:cTn id="557" fill="hold">
                            <p:stCondLst>
                              <p:cond delay="0"/>
                            </p:stCondLst>
                            <p:childTnLst>
                              <p:par>
                                <p:cTn id="5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79167E-6 -7.40741E-7 " pathEditMode="relative" rAng="0" ptsTypes="AA">
                                      <p:cBhvr>
                                        <p:cTn id="559" dur="2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560" restart="whenNotActive" fill="hold" evtFilter="cancelBubble" nodeType="interactiveSeq">
                <p:stCondLst>
                  <p:cond evt="onClick" delay="0">
                    <p:tgtEl>
                      <p:spTgt spid="3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1" fill="hold">
                      <p:stCondLst>
                        <p:cond delay="0"/>
                      </p:stCondLst>
                      <p:childTnLst>
                        <p:par>
                          <p:cTn id="562" fill="hold">
                            <p:stCondLst>
                              <p:cond delay="0"/>
                            </p:stCondLst>
                            <p:childTnLst>
                              <p:par>
                                <p:cTn id="5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-0.01224 -0.2081 " pathEditMode="relative" rAng="0" ptsTypes="AA">
                                      <p:cBhvr>
                                        <p:cTn id="564" dur="2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5" fill="hold">
                      <p:stCondLst>
                        <p:cond delay="indefinite"/>
                      </p:stCondLst>
                      <p:childTnLst>
                        <p:par>
                          <p:cTn id="566" fill="hold">
                            <p:stCondLst>
                              <p:cond delay="0"/>
                            </p:stCondLst>
                            <p:childTnLst>
                              <p:par>
                                <p:cTn id="5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3.33333E-6 -3.7037E-7 " pathEditMode="relative" rAng="0" ptsTypes="AA">
                                      <p:cBhvr>
                                        <p:cTn id="568" dur="2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3"/>
                  </p:tgtEl>
                </p:cond>
              </p:nextCondLst>
            </p:seq>
            <p:seq concurrent="1" nextAc="seek">
              <p:cTn id="569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0" fill="hold">
                      <p:stCondLst>
                        <p:cond delay="0"/>
                      </p:stCondLst>
                      <p:childTnLst>
                        <p:par>
                          <p:cTn id="571" fill="hold">
                            <p:stCondLst>
                              <p:cond delay="0"/>
                            </p:stCondLst>
                            <p:childTnLst>
                              <p:par>
                                <p:cTn id="5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7 L 0.01394 -0.17685 " pathEditMode="relative" rAng="0" ptsTypes="AA">
                                      <p:cBhvr>
                                        <p:cTn id="573" dur="20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4" fill="hold">
                      <p:stCondLst>
                        <p:cond delay="indefinite"/>
                      </p:stCondLst>
                      <p:childTnLst>
                        <p:par>
                          <p:cTn id="575" fill="hold">
                            <p:stCondLst>
                              <p:cond delay="0"/>
                            </p:stCondLst>
                            <p:childTnLst>
                              <p:par>
                                <p:cTn id="5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-4.79167E-6 -3.7037E-7 " pathEditMode="relative" rAng="0" ptsTypes="AA">
                                      <p:cBhvr>
                                        <p:cTn id="577" dur="20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 descr="Afbeelding met tekst, helm&#10;&#10;Automatisch gegenereerde beschrijving">
            <a:extLst>
              <a:ext uri="{FF2B5EF4-FFF2-40B4-BE49-F238E27FC236}">
                <a16:creationId xmlns:a16="http://schemas.microsoft.com/office/drawing/2014/main" id="{29DAA645-1020-4EE5-A9BE-F53092A90C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95"/>
          <a:stretch/>
        </p:blipFill>
        <p:spPr>
          <a:xfrm>
            <a:off x="0" y="-22523"/>
            <a:ext cx="12192000" cy="6880523"/>
          </a:xfrm>
          <a:prstGeom prst="rect">
            <a:avLst/>
          </a:prstGeom>
        </p:spPr>
      </p:pic>
      <p:grpSp>
        <p:nvGrpSpPr>
          <p:cNvPr id="14" name="Groep 13">
            <a:extLst>
              <a:ext uri="{FF2B5EF4-FFF2-40B4-BE49-F238E27FC236}">
                <a16:creationId xmlns:a16="http://schemas.microsoft.com/office/drawing/2014/main" id="{8A5A44A1-DD83-43F2-ADA4-2B09BC21F527}"/>
              </a:ext>
            </a:extLst>
          </p:cNvPr>
          <p:cNvGrpSpPr/>
          <p:nvPr/>
        </p:nvGrpSpPr>
        <p:grpSpPr>
          <a:xfrm>
            <a:off x="1240171" y="2495685"/>
            <a:ext cx="9726930" cy="2660015"/>
            <a:chOff x="1240171" y="2495685"/>
            <a:chExt cx="9726930" cy="2660015"/>
          </a:xfrm>
        </p:grpSpPr>
        <p:pic>
          <p:nvPicPr>
            <p:cNvPr id="4" name="image3.png">
              <a:extLst>
                <a:ext uri="{FF2B5EF4-FFF2-40B4-BE49-F238E27FC236}">
                  <a16:creationId xmlns:a16="http://schemas.microsoft.com/office/drawing/2014/main" id="{39899C1C-75BB-4451-89BA-31C0851CAC6A}"/>
                </a:ext>
              </a:extLst>
            </p:cNvPr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3000" b="64400" l="1000" r="91200">
                          <a14:foregroundMark x1="2300" y1="34800" x2="53000" y2="37600"/>
                          <a14:foregroundMark x1="53000" y1="37600" x2="61000" y2="37200"/>
                          <a14:foregroundMark x1="63000" y1="35400" x2="62900" y2="57600"/>
                          <a14:foregroundMark x1="6100" y1="59300" x2="5500" y2="47000"/>
                          <a14:foregroundMark x1="52100" y1="33700" x2="32500" y2="33800"/>
                          <a14:foregroundMark x1="65400" y1="33500" x2="50700" y2="33500"/>
                          <a14:foregroundMark x1="65300" y1="40000" x2="65100" y2="50400"/>
                          <a14:foregroundMark x1="66500" y1="36600" x2="67200" y2="45000"/>
                          <a14:foregroundMark x1="68700" y1="34300" x2="68900" y2="40300"/>
                          <a14:foregroundMark x1="74100" y1="33500" x2="82300" y2="34000"/>
                          <a14:foregroundMark x1="82300" y1="34000" x2="82600" y2="34600"/>
                          <a14:foregroundMark x1="77100" y1="33300" x2="78100" y2="34000"/>
                          <a14:foregroundMark x1="84600" y1="34900" x2="91200" y2="34100"/>
                          <a14:foregroundMark x1="71100" y1="33200" x2="72300" y2="33200"/>
                          <a14:foregroundMark x1="21700" y1="33600" x2="11500" y2="33000"/>
                          <a14:foregroundMark x1="8300" y1="33000" x2="4200" y2="33200"/>
                          <a14:foregroundMark x1="1000" y1="34000" x2="1300" y2="43000"/>
                        </a14:backgroundRemoval>
                      </a14:imgEffect>
                    </a14:imgLayer>
                  </a14:imgProps>
                </a:ext>
              </a:extLst>
            </a:blip>
            <a:srcRect t="32113" r="34329" b="31946"/>
            <a:stretch>
              <a:fillRect/>
            </a:stretch>
          </p:blipFill>
          <p:spPr>
            <a:xfrm>
              <a:off x="1240171" y="2495685"/>
              <a:ext cx="4857750" cy="266001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99" name="image3.png">
              <a:extLst>
                <a:ext uri="{FF2B5EF4-FFF2-40B4-BE49-F238E27FC236}">
                  <a16:creationId xmlns:a16="http://schemas.microsoft.com/office/drawing/2014/main" id="{67CBC4E2-1B59-4629-867E-A12099518D46}"/>
                </a:ext>
              </a:extLst>
            </p:cNvPr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3000" b="64400" l="1000" r="91200">
                          <a14:foregroundMark x1="2300" y1="34800" x2="53000" y2="37600"/>
                          <a14:foregroundMark x1="53000" y1="37600" x2="61000" y2="37200"/>
                          <a14:foregroundMark x1="63000" y1="35400" x2="62900" y2="57600"/>
                          <a14:foregroundMark x1="6100" y1="59300" x2="5500" y2="47000"/>
                          <a14:foregroundMark x1="52100" y1="33700" x2="32500" y2="33800"/>
                          <a14:foregroundMark x1="65400" y1="33500" x2="50700" y2="33500"/>
                          <a14:foregroundMark x1="65300" y1="40000" x2="65100" y2="50400"/>
                          <a14:foregroundMark x1="66500" y1="36600" x2="67200" y2="45000"/>
                          <a14:foregroundMark x1="68700" y1="34300" x2="68900" y2="40300"/>
                          <a14:foregroundMark x1="74100" y1="33500" x2="82300" y2="34000"/>
                          <a14:foregroundMark x1="82300" y1="34000" x2="82600" y2="34600"/>
                          <a14:foregroundMark x1="77100" y1="33300" x2="78100" y2="34000"/>
                          <a14:foregroundMark x1="84600" y1="34900" x2="91200" y2="34100"/>
                          <a14:foregroundMark x1="71100" y1="33200" x2="72300" y2="33200"/>
                          <a14:foregroundMark x1="21700" y1="33600" x2="11500" y2="33000"/>
                          <a14:foregroundMark x1="8300" y1="33000" x2="4200" y2="33200"/>
                          <a14:foregroundMark x1="1000" y1="34000" x2="1300" y2="43000"/>
                        </a14:backgroundRemoval>
                      </a14:imgEffect>
                    </a14:imgLayer>
                  </a14:imgProps>
                </a:ext>
              </a:extLst>
            </a:blip>
            <a:srcRect t="32113" r="34329" b="31946"/>
            <a:stretch>
              <a:fillRect/>
            </a:stretch>
          </p:blipFill>
          <p:spPr>
            <a:xfrm flipH="1">
              <a:off x="6109351" y="2495685"/>
              <a:ext cx="4857750" cy="266001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7" name="image2.png">
            <a:extLst>
              <a:ext uri="{FF2B5EF4-FFF2-40B4-BE49-F238E27FC236}">
                <a16:creationId xmlns:a16="http://schemas.microsoft.com/office/drawing/2014/main" id="{121F6520-93A3-4C1D-ABDD-457CA10769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1584326" y="176552"/>
            <a:ext cx="599377" cy="817200"/>
          </a:xfrm>
          <a:prstGeom prst="rect">
            <a:avLst/>
          </a:prstGeom>
          <a:ln/>
        </p:spPr>
      </p:pic>
      <p:pic>
        <p:nvPicPr>
          <p:cNvPr id="11" name="image2.png">
            <a:extLst>
              <a:ext uri="{FF2B5EF4-FFF2-40B4-BE49-F238E27FC236}">
                <a16:creationId xmlns:a16="http://schemas.microsoft.com/office/drawing/2014/main" id="{275B2516-48DB-4CC3-8DC9-CDD4FB39F5A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1920998" y="376578"/>
            <a:ext cx="605224" cy="817200"/>
          </a:xfrm>
          <a:prstGeom prst="rect">
            <a:avLst/>
          </a:prstGeom>
          <a:ln/>
        </p:spPr>
      </p:pic>
      <p:pic>
        <p:nvPicPr>
          <p:cNvPr id="8" name="image2.png">
            <a:extLst>
              <a:ext uri="{FF2B5EF4-FFF2-40B4-BE49-F238E27FC236}">
                <a16:creationId xmlns:a16="http://schemas.microsoft.com/office/drawing/2014/main" id="{8967C6AC-D1DB-4AF4-A89B-6B8584868B4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1557656" y="780437"/>
            <a:ext cx="596177" cy="817200"/>
          </a:xfrm>
          <a:prstGeom prst="rect">
            <a:avLst/>
          </a:prstGeom>
          <a:ln/>
        </p:spPr>
      </p:pic>
      <p:pic>
        <p:nvPicPr>
          <p:cNvPr id="9" name="image2.png">
            <a:extLst>
              <a:ext uri="{FF2B5EF4-FFF2-40B4-BE49-F238E27FC236}">
                <a16:creationId xmlns:a16="http://schemas.microsoft.com/office/drawing/2014/main" id="{2A99BAAC-8F10-49C9-887C-4A6CAD9172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1933351" y="993797"/>
            <a:ext cx="592871" cy="817200"/>
          </a:xfrm>
          <a:prstGeom prst="rect">
            <a:avLst/>
          </a:prstGeom>
          <a:ln/>
        </p:spPr>
      </p:pic>
      <p:pic>
        <p:nvPicPr>
          <p:cNvPr id="10" name="image2.png">
            <a:extLst>
              <a:ext uri="{FF2B5EF4-FFF2-40B4-BE49-F238E27FC236}">
                <a16:creationId xmlns:a16="http://schemas.microsoft.com/office/drawing/2014/main" id="{B36F40A8-6F7D-4FF4-8CF6-056591C9A2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1616710" y="1390658"/>
            <a:ext cx="591414" cy="817200"/>
          </a:xfrm>
          <a:prstGeom prst="rect">
            <a:avLst/>
          </a:prstGeom>
          <a:ln/>
        </p:spPr>
      </p:pic>
      <p:sp>
        <p:nvSpPr>
          <p:cNvPr id="54" name="Tekstvak 2">
            <a:extLst>
              <a:ext uri="{FF2B5EF4-FFF2-40B4-BE49-F238E27FC236}">
                <a16:creationId xmlns:a16="http://schemas.microsoft.com/office/drawing/2014/main" id="{0E7D81BE-F98D-4CA2-AE4D-030856ABD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1146" y="2104976"/>
            <a:ext cx="8836194" cy="9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nl-NL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		    2			 3	           4</a:t>
            </a:r>
            <a:endParaRPr lang="nl-BE" sz="15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83544579-77FC-4A79-9A12-252D59AC48CF}"/>
              </a:ext>
            </a:extLst>
          </p:cNvPr>
          <p:cNvCxnSpPr/>
          <p:nvPr/>
        </p:nvCxnSpPr>
        <p:spPr>
          <a:xfrm>
            <a:off x="3790765" y="2334831"/>
            <a:ext cx="0" cy="295626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Rechte verbindingslijn 55">
            <a:extLst>
              <a:ext uri="{FF2B5EF4-FFF2-40B4-BE49-F238E27FC236}">
                <a16:creationId xmlns:a16="http://schemas.microsoft.com/office/drawing/2014/main" id="{753D987D-0D07-4DEA-A50D-C3B09E47628A}"/>
              </a:ext>
            </a:extLst>
          </p:cNvPr>
          <p:cNvCxnSpPr/>
          <p:nvPr/>
        </p:nvCxnSpPr>
        <p:spPr>
          <a:xfrm>
            <a:off x="6109317" y="2362944"/>
            <a:ext cx="0" cy="295626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Rechte verbindingslijn 56">
            <a:extLst>
              <a:ext uri="{FF2B5EF4-FFF2-40B4-BE49-F238E27FC236}">
                <a16:creationId xmlns:a16="http://schemas.microsoft.com/office/drawing/2014/main" id="{7238A313-F471-4F1C-98F4-6165E6446C8C}"/>
              </a:ext>
            </a:extLst>
          </p:cNvPr>
          <p:cNvCxnSpPr/>
          <p:nvPr/>
        </p:nvCxnSpPr>
        <p:spPr>
          <a:xfrm>
            <a:off x="8418997" y="2355546"/>
            <a:ext cx="0" cy="295626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9E4C2D8F-DDB0-453A-A059-2FCB60A3FF67}"/>
              </a:ext>
            </a:extLst>
          </p:cNvPr>
          <p:cNvGrpSpPr/>
          <p:nvPr/>
        </p:nvGrpSpPr>
        <p:grpSpPr>
          <a:xfrm>
            <a:off x="270626" y="1213196"/>
            <a:ext cx="831099" cy="831273"/>
            <a:chOff x="270626" y="761076"/>
            <a:chExt cx="831099" cy="83127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62" name="Ovaal 161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693FFB60-5294-47F0-85DE-20F709CDC8FC}"/>
                </a:ext>
              </a:extLst>
            </p:cNvPr>
            <p:cNvSpPr/>
            <p:nvPr/>
          </p:nvSpPr>
          <p:spPr>
            <a:xfrm>
              <a:off x="270626" y="761076"/>
              <a:ext cx="831099" cy="831273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61" name="Pijl: rechts 16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FC2CC865-0D98-45F9-98DB-93F12AF2A45C}"/>
                </a:ext>
              </a:extLst>
            </p:cNvPr>
            <p:cNvSpPr/>
            <p:nvPr/>
          </p:nvSpPr>
          <p:spPr>
            <a:xfrm>
              <a:off x="466090" y="1003300"/>
              <a:ext cx="416560" cy="345440"/>
            </a:xfrm>
            <a:prstGeom prst="rightArrow">
              <a:avLst>
                <a:gd name="adj1" fmla="val 10000"/>
                <a:gd name="adj2" fmla="val 46923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chemeClr val="tx1"/>
                </a:solidFill>
              </a:endParaRPr>
            </a:p>
          </p:txBody>
        </p:sp>
      </p:grpSp>
      <p:grpSp>
        <p:nvGrpSpPr>
          <p:cNvPr id="163" name="Groep 162">
            <a:extLst>
              <a:ext uri="{FF2B5EF4-FFF2-40B4-BE49-F238E27FC236}">
                <a16:creationId xmlns:a16="http://schemas.microsoft.com/office/drawing/2014/main" id="{B6497D7B-FF97-48C9-9AE8-9BC76DFC252D}"/>
              </a:ext>
            </a:extLst>
          </p:cNvPr>
          <p:cNvGrpSpPr/>
          <p:nvPr/>
        </p:nvGrpSpPr>
        <p:grpSpPr>
          <a:xfrm flipH="1">
            <a:off x="270626" y="293716"/>
            <a:ext cx="831099" cy="831273"/>
            <a:chOff x="270626" y="761076"/>
            <a:chExt cx="831099" cy="83127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65" name="Ovaal 164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3EE0C56E-0080-494E-8BA9-E9698F6D8D04}"/>
                </a:ext>
              </a:extLst>
            </p:cNvPr>
            <p:cNvSpPr/>
            <p:nvPr/>
          </p:nvSpPr>
          <p:spPr>
            <a:xfrm>
              <a:off x="270626" y="761076"/>
              <a:ext cx="831099" cy="831273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64" name="Pijl: rechts 163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80C0431C-BF07-4085-B5BD-C649E35A27DE}"/>
                </a:ext>
              </a:extLst>
            </p:cNvPr>
            <p:cNvSpPr/>
            <p:nvPr/>
          </p:nvSpPr>
          <p:spPr>
            <a:xfrm>
              <a:off x="466090" y="1003300"/>
              <a:ext cx="416560" cy="345440"/>
            </a:xfrm>
            <a:prstGeom prst="rightArrow">
              <a:avLst>
                <a:gd name="adj1" fmla="val 10000"/>
                <a:gd name="adj2" fmla="val 46923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chemeClr val="tx1"/>
                </a:solidFill>
              </a:endParaRPr>
            </a:p>
          </p:txBody>
        </p:sp>
      </p:grpSp>
      <p:grpSp>
        <p:nvGrpSpPr>
          <p:cNvPr id="166" name="Groep 165">
            <a:extLst>
              <a:ext uri="{FF2B5EF4-FFF2-40B4-BE49-F238E27FC236}">
                <a16:creationId xmlns:a16="http://schemas.microsoft.com/office/drawing/2014/main" id="{11ACFA00-2A27-43E9-A181-F66A76364E21}"/>
              </a:ext>
            </a:extLst>
          </p:cNvPr>
          <p:cNvGrpSpPr>
            <a:grpSpLocks noChangeAspect="1"/>
          </p:cNvGrpSpPr>
          <p:nvPr/>
        </p:nvGrpSpPr>
        <p:grpSpPr>
          <a:xfrm>
            <a:off x="1564641" y="5221553"/>
            <a:ext cx="585662" cy="817317"/>
            <a:chOff x="154814" y="94750"/>
            <a:chExt cx="772366" cy="1076828"/>
          </a:xfrm>
        </p:grpSpPr>
        <p:pic>
          <p:nvPicPr>
            <p:cNvPr id="167" name="image2.png">
              <a:extLst>
                <a:ext uri="{FF2B5EF4-FFF2-40B4-BE49-F238E27FC236}">
                  <a16:creationId xmlns:a16="http://schemas.microsoft.com/office/drawing/2014/main" id="{03F002C7-E00A-44C5-8787-1936633E2C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8" name="Afbeelding 167">
              <a:extLst>
                <a:ext uri="{FF2B5EF4-FFF2-40B4-BE49-F238E27FC236}">
                  <a16:creationId xmlns:a16="http://schemas.microsoft.com/office/drawing/2014/main" id="{70870481-A8CD-4249-A2A0-8263086AF4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9" name="Afbeelding 168">
              <a:extLst>
                <a:ext uri="{FF2B5EF4-FFF2-40B4-BE49-F238E27FC236}">
                  <a16:creationId xmlns:a16="http://schemas.microsoft.com/office/drawing/2014/main" id="{11B45A6D-C736-4A22-993E-834A6D843B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0" name="Afbeelding 169">
              <a:extLst>
                <a:ext uri="{FF2B5EF4-FFF2-40B4-BE49-F238E27FC236}">
                  <a16:creationId xmlns:a16="http://schemas.microsoft.com/office/drawing/2014/main" id="{EA4E3460-05CA-4C25-A829-10A80E6670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71" name="Groep 170">
            <a:extLst>
              <a:ext uri="{FF2B5EF4-FFF2-40B4-BE49-F238E27FC236}">
                <a16:creationId xmlns:a16="http://schemas.microsoft.com/office/drawing/2014/main" id="{8E7EE6E4-25FB-4AB4-83D1-09DAD85B9DC2}"/>
              </a:ext>
            </a:extLst>
          </p:cNvPr>
          <p:cNvGrpSpPr>
            <a:grpSpLocks noChangeAspect="1"/>
          </p:cNvGrpSpPr>
          <p:nvPr/>
        </p:nvGrpSpPr>
        <p:grpSpPr>
          <a:xfrm>
            <a:off x="1884680" y="5434913"/>
            <a:ext cx="585662" cy="817317"/>
            <a:chOff x="154993" y="99049"/>
            <a:chExt cx="772366" cy="1076827"/>
          </a:xfrm>
        </p:grpSpPr>
        <p:pic>
          <p:nvPicPr>
            <p:cNvPr id="172" name="image2.png">
              <a:extLst>
                <a:ext uri="{FF2B5EF4-FFF2-40B4-BE49-F238E27FC236}">
                  <a16:creationId xmlns:a16="http://schemas.microsoft.com/office/drawing/2014/main" id="{3398AA0B-30DD-4408-8E65-FE7012BFAF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3" name="Afbeelding 172">
              <a:extLst>
                <a:ext uri="{FF2B5EF4-FFF2-40B4-BE49-F238E27FC236}">
                  <a16:creationId xmlns:a16="http://schemas.microsoft.com/office/drawing/2014/main" id="{5A62C1B7-9E7A-4627-BF13-ED295E81AE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74" name="Groep 173">
            <a:extLst>
              <a:ext uri="{FF2B5EF4-FFF2-40B4-BE49-F238E27FC236}">
                <a16:creationId xmlns:a16="http://schemas.microsoft.com/office/drawing/2014/main" id="{E2363B51-9A2F-4C61-BE4A-D035BF2B3267}"/>
              </a:ext>
            </a:extLst>
          </p:cNvPr>
          <p:cNvGrpSpPr>
            <a:grpSpLocks noChangeAspect="1"/>
          </p:cNvGrpSpPr>
          <p:nvPr/>
        </p:nvGrpSpPr>
        <p:grpSpPr>
          <a:xfrm>
            <a:off x="1564641" y="5831774"/>
            <a:ext cx="591609" cy="817260"/>
            <a:chOff x="1537609" y="5128444"/>
            <a:chExt cx="779145" cy="1076325"/>
          </a:xfrm>
        </p:grpSpPr>
        <p:pic>
          <p:nvPicPr>
            <p:cNvPr id="175" name="image2.png">
              <a:extLst>
                <a:ext uri="{FF2B5EF4-FFF2-40B4-BE49-F238E27FC236}">
                  <a16:creationId xmlns:a16="http://schemas.microsoft.com/office/drawing/2014/main" id="{0FA19B37-00F6-49EC-9C7C-E3EE005568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6" name="Afbeelding 175">
              <a:extLst>
                <a:ext uri="{FF2B5EF4-FFF2-40B4-BE49-F238E27FC236}">
                  <a16:creationId xmlns:a16="http://schemas.microsoft.com/office/drawing/2014/main" id="{FDFD89C6-C17D-431C-8F5D-6ACFD28225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87" name="image2.png">
            <a:extLst>
              <a:ext uri="{FF2B5EF4-FFF2-40B4-BE49-F238E27FC236}">
                <a16:creationId xmlns:a16="http://schemas.microsoft.com/office/drawing/2014/main" id="{4510C0D8-6456-4CE3-B5BA-089F60F528C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2816861" y="175917"/>
            <a:ext cx="599377" cy="817200"/>
          </a:xfrm>
          <a:prstGeom prst="rect">
            <a:avLst/>
          </a:prstGeom>
          <a:ln/>
        </p:spPr>
      </p:pic>
      <p:pic>
        <p:nvPicPr>
          <p:cNvPr id="288" name="image2.png">
            <a:extLst>
              <a:ext uri="{FF2B5EF4-FFF2-40B4-BE49-F238E27FC236}">
                <a16:creationId xmlns:a16="http://schemas.microsoft.com/office/drawing/2014/main" id="{15A52DFC-D622-48AC-869D-4A18DCF1D0B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3153533" y="375943"/>
            <a:ext cx="605224" cy="817200"/>
          </a:xfrm>
          <a:prstGeom prst="rect">
            <a:avLst/>
          </a:prstGeom>
          <a:ln/>
        </p:spPr>
      </p:pic>
      <p:pic>
        <p:nvPicPr>
          <p:cNvPr id="289" name="image2.png">
            <a:extLst>
              <a:ext uri="{FF2B5EF4-FFF2-40B4-BE49-F238E27FC236}">
                <a16:creationId xmlns:a16="http://schemas.microsoft.com/office/drawing/2014/main" id="{F2AAB2E2-79AC-457D-8DCB-C3760BD833D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2790191" y="779802"/>
            <a:ext cx="596177" cy="817200"/>
          </a:xfrm>
          <a:prstGeom prst="rect">
            <a:avLst/>
          </a:prstGeom>
          <a:ln/>
        </p:spPr>
      </p:pic>
      <p:pic>
        <p:nvPicPr>
          <p:cNvPr id="290" name="image2.png">
            <a:extLst>
              <a:ext uri="{FF2B5EF4-FFF2-40B4-BE49-F238E27FC236}">
                <a16:creationId xmlns:a16="http://schemas.microsoft.com/office/drawing/2014/main" id="{9F42208E-FBFF-42E3-930C-33C239F92F7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3165886" y="993162"/>
            <a:ext cx="592871" cy="817200"/>
          </a:xfrm>
          <a:prstGeom prst="rect">
            <a:avLst/>
          </a:prstGeom>
          <a:ln/>
        </p:spPr>
      </p:pic>
      <p:pic>
        <p:nvPicPr>
          <p:cNvPr id="291" name="image2.png">
            <a:extLst>
              <a:ext uri="{FF2B5EF4-FFF2-40B4-BE49-F238E27FC236}">
                <a16:creationId xmlns:a16="http://schemas.microsoft.com/office/drawing/2014/main" id="{358568D2-343E-4144-911F-C7FAF411F8F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2849245" y="1390023"/>
            <a:ext cx="591414" cy="817200"/>
          </a:xfrm>
          <a:prstGeom prst="rect">
            <a:avLst/>
          </a:prstGeom>
          <a:ln/>
        </p:spPr>
      </p:pic>
      <p:grpSp>
        <p:nvGrpSpPr>
          <p:cNvPr id="292" name="Groep 291">
            <a:extLst>
              <a:ext uri="{FF2B5EF4-FFF2-40B4-BE49-F238E27FC236}">
                <a16:creationId xmlns:a16="http://schemas.microsoft.com/office/drawing/2014/main" id="{6BFA05BC-20BB-4A9C-8129-F83804C46C09}"/>
              </a:ext>
            </a:extLst>
          </p:cNvPr>
          <p:cNvGrpSpPr>
            <a:grpSpLocks noChangeAspect="1"/>
          </p:cNvGrpSpPr>
          <p:nvPr/>
        </p:nvGrpSpPr>
        <p:grpSpPr>
          <a:xfrm>
            <a:off x="2797176" y="5220918"/>
            <a:ext cx="585662" cy="817317"/>
            <a:chOff x="154814" y="94750"/>
            <a:chExt cx="772366" cy="1076828"/>
          </a:xfrm>
        </p:grpSpPr>
        <p:pic>
          <p:nvPicPr>
            <p:cNvPr id="293" name="image2.png">
              <a:extLst>
                <a:ext uri="{FF2B5EF4-FFF2-40B4-BE49-F238E27FC236}">
                  <a16:creationId xmlns:a16="http://schemas.microsoft.com/office/drawing/2014/main" id="{EC3CBE05-66D1-4E69-960A-973F051D17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4" name="Afbeelding 293">
              <a:extLst>
                <a:ext uri="{FF2B5EF4-FFF2-40B4-BE49-F238E27FC236}">
                  <a16:creationId xmlns:a16="http://schemas.microsoft.com/office/drawing/2014/main" id="{C99B0B44-8B75-4F45-A7B3-80821BBBAE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5" name="Afbeelding 294">
              <a:extLst>
                <a:ext uri="{FF2B5EF4-FFF2-40B4-BE49-F238E27FC236}">
                  <a16:creationId xmlns:a16="http://schemas.microsoft.com/office/drawing/2014/main" id="{6664FCA8-4C91-4FD9-BA45-BA61101672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6" name="Afbeelding 295">
              <a:extLst>
                <a:ext uri="{FF2B5EF4-FFF2-40B4-BE49-F238E27FC236}">
                  <a16:creationId xmlns:a16="http://schemas.microsoft.com/office/drawing/2014/main" id="{8959D814-EBD7-4893-A5DA-51B5BC5728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97" name="Groep 296">
            <a:extLst>
              <a:ext uri="{FF2B5EF4-FFF2-40B4-BE49-F238E27FC236}">
                <a16:creationId xmlns:a16="http://schemas.microsoft.com/office/drawing/2014/main" id="{E0B5B285-0350-4FA4-B211-89ECC24FAB22}"/>
              </a:ext>
            </a:extLst>
          </p:cNvPr>
          <p:cNvGrpSpPr>
            <a:grpSpLocks noChangeAspect="1"/>
          </p:cNvGrpSpPr>
          <p:nvPr/>
        </p:nvGrpSpPr>
        <p:grpSpPr>
          <a:xfrm>
            <a:off x="3117215" y="5434278"/>
            <a:ext cx="585662" cy="817317"/>
            <a:chOff x="154993" y="99049"/>
            <a:chExt cx="772366" cy="1076827"/>
          </a:xfrm>
        </p:grpSpPr>
        <p:pic>
          <p:nvPicPr>
            <p:cNvPr id="298" name="image2.png">
              <a:extLst>
                <a:ext uri="{FF2B5EF4-FFF2-40B4-BE49-F238E27FC236}">
                  <a16:creationId xmlns:a16="http://schemas.microsoft.com/office/drawing/2014/main" id="{E8925FD7-7D56-436E-86C9-5CFE1199DD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9" name="Afbeelding 298">
              <a:extLst>
                <a:ext uri="{FF2B5EF4-FFF2-40B4-BE49-F238E27FC236}">
                  <a16:creationId xmlns:a16="http://schemas.microsoft.com/office/drawing/2014/main" id="{E57ADDCF-D27D-4A96-903B-76A9DFBBF5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00" name="Groep 299">
            <a:extLst>
              <a:ext uri="{FF2B5EF4-FFF2-40B4-BE49-F238E27FC236}">
                <a16:creationId xmlns:a16="http://schemas.microsoft.com/office/drawing/2014/main" id="{026D5B49-5F4D-46D7-8DC8-7D9A2C3A70B5}"/>
              </a:ext>
            </a:extLst>
          </p:cNvPr>
          <p:cNvGrpSpPr>
            <a:grpSpLocks noChangeAspect="1"/>
          </p:cNvGrpSpPr>
          <p:nvPr/>
        </p:nvGrpSpPr>
        <p:grpSpPr>
          <a:xfrm>
            <a:off x="2797176" y="5831139"/>
            <a:ext cx="591609" cy="817260"/>
            <a:chOff x="1537609" y="5128444"/>
            <a:chExt cx="779145" cy="1076325"/>
          </a:xfrm>
        </p:grpSpPr>
        <p:pic>
          <p:nvPicPr>
            <p:cNvPr id="301" name="image2.png">
              <a:extLst>
                <a:ext uri="{FF2B5EF4-FFF2-40B4-BE49-F238E27FC236}">
                  <a16:creationId xmlns:a16="http://schemas.microsoft.com/office/drawing/2014/main" id="{128B98C3-74B2-456B-9680-A0587D0123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02" name="Afbeelding 301">
              <a:extLst>
                <a:ext uri="{FF2B5EF4-FFF2-40B4-BE49-F238E27FC236}">
                  <a16:creationId xmlns:a16="http://schemas.microsoft.com/office/drawing/2014/main" id="{125EA52B-DBFC-40A1-8622-92590BCE41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03" name="image2.png">
            <a:extLst>
              <a:ext uri="{FF2B5EF4-FFF2-40B4-BE49-F238E27FC236}">
                <a16:creationId xmlns:a16="http://schemas.microsoft.com/office/drawing/2014/main" id="{435AB3BD-F392-489A-AD3F-31D5A16219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3939016" y="175917"/>
            <a:ext cx="599377" cy="817200"/>
          </a:xfrm>
          <a:prstGeom prst="rect">
            <a:avLst/>
          </a:prstGeom>
          <a:ln/>
        </p:spPr>
      </p:pic>
      <p:pic>
        <p:nvPicPr>
          <p:cNvPr id="304" name="image2.png">
            <a:extLst>
              <a:ext uri="{FF2B5EF4-FFF2-40B4-BE49-F238E27FC236}">
                <a16:creationId xmlns:a16="http://schemas.microsoft.com/office/drawing/2014/main" id="{4D5B8067-52C4-450E-85F3-74F4FD13B9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4275688" y="375943"/>
            <a:ext cx="605224" cy="817200"/>
          </a:xfrm>
          <a:prstGeom prst="rect">
            <a:avLst/>
          </a:prstGeom>
          <a:ln/>
        </p:spPr>
      </p:pic>
      <p:pic>
        <p:nvPicPr>
          <p:cNvPr id="305" name="image2.png">
            <a:extLst>
              <a:ext uri="{FF2B5EF4-FFF2-40B4-BE49-F238E27FC236}">
                <a16:creationId xmlns:a16="http://schemas.microsoft.com/office/drawing/2014/main" id="{BE01827D-96F2-41F3-A98E-C87221E5932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3912346" y="779802"/>
            <a:ext cx="596177" cy="817200"/>
          </a:xfrm>
          <a:prstGeom prst="rect">
            <a:avLst/>
          </a:prstGeom>
          <a:ln/>
        </p:spPr>
      </p:pic>
      <p:pic>
        <p:nvPicPr>
          <p:cNvPr id="306" name="image2.png">
            <a:extLst>
              <a:ext uri="{FF2B5EF4-FFF2-40B4-BE49-F238E27FC236}">
                <a16:creationId xmlns:a16="http://schemas.microsoft.com/office/drawing/2014/main" id="{D141439D-EC78-421A-B50E-84A485F204B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4288041" y="993162"/>
            <a:ext cx="592871" cy="817200"/>
          </a:xfrm>
          <a:prstGeom prst="rect">
            <a:avLst/>
          </a:prstGeom>
          <a:ln/>
        </p:spPr>
      </p:pic>
      <p:pic>
        <p:nvPicPr>
          <p:cNvPr id="307" name="image2.png">
            <a:extLst>
              <a:ext uri="{FF2B5EF4-FFF2-40B4-BE49-F238E27FC236}">
                <a16:creationId xmlns:a16="http://schemas.microsoft.com/office/drawing/2014/main" id="{7C487835-CC2B-4048-9C8F-538789B9B2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3971400" y="1390023"/>
            <a:ext cx="591414" cy="817200"/>
          </a:xfrm>
          <a:prstGeom prst="rect">
            <a:avLst/>
          </a:prstGeom>
          <a:ln/>
        </p:spPr>
      </p:pic>
      <p:grpSp>
        <p:nvGrpSpPr>
          <p:cNvPr id="308" name="Groep 307">
            <a:extLst>
              <a:ext uri="{FF2B5EF4-FFF2-40B4-BE49-F238E27FC236}">
                <a16:creationId xmlns:a16="http://schemas.microsoft.com/office/drawing/2014/main" id="{541AD392-B846-4AEC-A539-7086871C4A08}"/>
              </a:ext>
            </a:extLst>
          </p:cNvPr>
          <p:cNvGrpSpPr>
            <a:grpSpLocks noChangeAspect="1"/>
          </p:cNvGrpSpPr>
          <p:nvPr/>
        </p:nvGrpSpPr>
        <p:grpSpPr>
          <a:xfrm>
            <a:off x="3919331" y="5220918"/>
            <a:ext cx="585662" cy="817317"/>
            <a:chOff x="154814" y="94750"/>
            <a:chExt cx="772366" cy="1076828"/>
          </a:xfrm>
        </p:grpSpPr>
        <p:pic>
          <p:nvPicPr>
            <p:cNvPr id="309" name="image2.png">
              <a:extLst>
                <a:ext uri="{FF2B5EF4-FFF2-40B4-BE49-F238E27FC236}">
                  <a16:creationId xmlns:a16="http://schemas.microsoft.com/office/drawing/2014/main" id="{4B96E69C-9006-44FE-8F0D-EF8DF9E20F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0" name="Afbeelding 309">
              <a:extLst>
                <a:ext uri="{FF2B5EF4-FFF2-40B4-BE49-F238E27FC236}">
                  <a16:creationId xmlns:a16="http://schemas.microsoft.com/office/drawing/2014/main" id="{243D419A-0CBC-41E4-A954-3DE19C31A8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1" name="Afbeelding 310">
              <a:extLst>
                <a:ext uri="{FF2B5EF4-FFF2-40B4-BE49-F238E27FC236}">
                  <a16:creationId xmlns:a16="http://schemas.microsoft.com/office/drawing/2014/main" id="{1E09E73D-E7E7-4EF9-AE42-EFF5231D11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2" name="Afbeelding 311">
              <a:extLst>
                <a:ext uri="{FF2B5EF4-FFF2-40B4-BE49-F238E27FC236}">
                  <a16:creationId xmlns:a16="http://schemas.microsoft.com/office/drawing/2014/main" id="{21E6E29F-C9F8-463F-B33F-3C4098D1B4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13" name="Groep 312">
            <a:extLst>
              <a:ext uri="{FF2B5EF4-FFF2-40B4-BE49-F238E27FC236}">
                <a16:creationId xmlns:a16="http://schemas.microsoft.com/office/drawing/2014/main" id="{4A068555-FADA-4CF6-89A4-4AF5FED87CA5}"/>
              </a:ext>
            </a:extLst>
          </p:cNvPr>
          <p:cNvGrpSpPr>
            <a:grpSpLocks noChangeAspect="1"/>
          </p:cNvGrpSpPr>
          <p:nvPr/>
        </p:nvGrpSpPr>
        <p:grpSpPr>
          <a:xfrm>
            <a:off x="4239370" y="5434278"/>
            <a:ext cx="585662" cy="817317"/>
            <a:chOff x="154993" y="99049"/>
            <a:chExt cx="772366" cy="1076827"/>
          </a:xfrm>
        </p:grpSpPr>
        <p:pic>
          <p:nvPicPr>
            <p:cNvPr id="314" name="image2.png">
              <a:extLst>
                <a:ext uri="{FF2B5EF4-FFF2-40B4-BE49-F238E27FC236}">
                  <a16:creationId xmlns:a16="http://schemas.microsoft.com/office/drawing/2014/main" id="{832F2C21-08EF-428D-8449-EE6F4ABBA7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5" name="Afbeelding 314">
              <a:extLst>
                <a:ext uri="{FF2B5EF4-FFF2-40B4-BE49-F238E27FC236}">
                  <a16:creationId xmlns:a16="http://schemas.microsoft.com/office/drawing/2014/main" id="{A4F82134-5CB7-4961-8D9A-0E321D88E5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16" name="Groep 315">
            <a:extLst>
              <a:ext uri="{FF2B5EF4-FFF2-40B4-BE49-F238E27FC236}">
                <a16:creationId xmlns:a16="http://schemas.microsoft.com/office/drawing/2014/main" id="{35690C3D-C58C-4128-8F2D-F5E4031DE85D}"/>
              </a:ext>
            </a:extLst>
          </p:cNvPr>
          <p:cNvGrpSpPr>
            <a:grpSpLocks noChangeAspect="1"/>
          </p:cNvGrpSpPr>
          <p:nvPr/>
        </p:nvGrpSpPr>
        <p:grpSpPr>
          <a:xfrm>
            <a:off x="3919331" y="5831139"/>
            <a:ext cx="591609" cy="817260"/>
            <a:chOff x="1537609" y="5128444"/>
            <a:chExt cx="779145" cy="1076325"/>
          </a:xfrm>
        </p:grpSpPr>
        <p:pic>
          <p:nvPicPr>
            <p:cNvPr id="317" name="image2.png">
              <a:extLst>
                <a:ext uri="{FF2B5EF4-FFF2-40B4-BE49-F238E27FC236}">
                  <a16:creationId xmlns:a16="http://schemas.microsoft.com/office/drawing/2014/main" id="{E60C2011-B111-41F2-AF77-6697D58815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8" name="Afbeelding 317">
              <a:extLst>
                <a:ext uri="{FF2B5EF4-FFF2-40B4-BE49-F238E27FC236}">
                  <a16:creationId xmlns:a16="http://schemas.microsoft.com/office/drawing/2014/main" id="{D60C57E0-81F7-4575-84C2-EFD6FB9971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19" name="image2.png">
            <a:extLst>
              <a:ext uri="{FF2B5EF4-FFF2-40B4-BE49-F238E27FC236}">
                <a16:creationId xmlns:a16="http://schemas.microsoft.com/office/drawing/2014/main" id="{CEA43D24-4303-4B9B-8DEC-5930009C09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5100431" y="175282"/>
            <a:ext cx="599377" cy="817200"/>
          </a:xfrm>
          <a:prstGeom prst="rect">
            <a:avLst/>
          </a:prstGeom>
          <a:ln/>
        </p:spPr>
      </p:pic>
      <p:pic>
        <p:nvPicPr>
          <p:cNvPr id="320" name="image2.png">
            <a:extLst>
              <a:ext uri="{FF2B5EF4-FFF2-40B4-BE49-F238E27FC236}">
                <a16:creationId xmlns:a16="http://schemas.microsoft.com/office/drawing/2014/main" id="{D6B9E8F8-0646-484B-8B83-0FB971C6BC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5437103" y="375308"/>
            <a:ext cx="605224" cy="817200"/>
          </a:xfrm>
          <a:prstGeom prst="rect">
            <a:avLst/>
          </a:prstGeom>
          <a:ln/>
        </p:spPr>
      </p:pic>
      <p:pic>
        <p:nvPicPr>
          <p:cNvPr id="321" name="image2.png">
            <a:extLst>
              <a:ext uri="{FF2B5EF4-FFF2-40B4-BE49-F238E27FC236}">
                <a16:creationId xmlns:a16="http://schemas.microsoft.com/office/drawing/2014/main" id="{0D0DE939-59A4-4E4F-8337-40172F8456F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5073761" y="779167"/>
            <a:ext cx="596177" cy="817200"/>
          </a:xfrm>
          <a:prstGeom prst="rect">
            <a:avLst/>
          </a:prstGeom>
          <a:ln/>
        </p:spPr>
      </p:pic>
      <p:pic>
        <p:nvPicPr>
          <p:cNvPr id="322" name="image2.png">
            <a:extLst>
              <a:ext uri="{FF2B5EF4-FFF2-40B4-BE49-F238E27FC236}">
                <a16:creationId xmlns:a16="http://schemas.microsoft.com/office/drawing/2014/main" id="{E03FA321-8BC9-4C0A-859E-CCB4BCCBB2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5449456" y="992527"/>
            <a:ext cx="592871" cy="817200"/>
          </a:xfrm>
          <a:prstGeom prst="rect">
            <a:avLst/>
          </a:prstGeom>
          <a:ln/>
        </p:spPr>
      </p:pic>
      <p:pic>
        <p:nvPicPr>
          <p:cNvPr id="323" name="image2.png">
            <a:extLst>
              <a:ext uri="{FF2B5EF4-FFF2-40B4-BE49-F238E27FC236}">
                <a16:creationId xmlns:a16="http://schemas.microsoft.com/office/drawing/2014/main" id="{17E6BC89-42CB-4BC2-BA70-72D30556DB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5132815" y="1389388"/>
            <a:ext cx="591414" cy="817200"/>
          </a:xfrm>
          <a:prstGeom prst="rect">
            <a:avLst/>
          </a:prstGeom>
          <a:ln/>
        </p:spPr>
      </p:pic>
      <p:grpSp>
        <p:nvGrpSpPr>
          <p:cNvPr id="324" name="Groep 323">
            <a:extLst>
              <a:ext uri="{FF2B5EF4-FFF2-40B4-BE49-F238E27FC236}">
                <a16:creationId xmlns:a16="http://schemas.microsoft.com/office/drawing/2014/main" id="{A379F89A-B787-421B-A620-A17E04C36D5D}"/>
              </a:ext>
            </a:extLst>
          </p:cNvPr>
          <p:cNvGrpSpPr>
            <a:grpSpLocks noChangeAspect="1"/>
          </p:cNvGrpSpPr>
          <p:nvPr/>
        </p:nvGrpSpPr>
        <p:grpSpPr>
          <a:xfrm>
            <a:off x="5080746" y="5220283"/>
            <a:ext cx="585662" cy="817317"/>
            <a:chOff x="154814" y="94750"/>
            <a:chExt cx="772366" cy="1076828"/>
          </a:xfrm>
        </p:grpSpPr>
        <p:pic>
          <p:nvPicPr>
            <p:cNvPr id="325" name="image2.png">
              <a:extLst>
                <a:ext uri="{FF2B5EF4-FFF2-40B4-BE49-F238E27FC236}">
                  <a16:creationId xmlns:a16="http://schemas.microsoft.com/office/drawing/2014/main" id="{BD165A02-3761-4330-B31D-BD5AF91DA8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6" name="Afbeelding 325">
              <a:extLst>
                <a:ext uri="{FF2B5EF4-FFF2-40B4-BE49-F238E27FC236}">
                  <a16:creationId xmlns:a16="http://schemas.microsoft.com/office/drawing/2014/main" id="{C28AE537-184C-46BF-8B9C-8505A53B27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7" name="Afbeelding 326">
              <a:extLst>
                <a:ext uri="{FF2B5EF4-FFF2-40B4-BE49-F238E27FC236}">
                  <a16:creationId xmlns:a16="http://schemas.microsoft.com/office/drawing/2014/main" id="{A05640B8-095C-4F6E-84F5-A89A689C54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8" name="Afbeelding 327">
              <a:extLst>
                <a:ext uri="{FF2B5EF4-FFF2-40B4-BE49-F238E27FC236}">
                  <a16:creationId xmlns:a16="http://schemas.microsoft.com/office/drawing/2014/main" id="{748F529A-654E-4A5B-B00C-39DE717BC5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29" name="Groep 328">
            <a:extLst>
              <a:ext uri="{FF2B5EF4-FFF2-40B4-BE49-F238E27FC236}">
                <a16:creationId xmlns:a16="http://schemas.microsoft.com/office/drawing/2014/main" id="{F7F8F77F-8B99-4436-9255-F44970BD3DFF}"/>
              </a:ext>
            </a:extLst>
          </p:cNvPr>
          <p:cNvGrpSpPr>
            <a:grpSpLocks noChangeAspect="1"/>
          </p:cNvGrpSpPr>
          <p:nvPr/>
        </p:nvGrpSpPr>
        <p:grpSpPr>
          <a:xfrm>
            <a:off x="5400785" y="5433643"/>
            <a:ext cx="585662" cy="817317"/>
            <a:chOff x="154993" y="99049"/>
            <a:chExt cx="772366" cy="1076827"/>
          </a:xfrm>
        </p:grpSpPr>
        <p:pic>
          <p:nvPicPr>
            <p:cNvPr id="330" name="image2.png">
              <a:extLst>
                <a:ext uri="{FF2B5EF4-FFF2-40B4-BE49-F238E27FC236}">
                  <a16:creationId xmlns:a16="http://schemas.microsoft.com/office/drawing/2014/main" id="{28E211E0-D1F3-44A9-A0D4-40C8E577BE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1" name="Afbeelding 330">
              <a:extLst>
                <a:ext uri="{FF2B5EF4-FFF2-40B4-BE49-F238E27FC236}">
                  <a16:creationId xmlns:a16="http://schemas.microsoft.com/office/drawing/2014/main" id="{94D3210F-920D-4AEC-ACC1-D036FE0259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32" name="Groep 331">
            <a:extLst>
              <a:ext uri="{FF2B5EF4-FFF2-40B4-BE49-F238E27FC236}">
                <a16:creationId xmlns:a16="http://schemas.microsoft.com/office/drawing/2014/main" id="{E754DCB7-A04B-4F53-BF15-3EABB5A99523}"/>
              </a:ext>
            </a:extLst>
          </p:cNvPr>
          <p:cNvGrpSpPr>
            <a:grpSpLocks noChangeAspect="1"/>
          </p:cNvGrpSpPr>
          <p:nvPr/>
        </p:nvGrpSpPr>
        <p:grpSpPr>
          <a:xfrm>
            <a:off x="5080746" y="5830504"/>
            <a:ext cx="591609" cy="817260"/>
            <a:chOff x="1537609" y="5128444"/>
            <a:chExt cx="779145" cy="1076325"/>
          </a:xfrm>
        </p:grpSpPr>
        <p:pic>
          <p:nvPicPr>
            <p:cNvPr id="333" name="image2.png">
              <a:extLst>
                <a:ext uri="{FF2B5EF4-FFF2-40B4-BE49-F238E27FC236}">
                  <a16:creationId xmlns:a16="http://schemas.microsoft.com/office/drawing/2014/main" id="{D189A5FE-E7DF-43B1-84DC-FC1462E735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4" name="Afbeelding 333">
              <a:extLst>
                <a:ext uri="{FF2B5EF4-FFF2-40B4-BE49-F238E27FC236}">
                  <a16:creationId xmlns:a16="http://schemas.microsoft.com/office/drawing/2014/main" id="{66C353E8-5EE2-4A27-829B-5D2B5742A5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35" name="image2.png">
            <a:extLst>
              <a:ext uri="{FF2B5EF4-FFF2-40B4-BE49-F238E27FC236}">
                <a16:creationId xmlns:a16="http://schemas.microsoft.com/office/drawing/2014/main" id="{27C16FA6-C69F-4E3D-8E5A-9749EA7DBA3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6245826" y="174647"/>
            <a:ext cx="599377" cy="817200"/>
          </a:xfrm>
          <a:prstGeom prst="rect">
            <a:avLst/>
          </a:prstGeom>
          <a:ln/>
        </p:spPr>
      </p:pic>
      <p:pic>
        <p:nvPicPr>
          <p:cNvPr id="336" name="image2.png">
            <a:extLst>
              <a:ext uri="{FF2B5EF4-FFF2-40B4-BE49-F238E27FC236}">
                <a16:creationId xmlns:a16="http://schemas.microsoft.com/office/drawing/2014/main" id="{061BAB50-E2F1-4698-9797-A89BFF6584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6582498" y="374673"/>
            <a:ext cx="605224" cy="817200"/>
          </a:xfrm>
          <a:prstGeom prst="rect">
            <a:avLst/>
          </a:prstGeom>
          <a:ln/>
        </p:spPr>
      </p:pic>
      <p:pic>
        <p:nvPicPr>
          <p:cNvPr id="337" name="image2.png">
            <a:extLst>
              <a:ext uri="{FF2B5EF4-FFF2-40B4-BE49-F238E27FC236}">
                <a16:creationId xmlns:a16="http://schemas.microsoft.com/office/drawing/2014/main" id="{1BBEB593-9997-4F85-B927-A936D81A5A0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6219156" y="778532"/>
            <a:ext cx="596177" cy="817200"/>
          </a:xfrm>
          <a:prstGeom prst="rect">
            <a:avLst/>
          </a:prstGeom>
          <a:ln/>
        </p:spPr>
      </p:pic>
      <p:pic>
        <p:nvPicPr>
          <p:cNvPr id="338" name="image2.png">
            <a:extLst>
              <a:ext uri="{FF2B5EF4-FFF2-40B4-BE49-F238E27FC236}">
                <a16:creationId xmlns:a16="http://schemas.microsoft.com/office/drawing/2014/main" id="{DDD49E99-5476-4B16-B706-5282B9CA8B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6594851" y="991892"/>
            <a:ext cx="592871" cy="817200"/>
          </a:xfrm>
          <a:prstGeom prst="rect">
            <a:avLst/>
          </a:prstGeom>
          <a:ln/>
        </p:spPr>
      </p:pic>
      <p:pic>
        <p:nvPicPr>
          <p:cNvPr id="339" name="image2.png">
            <a:extLst>
              <a:ext uri="{FF2B5EF4-FFF2-40B4-BE49-F238E27FC236}">
                <a16:creationId xmlns:a16="http://schemas.microsoft.com/office/drawing/2014/main" id="{869E2B2C-45FE-42E5-A38F-FAE6AA1BF6C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6278210" y="1388753"/>
            <a:ext cx="591414" cy="817200"/>
          </a:xfrm>
          <a:prstGeom prst="rect">
            <a:avLst/>
          </a:prstGeom>
          <a:ln/>
        </p:spPr>
      </p:pic>
      <p:grpSp>
        <p:nvGrpSpPr>
          <p:cNvPr id="340" name="Groep 339">
            <a:extLst>
              <a:ext uri="{FF2B5EF4-FFF2-40B4-BE49-F238E27FC236}">
                <a16:creationId xmlns:a16="http://schemas.microsoft.com/office/drawing/2014/main" id="{0F1464A3-3947-46A2-8EB1-B17A93E350ED}"/>
              </a:ext>
            </a:extLst>
          </p:cNvPr>
          <p:cNvGrpSpPr>
            <a:grpSpLocks noChangeAspect="1"/>
          </p:cNvGrpSpPr>
          <p:nvPr/>
        </p:nvGrpSpPr>
        <p:grpSpPr>
          <a:xfrm>
            <a:off x="6226141" y="5219648"/>
            <a:ext cx="585662" cy="817317"/>
            <a:chOff x="154814" y="94750"/>
            <a:chExt cx="772366" cy="1076828"/>
          </a:xfrm>
        </p:grpSpPr>
        <p:pic>
          <p:nvPicPr>
            <p:cNvPr id="341" name="image2.png">
              <a:extLst>
                <a:ext uri="{FF2B5EF4-FFF2-40B4-BE49-F238E27FC236}">
                  <a16:creationId xmlns:a16="http://schemas.microsoft.com/office/drawing/2014/main" id="{2EE08B35-FCAA-48B4-AA6D-317D6A9587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2" name="Afbeelding 341">
              <a:extLst>
                <a:ext uri="{FF2B5EF4-FFF2-40B4-BE49-F238E27FC236}">
                  <a16:creationId xmlns:a16="http://schemas.microsoft.com/office/drawing/2014/main" id="{3B192F8D-ED94-4B70-B1F9-2FA9F138D1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3" name="Afbeelding 342">
              <a:extLst>
                <a:ext uri="{FF2B5EF4-FFF2-40B4-BE49-F238E27FC236}">
                  <a16:creationId xmlns:a16="http://schemas.microsoft.com/office/drawing/2014/main" id="{800C8332-3022-449F-9352-CF5EEE4A77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4" name="Afbeelding 343">
              <a:extLst>
                <a:ext uri="{FF2B5EF4-FFF2-40B4-BE49-F238E27FC236}">
                  <a16:creationId xmlns:a16="http://schemas.microsoft.com/office/drawing/2014/main" id="{187B8652-25C4-44DC-BA87-A187334159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45" name="Groep 344">
            <a:extLst>
              <a:ext uri="{FF2B5EF4-FFF2-40B4-BE49-F238E27FC236}">
                <a16:creationId xmlns:a16="http://schemas.microsoft.com/office/drawing/2014/main" id="{158EFFD6-BC42-49E3-99B1-125A0D978E8B}"/>
              </a:ext>
            </a:extLst>
          </p:cNvPr>
          <p:cNvGrpSpPr>
            <a:grpSpLocks noChangeAspect="1"/>
          </p:cNvGrpSpPr>
          <p:nvPr/>
        </p:nvGrpSpPr>
        <p:grpSpPr>
          <a:xfrm>
            <a:off x="6546180" y="5433008"/>
            <a:ext cx="585662" cy="817317"/>
            <a:chOff x="154993" y="99049"/>
            <a:chExt cx="772366" cy="1076827"/>
          </a:xfrm>
        </p:grpSpPr>
        <p:pic>
          <p:nvPicPr>
            <p:cNvPr id="346" name="image2.png">
              <a:extLst>
                <a:ext uri="{FF2B5EF4-FFF2-40B4-BE49-F238E27FC236}">
                  <a16:creationId xmlns:a16="http://schemas.microsoft.com/office/drawing/2014/main" id="{9C36F5A0-FE5C-44C6-B120-EEF97ED48F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7" name="Afbeelding 346">
              <a:extLst>
                <a:ext uri="{FF2B5EF4-FFF2-40B4-BE49-F238E27FC236}">
                  <a16:creationId xmlns:a16="http://schemas.microsoft.com/office/drawing/2014/main" id="{3C834526-9560-4F47-9C51-4FD9F5DEFE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48" name="Groep 347">
            <a:extLst>
              <a:ext uri="{FF2B5EF4-FFF2-40B4-BE49-F238E27FC236}">
                <a16:creationId xmlns:a16="http://schemas.microsoft.com/office/drawing/2014/main" id="{32B88F77-1BB5-48AB-9E40-7E0486BE3868}"/>
              </a:ext>
            </a:extLst>
          </p:cNvPr>
          <p:cNvGrpSpPr>
            <a:grpSpLocks noChangeAspect="1"/>
          </p:cNvGrpSpPr>
          <p:nvPr/>
        </p:nvGrpSpPr>
        <p:grpSpPr>
          <a:xfrm>
            <a:off x="6226141" y="5829869"/>
            <a:ext cx="591609" cy="817260"/>
            <a:chOff x="1537609" y="5128444"/>
            <a:chExt cx="779145" cy="1076325"/>
          </a:xfrm>
        </p:grpSpPr>
        <p:pic>
          <p:nvPicPr>
            <p:cNvPr id="349" name="image2.png">
              <a:extLst>
                <a:ext uri="{FF2B5EF4-FFF2-40B4-BE49-F238E27FC236}">
                  <a16:creationId xmlns:a16="http://schemas.microsoft.com/office/drawing/2014/main" id="{779A34F8-8812-43DF-AB96-691729B8AF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0" name="Afbeelding 349">
              <a:extLst>
                <a:ext uri="{FF2B5EF4-FFF2-40B4-BE49-F238E27FC236}">
                  <a16:creationId xmlns:a16="http://schemas.microsoft.com/office/drawing/2014/main" id="{61D7FB09-DA19-43C0-823D-54D8B4D262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51" name="image2.png">
            <a:extLst>
              <a:ext uri="{FF2B5EF4-FFF2-40B4-BE49-F238E27FC236}">
                <a16:creationId xmlns:a16="http://schemas.microsoft.com/office/drawing/2014/main" id="{F76EA816-1D04-4DBD-8903-0D95217E17B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7385761" y="174012"/>
            <a:ext cx="599377" cy="817200"/>
          </a:xfrm>
          <a:prstGeom prst="rect">
            <a:avLst/>
          </a:prstGeom>
          <a:ln/>
        </p:spPr>
      </p:pic>
      <p:pic>
        <p:nvPicPr>
          <p:cNvPr id="352" name="image2.png">
            <a:extLst>
              <a:ext uri="{FF2B5EF4-FFF2-40B4-BE49-F238E27FC236}">
                <a16:creationId xmlns:a16="http://schemas.microsoft.com/office/drawing/2014/main" id="{C36F00C9-4DF2-4FD7-B3C2-98F882299CE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7722433" y="374038"/>
            <a:ext cx="605224" cy="817200"/>
          </a:xfrm>
          <a:prstGeom prst="rect">
            <a:avLst/>
          </a:prstGeom>
          <a:ln/>
        </p:spPr>
      </p:pic>
      <p:pic>
        <p:nvPicPr>
          <p:cNvPr id="353" name="image2.png">
            <a:extLst>
              <a:ext uri="{FF2B5EF4-FFF2-40B4-BE49-F238E27FC236}">
                <a16:creationId xmlns:a16="http://schemas.microsoft.com/office/drawing/2014/main" id="{F3B56F57-7000-4E4E-93BA-8013FA15CA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7359091" y="777897"/>
            <a:ext cx="596177" cy="817200"/>
          </a:xfrm>
          <a:prstGeom prst="rect">
            <a:avLst/>
          </a:prstGeom>
          <a:ln/>
        </p:spPr>
      </p:pic>
      <p:pic>
        <p:nvPicPr>
          <p:cNvPr id="354" name="image2.png">
            <a:extLst>
              <a:ext uri="{FF2B5EF4-FFF2-40B4-BE49-F238E27FC236}">
                <a16:creationId xmlns:a16="http://schemas.microsoft.com/office/drawing/2014/main" id="{D8890A55-04D1-47EC-BE58-9D225DA9327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7734786" y="991257"/>
            <a:ext cx="592871" cy="817200"/>
          </a:xfrm>
          <a:prstGeom prst="rect">
            <a:avLst/>
          </a:prstGeom>
          <a:ln/>
        </p:spPr>
      </p:pic>
      <p:pic>
        <p:nvPicPr>
          <p:cNvPr id="355" name="image2.png">
            <a:extLst>
              <a:ext uri="{FF2B5EF4-FFF2-40B4-BE49-F238E27FC236}">
                <a16:creationId xmlns:a16="http://schemas.microsoft.com/office/drawing/2014/main" id="{EF0254E7-D203-4882-BC46-C842E5193CB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7418145" y="1388118"/>
            <a:ext cx="591414" cy="817200"/>
          </a:xfrm>
          <a:prstGeom prst="rect">
            <a:avLst/>
          </a:prstGeom>
          <a:ln/>
        </p:spPr>
      </p:pic>
      <p:grpSp>
        <p:nvGrpSpPr>
          <p:cNvPr id="356" name="Groep 355">
            <a:extLst>
              <a:ext uri="{FF2B5EF4-FFF2-40B4-BE49-F238E27FC236}">
                <a16:creationId xmlns:a16="http://schemas.microsoft.com/office/drawing/2014/main" id="{4A4ED889-490B-4F52-92A4-84EE61D8DB64}"/>
              </a:ext>
            </a:extLst>
          </p:cNvPr>
          <p:cNvGrpSpPr>
            <a:grpSpLocks noChangeAspect="1"/>
          </p:cNvGrpSpPr>
          <p:nvPr/>
        </p:nvGrpSpPr>
        <p:grpSpPr>
          <a:xfrm>
            <a:off x="7366076" y="5219013"/>
            <a:ext cx="585662" cy="817317"/>
            <a:chOff x="154814" y="94750"/>
            <a:chExt cx="772366" cy="1076828"/>
          </a:xfrm>
        </p:grpSpPr>
        <p:pic>
          <p:nvPicPr>
            <p:cNvPr id="357" name="image2.png">
              <a:extLst>
                <a:ext uri="{FF2B5EF4-FFF2-40B4-BE49-F238E27FC236}">
                  <a16:creationId xmlns:a16="http://schemas.microsoft.com/office/drawing/2014/main" id="{0993A538-A249-4B39-9610-B0AC632954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8" name="Afbeelding 357">
              <a:extLst>
                <a:ext uri="{FF2B5EF4-FFF2-40B4-BE49-F238E27FC236}">
                  <a16:creationId xmlns:a16="http://schemas.microsoft.com/office/drawing/2014/main" id="{0D64CC2F-963F-4F94-99A4-C80163F55B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9" name="Afbeelding 358">
              <a:extLst>
                <a:ext uri="{FF2B5EF4-FFF2-40B4-BE49-F238E27FC236}">
                  <a16:creationId xmlns:a16="http://schemas.microsoft.com/office/drawing/2014/main" id="{B2846802-DE0A-4709-B45C-531E76536D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0" name="Afbeelding 359">
              <a:extLst>
                <a:ext uri="{FF2B5EF4-FFF2-40B4-BE49-F238E27FC236}">
                  <a16:creationId xmlns:a16="http://schemas.microsoft.com/office/drawing/2014/main" id="{2F85B78C-63F3-493D-99B4-D4292FE2B1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61" name="Groep 360">
            <a:extLst>
              <a:ext uri="{FF2B5EF4-FFF2-40B4-BE49-F238E27FC236}">
                <a16:creationId xmlns:a16="http://schemas.microsoft.com/office/drawing/2014/main" id="{5B47E172-DBEB-40EA-AA68-89949ED9B972}"/>
              </a:ext>
            </a:extLst>
          </p:cNvPr>
          <p:cNvGrpSpPr>
            <a:grpSpLocks noChangeAspect="1"/>
          </p:cNvGrpSpPr>
          <p:nvPr/>
        </p:nvGrpSpPr>
        <p:grpSpPr>
          <a:xfrm>
            <a:off x="7686115" y="5432373"/>
            <a:ext cx="585662" cy="817317"/>
            <a:chOff x="154993" y="99049"/>
            <a:chExt cx="772366" cy="1076827"/>
          </a:xfrm>
        </p:grpSpPr>
        <p:pic>
          <p:nvPicPr>
            <p:cNvPr id="362" name="image2.png">
              <a:extLst>
                <a:ext uri="{FF2B5EF4-FFF2-40B4-BE49-F238E27FC236}">
                  <a16:creationId xmlns:a16="http://schemas.microsoft.com/office/drawing/2014/main" id="{B090AEBC-EA7A-454D-94DE-EB1CCA5958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3" name="Afbeelding 362">
              <a:extLst>
                <a:ext uri="{FF2B5EF4-FFF2-40B4-BE49-F238E27FC236}">
                  <a16:creationId xmlns:a16="http://schemas.microsoft.com/office/drawing/2014/main" id="{B2F79012-603A-4DD4-BAFB-3BCB484D0E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64" name="Groep 363">
            <a:extLst>
              <a:ext uri="{FF2B5EF4-FFF2-40B4-BE49-F238E27FC236}">
                <a16:creationId xmlns:a16="http://schemas.microsoft.com/office/drawing/2014/main" id="{5D1DEAC3-AC33-4617-8EEF-962D5415AD95}"/>
              </a:ext>
            </a:extLst>
          </p:cNvPr>
          <p:cNvGrpSpPr>
            <a:grpSpLocks noChangeAspect="1"/>
          </p:cNvGrpSpPr>
          <p:nvPr/>
        </p:nvGrpSpPr>
        <p:grpSpPr>
          <a:xfrm>
            <a:off x="7366076" y="5829234"/>
            <a:ext cx="591609" cy="817260"/>
            <a:chOff x="1537609" y="5128444"/>
            <a:chExt cx="779145" cy="1076325"/>
          </a:xfrm>
        </p:grpSpPr>
        <p:pic>
          <p:nvPicPr>
            <p:cNvPr id="365" name="image2.png">
              <a:extLst>
                <a:ext uri="{FF2B5EF4-FFF2-40B4-BE49-F238E27FC236}">
                  <a16:creationId xmlns:a16="http://schemas.microsoft.com/office/drawing/2014/main" id="{F338A7C2-E693-40BE-8A2D-36C7D5B183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6" name="Afbeelding 365">
              <a:extLst>
                <a:ext uri="{FF2B5EF4-FFF2-40B4-BE49-F238E27FC236}">
                  <a16:creationId xmlns:a16="http://schemas.microsoft.com/office/drawing/2014/main" id="{969782BB-E681-4F12-930B-BCC468C6E1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67" name="image2.png">
            <a:extLst>
              <a:ext uri="{FF2B5EF4-FFF2-40B4-BE49-F238E27FC236}">
                <a16:creationId xmlns:a16="http://schemas.microsoft.com/office/drawing/2014/main" id="{51A32C26-1CDB-4F54-AD6C-33A75BC233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8507916" y="174012"/>
            <a:ext cx="599377" cy="817200"/>
          </a:xfrm>
          <a:prstGeom prst="rect">
            <a:avLst/>
          </a:prstGeom>
          <a:ln/>
        </p:spPr>
      </p:pic>
      <p:pic>
        <p:nvPicPr>
          <p:cNvPr id="368" name="image2.png">
            <a:extLst>
              <a:ext uri="{FF2B5EF4-FFF2-40B4-BE49-F238E27FC236}">
                <a16:creationId xmlns:a16="http://schemas.microsoft.com/office/drawing/2014/main" id="{07CEB486-2030-4A1D-9EBD-3191DE64D9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8844588" y="374038"/>
            <a:ext cx="605224" cy="817200"/>
          </a:xfrm>
          <a:prstGeom prst="rect">
            <a:avLst/>
          </a:prstGeom>
          <a:ln/>
        </p:spPr>
      </p:pic>
      <p:pic>
        <p:nvPicPr>
          <p:cNvPr id="369" name="image2.png">
            <a:extLst>
              <a:ext uri="{FF2B5EF4-FFF2-40B4-BE49-F238E27FC236}">
                <a16:creationId xmlns:a16="http://schemas.microsoft.com/office/drawing/2014/main" id="{9CD527A4-7232-4C36-812E-4C7A5989015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8481246" y="777897"/>
            <a:ext cx="596177" cy="817200"/>
          </a:xfrm>
          <a:prstGeom prst="rect">
            <a:avLst/>
          </a:prstGeom>
          <a:ln/>
        </p:spPr>
      </p:pic>
      <p:pic>
        <p:nvPicPr>
          <p:cNvPr id="370" name="image2.png">
            <a:extLst>
              <a:ext uri="{FF2B5EF4-FFF2-40B4-BE49-F238E27FC236}">
                <a16:creationId xmlns:a16="http://schemas.microsoft.com/office/drawing/2014/main" id="{20A29BBE-6C59-4ED4-B3DC-7C59A97A48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8856941" y="991257"/>
            <a:ext cx="592871" cy="817200"/>
          </a:xfrm>
          <a:prstGeom prst="rect">
            <a:avLst/>
          </a:prstGeom>
          <a:ln/>
        </p:spPr>
      </p:pic>
      <p:pic>
        <p:nvPicPr>
          <p:cNvPr id="371" name="image2.png">
            <a:extLst>
              <a:ext uri="{FF2B5EF4-FFF2-40B4-BE49-F238E27FC236}">
                <a16:creationId xmlns:a16="http://schemas.microsoft.com/office/drawing/2014/main" id="{B2896FCB-583E-418F-B360-68B3A4892E6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8540300" y="1388118"/>
            <a:ext cx="591414" cy="817200"/>
          </a:xfrm>
          <a:prstGeom prst="rect">
            <a:avLst/>
          </a:prstGeom>
          <a:ln/>
        </p:spPr>
      </p:pic>
      <p:grpSp>
        <p:nvGrpSpPr>
          <p:cNvPr id="372" name="Groep 371">
            <a:extLst>
              <a:ext uri="{FF2B5EF4-FFF2-40B4-BE49-F238E27FC236}">
                <a16:creationId xmlns:a16="http://schemas.microsoft.com/office/drawing/2014/main" id="{C68F30C1-B103-47D8-B8FE-C8AB1DFE0564}"/>
              </a:ext>
            </a:extLst>
          </p:cNvPr>
          <p:cNvGrpSpPr>
            <a:grpSpLocks noChangeAspect="1"/>
          </p:cNvGrpSpPr>
          <p:nvPr/>
        </p:nvGrpSpPr>
        <p:grpSpPr>
          <a:xfrm>
            <a:off x="8488231" y="5219013"/>
            <a:ext cx="585662" cy="817317"/>
            <a:chOff x="154814" y="94750"/>
            <a:chExt cx="772366" cy="1076828"/>
          </a:xfrm>
        </p:grpSpPr>
        <p:pic>
          <p:nvPicPr>
            <p:cNvPr id="373" name="image2.png">
              <a:extLst>
                <a:ext uri="{FF2B5EF4-FFF2-40B4-BE49-F238E27FC236}">
                  <a16:creationId xmlns:a16="http://schemas.microsoft.com/office/drawing/2014/main" id="{E93478B5-325F-4565-A9C4-D13D4043D4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4" name="Afbeelding 373">
              <a:extLst>
                <a:ext uri="{FF2B5EF4-FFF2-40B4-BE49-F238E27FC236}">
                  <a16:creationId xmlns:a16="http://schemas.microsoft.com/office/drawing/2014/main" id="{D97CFF17-5F9E-460E-9E3E-25D025562B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5" name="Afbeelding 374">
              <a:extLst>
                <a:ext uri="{FF2B5EF4-FFF2-40B4-BE49-F238E27FC236}">
                  <a16:creationId xmlns:a16="http://schemas.microsoft.com/office/drawing/2014/main" id="{879DC6F4-9A40-4A8F-9B24-D6449B3BF7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6" name="Afbeelding 375">
              <a:extLst>
                <a:ext uri="{FF2B5EF4-FFF2-40B4-BE49-F238E27FC236}">
                  <a16:creationId xmlns:a16="http://schemas.microsoft.com/office/drawing/2014/main" id="{7A875B18-807A-48AE-9F88-B26610B2E0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77" name="Groep 376">
            <a:extLst>
              <a:ext uri="{FF2B5EF4-FFF2-40B4-BE49-F238E27FC236}">
                <a16:creationId xmlns:a16="http://schemas.microsoft.com/office/drawing/2014/main" id="{558A3799-0980-4F79-99E7-1E3CA98F079A}"/>
              </a:ext>
            </a:extLst>
          </p:cNvPr>
          <p:cNvGrpSpPr>
            <a:grpSpLocks noChangeAspect="1"/>
          </p:cNvGrpSpPr>
          <p:nvPr/>
        </p:nvGrpSpPr>
        <p:grpSpPr>
          <a:xfrm>
            <a:off x="8808270" y="5432373"/>
            <a:ext cx="585662" cy="817317"/>
            <a:chOff x="154993" y="99049"/>
            <a:chExt cx="772366" cy="1076827"/>
          </a:xfrm>
        </p:grpSpPr>
        <p:pic>
          <p:nvPicPr>
            <p:cNvPr id="378" name="image2.png">
              <a:extLst>
                <a:ext uri="{FF2B5EF4-FFF2-40B4-BE49-F238E27FC236}">
                  <a16:creationId xmlns:a16="http://schemas.microsoft.com/office/drawing/2014/main" id="{10F29319-F3AB-4B60-9F6F-83373FBEA4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9" name="Afbeelding 378">
              <a:extLst>
                <a:ext uri="{FF2B5EF4-FFF2-40B4-BE49-F238E27FC236}">
                  <a16:creationId xmlns:a16="http://schemas.microsoft.com/office/drawing/2014/main" id="{E761189D-F0C3-467F-8190-97D8EAC036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80" name="Groep 379">
            <a:extLst>
              <a:ext uri="{FF2B5EF4-FFF2-40B4-BE49-F238E27FC236}">
                <a16:creationId xmlns:a16="http://schemas.microsoft.com/office/drawing/2014/main" id="{B002C205-E1F6-49A0-8AF5-8EE3240BE6F0}"/>
              </a:ext>
            </a:extLst>
          </p:cNvPr>
          <p:cNvGrpSpPr>
            <a:grpSpLocks noChangeAspect="1"/>
          </p:cNvGrpSpPr>
          <p:nvPr/>
        </p:nvGrpSpPr>
        <p:grpSpPr>
          <a:xfrm>
            <a:off x="8488231" y="5829234"/>
            <a:ext cx="591609" cy="817260"/>
            <a:chOff x="1537609" y="5128444"/>
            <a:chExt cx="779145" cy="1076325"/>
          </a:xfrm>
        </p:grpSpPr>
        <p:pic>
          <p:nvPicPr>
            <p:cNvPr id="381" name="image2.png">
              <a:extLst>
                <a:ext uri="{FF2B5EF4-FFF2-40B4-BE49-F238E27FC236}">
                  <a16:creationId xmlns:a16="http://schemas.microsoft.com/office/drawing/2014/main" id="{13A6AB10-2117-409E-B183-709278184B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82" name="Afbeelding 381">
              <a:extLst>
                <a:ext uri="{FF2B5EF4-FFF2-40B4-BE49-F238E27FC236}">
                  <a16:creationId xmlns:a16="http://schemas.microsoft.com/office/drawing/2014/main" id="{3CCB13D7-C811-42D9-996A-97DAFE23E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83" name="image2.png">
            <a:extLst>
              <a:ext uri="{FF2B5EF4-FFF2-40B4-BE49-F238E27FC236}">
                <a16:creationId xmlns:a16="http://schemas.microsoft.com/office/drawing/2014/main" id="{C431A907-A2C9-4EED-B0F1-0A486096B3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9669331" y="173377"/>
            <a:ext cx="599377" cy="817200"/>
          </a:xfrm>
          <a:prstGeom prst="rect">
            <a:avLst/>
          </a:prstGeom>
          <a:ln/>
        </p:spPr>
      </p:pic>
      <p:pic>
        <p:nvPicPr>
          <p:cNvPr id="384" name="image2.png">
            <a:extLst>
              <a:ext uri="{FF2B5EF4-FFF2-40B4-BE49-F238E27FC236}">
                <a16:creationId xmlns:a16="http://schemas.microsoft.com/office/drawing/2014/main" id="{AFEA229E-63CC-4B0F-8AD3-7CB3800DF8E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10006003" y="373403"/>
            <a:ext cx="605224" cy="817200"/>
          </a:xfrm>
          <a:prstGeom prst="rect">
            <a:avLst/>
          </a:prstGeom>
          <a:ln/>
        </p:spPr>
      </p:pic>
      <p:pic>
        <p:nvPicPr>
          <p:cNvPr id="385" name="image2.png">
            <a:extLst>
              <a:ext uri="{FF2B5EF4-FFF2-40B4-BE49-F238E27FC236}">
                <a16:creationId xmlns:a16="http://schemas.microsoft.com/office/drawing/2014/main" id="{BE35A132-BF43-49EA-AEEA-CA6ED23BB2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9642661" y="777262"/>
            <a:ext cx="596177" cy="817200"/>
          </a:xfrm>
          <a:prstGeom prst="rect">
            <a:avLst/>
          </a:prstGeom>
          <a:ln/>
        </p:spPr>
      </p:pic>
      <p:pic>
        <p:nvPicPr>
          <p:cNvPr id="386" name="image2.png">
            <a:extLst>
              <a:ext uri="{FF2B5EF4-FFF2-40B4-BE49-F238E27FC236}">
                <a16:creationId xmlns:a16="http://schemas.microsoft.com/office/drawing/2014/main" id="{0A4BA547-EC44-4454-BAF3-556027F562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10018356" y="990622"/>
            <a:ext cx="592871" cy="817200"/>
          </a:xfrm>
          <a:prstGeom prst="rect">
            <a:avLst/>
          </a:prstGeom>
          <a:ln/>
        </p:spPr>
      </p:pic>
      <p:pic>
        <p:nvPicPr>
          <p:cNvPr id="387" name="image2.png">
            <a:extLst>
              <a:ext uri="{FF2B5EF4-FFF2-40B4-BE49-F238E27FC236}">
                <a16:creationId xmlns:a16="http://schemas.microsoft.com/office/drawing/2014/main" id="{2A411B85-0386-4BFB-B981-5A773E668C8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9701715" y="1387483"/>
            <a:ext cx="591414" cy="817200"/>
          </a:xfrm>
          <a:prstGeom prst="rect">
            <a:avLst/>
          </a:prstGeom>
          <a:ln/>
        </p:spPr>
      </p:pic>
      <p:grpSp>
        <p:nvGrpSpPr>
          <p:cNvPr id="388" name="Groep 387">
            <a:extLst>
              <a:ext uri="{FF2B5EF4-FFF2-40B4-BE49-F238E27FC236}">
                <a16:creationId xmlns:a16="http://schemas.microsoft.com/office/drawing/2014/main" id="{2CA6F57E-D211-4ADB-8B48-DA58C4D87F23}"/>
              </a:ext>
            </a:extLst>
          </p:cNvPr>
          <p:cNvGrpSpPr>
            <a:grpSpLocks noChangeAspect="1"/>
          </p:cNvGrpSpPr>
          <p:nvPr/>
        </p:nvGrpSpPr>
        <p:grpSpPr>
          <a:xfrm>
            <a:off x="9649646" y="5218378"/>
            <a:ext cx="585662" cy="817317"/>
            <a:chOff x="154814" y="94750"/>
            <a:chExt cx="772366" cy="1076828"/>
          </a:xfrm>
        </p:grpSpPr>
        <p:pic>
          <p:nvPicPr>
            <p:cNvPr id="389" name="image2.png">
              <a:extLst>
                <a:ext uri="{FF2B5EF4-FFF2-40B4-BE49-F238E27FC236}">
                  <a16:creationId xmlns:a16="http://schemas.microsoft.com/office/drawing/2014/main" id="{CA7754E2-CE25-4906-B875-457C76E644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0" name="Afbeelding 389">
              <a:extLst>
                <a:ext uri="{FF2B5EF4-FFF2-40B4-BE49-F238E27FC236}">
                  <a16:creationId xmlns:a16="http://schemas.microsoft.com/office/drawing/2014/main" id="{ACF0D2C1-90A5-4AB0-AE7F-AD45B82D67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1" name="Afbeelding 390">
              <a:extLst>
                <a:ext uri="{FF2B5EF4-FFF2-40B4-BE49-F238E27FC236}">
                  <a16:creationId xmlns:a16="http://schemas.microsoft.com/office/drawing/2014/main" id="{F7B14CC7-F37F-4FC4-9A44-2E8DF30C99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2" name="Afbeelding 391">
              <a:extLst>
                <a:ext uri="{FF2B5EF4-FFF2-40B4-BE49-F238E27FC236}">
                  <a16:creationId xmlns:a16="http://schemas.microsoft.com/office/drawing/2014/main" id="{D50A0C66-3C65-4F7D-B03E-499E7C9B85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93" name="Groep 392">
            <a:extLst>
              <a:ext uri="{FF2B5EF4-FFF2-40B4-BE49-F238E27FC236}">
                <a16:creationId xmlns:a16="http://schemas.microsoft.com/office/drawing/2014/main" id="{72894BF3-C504-4C62-BCD6-BEC60D0C1829}"/>
              </a:ext>
            </a:extLst>
          </p:cNvPr>
          <p:cNvGrpSpPr>
            <a:grpSpLocks noChangeAspect="1"/>
          </p:cNvGrpSpPr>
          <p:nvPr/>
        </p:nvGrpSpPr>
        <p:grpSpPr>
          <a:xfrm>
            <a:off x="9969685" y="5431738"/>
            <a:ext cx="585662" cy="817317"/>
            <a:chOff x="154993" y="99049"/>
            <a:chExt cx="772366" cy="1076827"/>
          </a:xfrm>
        </p:grpSpPr>
        <p:pic>
          <p:nvPicPr>
            <p:cNvPr id="394" name="image2.png">
              <a:extLst>
                <a:ext uri="{FF2B5EF4-FFF2-40B4-BE49-F238E27FC236}">
                  <a16:creationId xmlns:a16="http://schemas.microsoft.com/office/drawing/2014/main" id="{DDEDE792-4E40-47A8-9DB1-168D2C4210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5" name="Afbeelding 394">
              <a:extLst>
                <a:ext uri="{FF2B5EF4-FFF2-40B4-BE49-F238E27FC236}">
                  <a16:creationId xmlns:a16="http://schemas.microsoft.com/office/drawing/2014/main" id="{F95BC471-DC08-41A3-ACBF-9BD6F08682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96" name="Groep 395">
            <a:extLst>
              <a:ext uri="{FF2B5EF4-FFF2-40B4-BE49-F238E27FC236}">
                <a16:creationId xmlns:a16="http://schemas.microsoft.com/office/drawing/2014/main" id="{C66B58BD-A273-4497-8F73-9EF56DF3C256}"/>
              </a:ext>
            </a:extLst>
          </p:cNvPr>
          <p:cNvGrpSpPr>
            <a:grpSpLocks noChangeAspect="1"/>
          </p:cNvGrpSpPr>
          <p:nvPr/>
        </p:nvGrpSpPr>
        <p:grpSpPr>
          <a:xfrm>
            <a:off x="9649646" y="5828599"/>
            <a:ext cx="591609" cy="817260"/>
            <a:chOff x="1537609" y="5128444"/>
            <a:chExt cx="779145" cy="1076325"/>
          </a:xfrm>
        </p:grpSpPr>
        <p:pic>
          <p:nvPicPr>
            <p:cNvPr id="397" name="image2.png">
              <a:extLst>
                <a:ext uri="{FF2B5EF4-FFF2-40B4-BE49-F238E27FC236}">
                  <a16:creationId xmlns:a16="http://schemas.microsoft.com/office/drawing/2014/main" id="{58F27AD3-2A8E-4B4F-A3BB-394599F1E1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8" name="Afbeelding 397">
              <a:extLst>
                <a:ext uri="{FF2B5EF4-FFF2-40B4-BE49-F238E27FC236}">
                  <a16:creationId xmlns:a16="http://schemas.microsoft.com/office/drawing/2014/main" id="{B2B89EDC-EFD8-43A0-B1D6-3E76F8E5C7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44" name="Ovaal 143">
            <a:extLst>
              <a:ext uri="{FF2B5EF4-FFF2-40B4-BE49-F238E27FC236}">
                <a16:creationId xmlns:a16="http://schemas.microsoft.com/office/drawing/2014/main" id="{77799180-ACEA-4D99-B797-8EA0644CFED1}"/>
              </a:ext>
            </a:extLst>
          </p:cNvPr>
          <p:cNvSpPr/>
          <p:nvPr/>
        </p:nvSpPr>
        <p:spPr>
          <a:xfrm>
            <a:off x="11174203" y="3358693"/>
            <a:ext cx="831099" cy="83127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00B4E24-B642-4845-B955-F7C3C55702BA}" type="slidenum">
              <a:rPr lang="nl-BE" sz="3000" b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6</a:t>
            </a:fld>
            <a:endParaRPr lang="nl-BE" sz="3000" b="1" dirty="0">
              <a:ln w="95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6555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8148E-6 L 0.00977 0.208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8.33333E-7 1.48148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" y="-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0.01627 0.2666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2.91667E-6 -2.96296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" y="-1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7 L 0.01433 0.2976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" y="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3.54167E-6 1.25767E-1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-0.01575 0.3567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6.25E-7 1.48148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0.01198 0.3858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7 L 3.95833E-6 1.11111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" y="-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0.01368 -0.2659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8 -0.26597 L -2.91667E-6 4.07407E-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1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33333E-6 L -0.01224 -0.208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-1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-2.5E-6 -4.81481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" y="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33333E-6 L 0.01394 -0.1768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-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-3.125E-6 1.11111E-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48148E-6 L 0.00977 0.2087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2.70833E-6 1.48148E-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85185E-6 L -0.01627 0.2666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4.375E-6 1.85185E-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85185E-6 L 0.01432 0.2976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2 0.29768 L 4.79167E-6 1.85185E-6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85185E-6 L -0.01575 0.35671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3.54167E-6 -1.85185E-6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81481E-6 L 0.01198 0.38587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7 L 1.04167E-6 4.81481E-6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01367 -0.26597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16667E-6 -2.22222E-6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-0.01224 -0.2081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2.5E-6 -1.85185E-6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0.01393 -0.17685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3 -0.17685 L 4.58333E-6 -3.33333E-6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48148E-6 L 0.00977 0.2087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5.55112E-17 1.48148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-0.01627 0.26666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1.66667E-6 1.85185E-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0.01433 0.29768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2.5E-6 1.85185E-6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5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-0.01575 0.35671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8.33333E-7 -1.85185E-6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4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81481E-6 L 0.01198 0.38587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7 L 3.75E-6 4.81481E-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3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L 0.01368 -0.26597 " pathEditMode="relative" rAng="0" ptsTypes="AA">
                                      <p:cBhvr>
                                        <p:cTn id="195" dur="2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8 -0.26597 L -3.125E-6 -2.22222E-6 " pathEditMode="relative" rAng="0" ptsTypes="AA">
                                      <p:cBhvr>
                                        <p:cTn id="199" dur="2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6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85185E-6 L -0.01223 -0.2081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3 -0.2081 L -4.58333E-6 -1.85185E-6 " pathEditMode="relative" rAng="0" ptsTypes="AA">
                                      <p:cBhvr>
                                        <p:cTn id="208" dur="2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33333E-6 L 0.01394 -0.17685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-2.70833E-6 -3.33333E-6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96296E-6 L 0.00977 0.20879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2.29167E-6 2.96296E-6 " pathEditMode="relative" rAng="0" ptsTypes="AA">
                                      <p:cBhvr>
                                        <p:cTn id="226" dur="2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33333E-6 L -0.01627 0.26666 " pathEditMode="relative" rAng="0" ptsTypes="AA">
                                      <p:cBhvr>
                                        <p:cTn id="231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3.95833E-6 3.33333E-6 " pathEditMode="relative" rAng="0" ptsTypes="AA">
                                      <p:cBhvr>
                                        <p:cTn id="235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3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0.01433 0.29768 " pathEditMode="relative" rAng="0" ptsTypes="AA">
                                      <p:cBhvr>
                                        <p:cTn id="240" dur="2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5E-6 1.85185E-6 " pathEditMode="relative" rAng="0" ptsTypes="AA">
                                      <p:cBhvr>
                                        <p:cTn id="244" dur="2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1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3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-0.01575 0.35671 " pathEditMode="relative" rAng="0" ptsTypes="AA">
                                      <p:cBhvr>
                                        <p:cTn id="249" dur="2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3.125E-6 -3.7037E-7 " pathEditMode="relative" rAng="0" ptsTypes="AA">
                                      <p:cBhvr>
                                        <p:cTn id="253" dur="2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0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3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0.01198 0.38588 " pathEditMode="relative" rAng="0" ptsTypes="AA">
                                      <p:cBhvr>
                                        <p:cTn id="258" dur="2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1.45833E-6 -3.7037E-6 " pathEditMode="relative" rAng="0" ptsTypes="AA">
                                      <p:cBhvr>
                                        <p:cTn id="262" dur="2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9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3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22222E-6 L 0.01367 -0.26597 " pathEditMode="relative" rAng="0" ptsTypes="AA">
                                      <p:cBhvr>
                                        <p:cTn id="267" dur="2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58333E-6 -2.22222E-6 " pathEditMode="relative" rAng="0" ptsTypes="AA">
                                      <p:cBhvr>
                                        <p:cTn id="271" dur="2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2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3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85185E-6 L -0.01224 -0.2081 " pathEditMode="relative" rAng="0" ptsTypes="AA">
                                      <p:cBhvr>
                                        <p:cTn id="276" dur="2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2.91667E-6 -1.85185E-6 " pathEditMode="relative" rAng="0" ptsTypes="AA">
                                      <p:cBhvr>
                                        <p:cTn id="280" dur="2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9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3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01394 -0.17685 " pathEditMode="relative" rAng="0" ptsTypes="AA">
                                      <p:cBhvr>
                                        <p:cTn id="285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5E-6 -1.85185E-6 " pathEditMode="relative" rAng="0" ptsTypes="AA">
                                      <p:cBhvr>
                                        <p:cTn id="289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4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0.00977 0.20879 " pathEditMode="relative" rAng="0" ptsTypes="AA">
                                      <p:cBhvr>
                                        <p:cTn id="294" dur="2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2.70833E-6 2.96296E-6 " pathEditMode="relative" rAng="0" ptsTypes="AA">
                                      <p:cBhvr>
                                        <p:cTn id="298" dur="2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9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33333E-6 L -0.01627 0.26666 " pathEditMode="relative" rAng="0" ptsTypes="AA">
                                      <p:cBhvr>
                                        <p:cTn id="303" dur="2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4.375E-6 3.33333E-6 " pathEditMode="relative" rAng="0" ptsTypes="AA">
                                      <p:cBhvr>
                                        <p:cTn id="307" dur="2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33333E-6 L 0.01432 0.29768 " pathEditMode="relative" rAng="0" ptsTypes="AA">
                                      <p:cBhvr>
                                        <p:cTn id="312" dur="2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2 0.29768 L 4.79167E-6 3.33333E-6 " pathEditMode="relative" rAng="0" ptsTypes="AA">
                                      <p:cBhvr>
                                        <p:cTn id="316" dur="2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L -0.01575 0.35671 " pathEditMode="relative" rAng="0" ptsTypes="AA">
                                      <p:cBhvr>
                                        <p:cTn id="321" dur="2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3.54167E-6 -3.7037E-7 " pathEditMode="relative" rAng="0" ptsTypes="AA">
                                      <p:cBhvr>
                                        <p:cTn id="325" dur="2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6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3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6 L 0.01198 0.38588 " pathEditMode="relative" rAng="0" ptsTypes="AA">
                                      <p:cBhvr>
                                        <p:cTn id="330" dur="2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1.04167E-6 -3.7037E-6 " pathEditMode="relative" rAng="0" ptsTypes="AA">
                                      <p:cBhvr>
                                        <p:cTn id="334" dur="2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5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3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0.01367 -0.26597 " pathEditMode="relative" rAng="0" ptsTypes="AA">
                                      <p:cBhvr>
                                        <p:cTn id="339" dur="2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16667E-6 -7.40741E-7 " pathEditMode="relative" rAng="0" ptsTypes="AA">
                                      <p:cBhvr>
                                        <p:cTn id="343" dur="2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3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-0.01224 -0.2081 " pathEditMode="relative" rAng="0" ptsTypes="AA">
                                      <p:cBhvr>
                                        <p:cTn id="348" dur="2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2.5E-6 -3.7037E-7 " pathEditMode="relative" rAng="0" ptsTypes="AA">
                                      <p:cBhvr>
                                        <p:cTn id="352" dur="2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5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85185E-6 L 0.01393 -0.17685 " pathEditMode="relative" rAng="0" ptsTypes="AA">
                                      <p:cBhvr>
                                        <p:cTn id="357" dur="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3 -0.17685 L 4.58333E-6 -1.85185E-6 " pathEditMode="relative" rAng="0" ptsTypes="AA">
                                      <p:cBhvr>
                                        <p:cTn id="361" dur="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0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3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44444E-6 L 0.00977 0.20879 " pathEditMode="relative" rAng="0" ptsTypes="AA">
                                      <p:cBhvr>
                                        <p:cTn id="366" dur="2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2.29167E-6 4.44444E-6 " pathEditMode="relative" rAng="0" ptsTypes="AA">
                                      <p:cBhvr>
                                        <p:cTn id="370" dur="2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5"/>
                  </p:tgtEl>
                </p:cond>
              </p:nextCondLst>
            </p:seq>
            <p:seq concurrent="1" nextAc="seek">
              <p:cTn id="371" restart="whenNotActive" fill="hold" evtFilter="cancelBubble" nodeType="interactiveSeq">
                <p:stCondLst>
                  <p:cond evt="onClick" delay="0">
                    <p:tgtEl>
                      <p:spTgt spid="3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2" fill="hold">
                      <p:stCondLst>
                        <p:cond delay="0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81481E-6 L -0.01627 0.26666 " pathEditMode="relative" rAng="0" ptsTypes="AA">
                                      <p:cBhvr>
                                        <p:cTn id="375" dur="2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3.95833E-6 4.81481E-6 " pathEditMode="relative" rAng="0" ptsTypes="AA">
                                      <p:cBhvr>
                                        <p:cTn id="379" dur="2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4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3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33333E-6 L 0.01433 0.29768 " pathEditMode="relative" rAng="0" ptsTypes="AA">
                                      <p:cBhvr>
                                        <p:cTn id="384" dur="2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4.79167E-6 3.33333E-6 " pathEditMode="relative" rAng="0" ptsTypes="AA">
                                      <p:cBhvr>
                                        <p:cTn id="388" dur="2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3"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3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-0.01575 0.35671 " pathEditMode="relative" rAng="0" ptsTypes="AA">
                                      <p:cBhvr>
                                        <p:cTn id="393" dur="2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3.125E-6 -3.7037E-7 " pathEditMode="relative" rAng="0" ptsTypes="AA">
                                      <p:cBhvr>
                                        <p:cTn id="397" dur="2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2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3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>
                      <p:stCondLst>
                        <p:cond delay="0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0.01198 0.38588 " pathEditMode="relative" rAng="0" ptsTypes="AA">
                                      <p:cBhvr>
                                        <p:cTn id="402" dur="2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1.45833E-6 -3.7037E-6 " pathEditMode="relative" rAng="0" ptsTypes="AA">
                                      <p:cBhvr>
                                        <p:cTn id="406" dur="2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1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3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7.40741E-7 L 0.01367 -0.26597 " pathEditMode="relative" rAng="0" ptsTypes="AA">
                                      <p:cBhvr>
                                        <p:cTn id="411" dur="2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58333E-6 -7.40741E-7 " pathEditMode="relative" rAng="0" ptsTypes="AA">
                                      <p:cBhvr>
                                        <p:cTn id="415" dur="2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4"/>
                  </p:tgtEl>
                </p:cond>
              </p:nextCondLst>
            </p:seq>
            <p:seq concurrent="1" nextAc="seek">
              <p:cTn id="416" restart="whenNotActive" fill="hold" evtFilter="cancelBubble" nodeType="interactiveSeq">
                <p:stCondLst>
                  <p:cond evt="onClick" delay="0">
                    <p:tgtEl>
                      <p:spTgt spid="3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7" fill="hold">
                      <p:stCondLst>
                        <p:cond delay="0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-0.01224 -0.2081 " pathEditMode="relative" rAng="0" ptsTypes="AA">
                                      <p:cBhvr>
                                        <p:cTn id="420" dur="2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2.91667E-6 -3.7037E-7 " pathEditMode="relative" rAng="0" ptsTypes="AA">
                                      <p:cBhvr>
                                        <p:cTn id="424" dur="2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1"/>
                  </p:tgtEl>
                </p:cond>
              </p:nextCondLst>
            </p:seq>
            <p:seq concurrent="1" nextAc="seek">
              <p:cTn id="425" restart="whenNotActive" fill="hold" evtFilter="cancelBubble" nodeType="interactiveSeq">
                <p:stCondLst>
                  <p:cond evt="onClick" delay="0">
                    <p:tgtEl>
                      <p:spTgt spid="3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6" fill="hold">
                      <p:stCondLst>
                        <p:cond delay="0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01394 -0.17685 " pathEditMode="relative" rAng="0" ptsTypes="AA">
                                      <p:cBhvr>
                                        <p:cTn id="429" dur="2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fill="hold">
                      <p:stCondLst>
                        <p:cond delay="indefinite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5E-6 -1.85185E-6 " pathEditMode="relative" rAng="0" ptsTypes="AA">
                                      <p:cBhvr>
                                        <p:cTn id="433" dur="2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6"/>
                  </p:tgtEl>
                </p:cond>
              </p:nextCondLst>
            </p:seq>
            <p:seq concurrent="1" nextAc="seek">
              <p:cTn id="434" restart="whenNotActive" fill="hold" evtFilter="cancelBubble" nodeType="interactiveSeq">
                <p:stCondLst>
                  <p:cond evt="onClick" delay="0">
                    <p:tgtEl>
                      <p:spTgt spid="3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5" fill="hold">
                      <p:stCondLst>
                        <p:cond delay="0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44444E-6 L 0.00977 0.20879 " pathEditMode="relative" rAng="0" ptsTypes="AA">
                                      <p:cBhvr>
                                        <p:cTn id="438" dur="2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4.16667E-7 4.44444E-6 " pathEditMode="relative" rAng="0" ptsTypes="AA">
                                      <p:cBhvr>
                                        <p:cTn id="442" dur="2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1"/>
                  </p:tgtEl>
                </p:cond>
              </p:nextCondLst>
            </p:seq>
            <p:seq concurrent="1" nextAc="seek">
              <p:cTn id="443" restart="whenNotActive" fill="hold" evtFilter="cancelBubble" nodeType="interactiveSeq">
                <p:stCondLst>
                  <p:cond evt="onClick" delay="0">
                    <p:tgtEl>
                      <p:spTgt spid="3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4" fill="hold">
                      <p:stCondLst>
                        <p:cond delay="0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81481E-6 L -0.01627 0.26666 " pathEditMode="relative" rAng="0" ptsTypes="AA">
                                      <p:cBhvr>
                                        <p:cTn id="447" dur="2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8" fill="hold">
                      <p:stCondLst>
                        <p:cond delay="indefinite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1.25E-6 4.81481E-6 " pathEditMode="relative" rAng="0" ptsTypes="AA">
                                      <p:cBhvr>
                                        <p:cTn id="451" dur="2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0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3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33333E-6 L 0.01433 0.29768 " pathEditMode="relative" rAng="0" ptsTypes="AA">
                                      <p:cBhvr>
                                        <p:cTn id="456" dur="2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7" fill="hold">
                      <p:stCondLst>
                        <p:cond delay="indefinite"/>
                      </p:stCondLst>
                      <p:childTnLst>
                        <p:par>
                          <p:cTn id="458" fill="hold">
                            <p:stCondLst>
                              <p:cond delay="0"/>
                            </p:stCondLst>
                            <p:childTnLst>
                              <p:par>
                                <p:cTn id="4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2.08333E-6 3.33333E-6 " pathEditMode="relative" rAng="0" ptsTypes="AA">
                                      <p:cBhvr>
                                        <p:cTn id="460" dur="2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9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0.01575 0.35671 " pathEditMode="relative" rAng="0" ptsTypes="AA">
                                      <p:cBhvr>
                                        <p:cTn id="465" dur="2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6" fill="hold">
                      <p:stCondLst>
                        <p:cond delay="indefinite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4.16667E-7 -3.7037E-7 " pathEditMode="relative" rAng="0" ptsTypes="AA">
                                      <p:cBhvr>
                                        <p:cTn id="469" dur="2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"/>
                  </p:tgtEl>
                </p:cond>
              </p:nextCondLst>
            </p:seq>
            <p:seq concurrent="1" nextAc="seek">
              <p:cTn id="470" restart="whenNotActive" fill="hold" evtFilter="cancelBubble" nodeType="interactiveSeq">
                <p:stCondLst>
                  <p:cond evt="onClick" delay="0">
                    <p:tgtEl>
                      <p:spTgt spid="3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1" fill="hold">
                      <p:stCondLst>
                        <p:cond delay="0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0.01198 0.38588 " pathEditMode="relative" rAng="0" ptsTypes="AA">
                                      <p:cBhvr>
                                        <p:cTn id="474" dur="2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4.16667E-6 -3.7037E-6 " pathEditMode="relative" rAng="0" ptsTypes="AA">
                                      <p:cBhvr>
                                        <p:cTn id="478" dur="2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7"/>
                  </p:tgtEl>
                </p:cond>
              </p:nextCondLst>
            </p:seq>
            <p:seq concurrent="1" nextAc="seek">
              <p:cTn id="479" restart="whenNotActive" fill="hold" evtFilter="cancelBubble" nodeType="interactiveSeq">
                <p:stCondLst>
                  <p:cond evt="onClick" delay="0">
                    <p:tgtEl>
                      <p:spTgt spid="3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0" fill="hold">
                      <p:stCondLst>
                        <p:cond delay="0"/>
                      </p:stCondLst>
                      <p:childTnLst>
                        <p:par>
                          <p:cTn id="481" fill="hold">
                            <p:stCondLst>
                              <p:cond delay="0"/>
                            </p:stCondLst>
                            <p:childTnLst>
                              <p:par>
                                <p:cTn id="4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7.40741E-7 L 0.01367 -0.26597 " pathEditMode="relative" rAng="0" ptsTypes="AA">
                                      <p:cBhvr>
                                        <p:cTn id="483" dur="2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4" fill="hold">
                      <p:stCondLst>
                        <p:cond delay="indefinite"/>
                      </p:stCondLst>
                      <p:childTnLst>
                        <p:par>
                          <p:cTn id="485" fill="hold">
                            <p:stCondLst>
                              <p:cond delay="0"/>
                            </p:stCondLst>
                            <p:childTnLst>
                              <p:par>
                                <p:cTn id="4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-2.70833E-6 -7.40741E-7 " pathEditMode="relative" rAng="0" ptsTypes="AA">
                                      <p:cBhvr>
                                        <p:cTn id="487" dur="2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0"/>
                  </p:tgtEl>
                </p:cond>
              </p:nextCondLst>
            </p:seq>
            <p:seq concurrent="1" nextAc="seek">
              <p:cTn id="488" restart="whenNotActive" fill="hold" evtFilter="cancelBubble" nodeType="interactiveSeq">
                <p:stCondLst>
                  <p:cond evt="onClick" delay="0">
                    <p:tgtEl>
                      <p:spTgt spid="3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9" fill="hold">
                      <p:stCondLst>
                        <p:cond delay="0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7 L -0.01224 -0.2081 " pathEditMode="relative" rAng="0" ptsTypes="AA">
                                      <p:cBhvr>
                                        <p:cTn id="492" dur="2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3" fill="hold">
                      <p:stCondLst>
                        <p:cond delay="indefinite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-4.375E-6 -3.7037E-7 " pathEditMode="relative" rAng="0" ptsTypes="AA">
                                      <p:cBhvr>
                                        <p:cTn id="496" dur="2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7"/>
                  </p:tgtEl>
                </p:cond>
              </p:nextCondLst>
            </p:seq>
            <p:seq concurrent="1" nextAc="seek">
              <p:cTn id="497" restart="whenNotActive" fill="hold" evtFilter="cancelBubble" nodeType="interactiveSeq">
                <p:stCondLst>
                  <p:cond evt="onClick" delay="0">
                    <p:tgtEl>
                      <p:spTgt spid="3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8" fill="hold">
                      <p:stCondLst>
                        <p:cond delay="0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0.01393 -0.17685 " pathEditMode="relative" rAng="0" ptsTypes="AA">
                                      <p:cBhvr>
                                        <p:cTn id="501" dur="2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2" fill="hold">
                      <p:stCondLst>
                        <p:cond delay="indefinite"/>
                      </p:stCondLst>
                      <p:childTnLst>
                        <p:par>
                          <p:cTn id="503" fill="hold">
                            <p:stCondLst>
                              <p:cond delay="0"/>
                            </p:stCondLst>
                            <p:childTnLst>
                              <p:par>
                                <p:cTn id="5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3 -0.17685 L -2.29167E-6 -1.85185E-6 " pathEditMode="relative" rAng="0" ptsTypes="AA">
                                      <p:cBhvr>
                                        <p:cTn id="505" dur="2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2"/>
                  </p:tgtEl>
                </p:cond>
              </p:nextCondLst>
            </p:seq>
            <p:seq concurrent="1" nextAc="seek">
              <p:cTn id="506" restart="whenNotActive" fill="hold" evtFilter="cancelBubble" nodeType="interactiveSeq">
                <p:stCondLst>
                  <p:cond evt="onClick" delay="0">
                    <p:tgtEl>
                      <p:spTgt spid="3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7" fill="hold">
                      <p:stCondLst>
                        <p:cond delay="0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0.00977 0.20879 " pathEditMode="relative" rAng="0" ptsTypes="AA">
                                      <p:cBhvr>
                                        <p:cTn id="510" dur="20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1" fill="hold">
                      <p:stCondLst>
                        <p:cond delay="indefinite"/>
                      </p:stCondLst>
                      <p:childTnLst>
                        <p:par>
                          <p:cTn id="512" fill="hold">
                            <p:stCondLst>
                              <p:cond delay="0"/>
                            </p:stCondLst>
                            <p:childTnLst>
                              <p:par>
                                <p:cTn id="5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1.875E-6 4.44444E-6 " pathEditMode="relative" rAng="0" ptsTypes="AA">
                                      <p:cBhvr>
                                        <p:cTn id="514" dur="20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7"/>
                  </p:tgtEl>
                </p:cond>
              </p:nextCondLst>
            </p:seq>
            <p:seq concurrent="1" nextAc="seek">
              <p:cTn id="515" restart="whenNotActive" fill="hold" evtFilter="cancelBubble" nodeType="interactiveSeq">
                <p:stCondLst>
                  <p:cond evt="onClick" delay="0">
                    <p:tgtEl>
                      <p:spTgt spid="3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6" fill="hold">
                      <p:stCondLst>
                        <p:cond delay="0"/>
                      </p:stCondLst>
                      <p:childTnLst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01627 0.26666 " pathEditMode="relative" rAng="0" ptsTypes="AA">
                                      <p:cBhvr>
                                        <p:cTn id="519" dur="2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0" fill="hold">
                      <p:stCondLst>
                        <p:cond delay="indefinite"/>
                      </p:stCondLst>
                      <p:childTnLst>
                        <p:par>
                          <p:cTn id="521" fill="hold">
                            <p:stCondLst>
                              <p:cond delay="0"/>
                            </p:stCondLst>
                            <p:childTnLst>
                              <p:par>
                                <p:cTn id="5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3.54167E-6 4.81481E-6 " pathEditMode="relative" rAng="0" ptsTypes="AA">
                                      <p:cBhvr>
                                        <p:cTn id="523" dur="2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6"/>
                  </p:tgtEl>
                </p:cond>
              </p:nextCondLst>
            </p:seq>
            <p:seq concurrent="1" nextAc="seek">
              <p:cTn id="524" restart="whenNotActive" fill="hold" evtFilter="cancelBubble" nodeType="interactiveSeq">
                <p:stCondLst>
                  <p:cond evt="onClick" delay="0">
                    <p:tgtEl>
                      <p:spTgt spid="3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5" fill="hold">
                      <p:stCondLst>
                        <p:cond delay="0"/>
                      </p:stCondLst>
                      <p:childTnLst>
                        <p:par>
                          <p:cTn id="526" fill="hold">
                            <p:stCondLst>
                              <p:cond delay="0"/>
                            </p:stCondLst>
                            <p:childTnLst>
                              <p:par>
                                <p:cTn id="5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0.01433 0.29768 " pathEditMode="relative" rAng="0" ptsTypes="AA">
                                      <p:cBhvr>
                                        <p:cTn id="528" dur="2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9" fill="hold">
                      <p:stCondLst>
                        <p:cond delay="indefinite"/>
                      </p:stCondLst>
                      <p:childTnLst>
                        <p:par>
                          <p:cTn id="530" fill="hold">
                            <p:stCondLst>
                              <p:cond delay="0"/>
                            </p:stCondLst>
                            <p:childTnLst>
                              <p:par>
                                <p:cTn id="5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4.58333E-6 3.33333E-6 " pathEditMode="relative" rAng="0" ptsTypes="AA">
                                      <p:cBhvr>
                                        <p:cTn id="532" dur="2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5"/>
                  </p:tgtEl>
                </p:cond>
              </p:nextCondLst>
            </p:seq>
            <p:seq concurrent="1" nextAc="seek">
              <p:cTn id="533" restart="whenNotActive" fill="hold" evtFilter="cancelBubble" nodeType="interactiveSeq">
                <p:stCondLst>
                  <p:cond evt="onClick" delay="0">
                    <p:tgtEl>
                      <p:spTgt spid="3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4" fill="hold">
                      <p:stCondLst>
                        <p:cond delay="0"/>
                      </p:stCondLst>
                      <p:childTnLst>
                        <p:par>
                          <p:cTn id="535" fill="hold">
                            <p:stCondLst>
                              <p:cond delay="0"/>
                            </p:stCondLst>
                            <p:childTnLst>
                              <p:par>
                                <p:cTn id="5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-0.01575 0.35671 " pathEditMode="relative" rAng="0" ptsTypes="AA">
                                      <p:cBhvr>
                                        <p:cTn id="537" dur="2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2.70833E-6 1.11111E-6 " pathEditMode="relative" rAng="0" ptsTypes="AA">
                                      <p:cBhvr>
                                        <p:cTn id="541" dur="2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4"/>
                  </p:tgtEl>
                </p:cond>
              </p:nextCondLst>
            </p:seq>
            <p:seq concurrent="1" nextAc="seek">
              <p:cTn id="542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3" fill="hold">
                      <p:stCondLst>
                        <p:cond delay="0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0.01198 0.38588 " pathEditMode="relative" rAng="0" ptsTypes="AA">
                                      <p:cBhvr>
                                        <p:cTn id="546" dur="2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7" fill="hold">
                      <p:stCondLst>
                        <p:cond delay="indefinite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1.875E-6 -2.22222E-6 " pathEditMode="relative" rAng="0" ptsTypes="AA">
                                      <p:cBhvr>
                                        <p:cTn id="550" dur="2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551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2" fill="hold">
                      <p:stCondLst>
                        <p:cond delay="0"/>
                      </p:stCondLst>
                      <p:childTnLst>
                        <p:par>
                          <p:cTn id="553" fill="hold">
                            <p:stCondLst>
                              <p:cond delay="0"/>
                            </p:stCondLst>
                            <p:childTnLst>
                              <p:par>
                                <p:cTn id="5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0.01367 -0.26597 " pathEditMode="relative" rAng="0" ptsTypes="AA">
                                      <p:cBhvr>
                                        <p:cTn id="555" dur="2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6" fill="hold">
                      <p:stCondLst>
                        <p:cond delay="indefinite"/>
                      </p:stCondLst>
                      <p:childTnLst>
                        <p:par>
                          <p:cTn id="557" fill="hold">
                            <p:stCondLst>
                              <p:cond delay="0"/>
                            </p:stCondLst>
                            <p:childTnLst>
                              <p:par>
                                <p:cTn id="5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79167E-6 -7.40741E-7 " pathEditMode="relative" rAng="0" ptsTypes="AA">
                                      <p:cBhvr>
                                        <p:cTn id="559" dur="2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560" restart="whenNotActive" fill="hold" evtFilter="cancelBubble" nodeType="interactiveSeq">
                <p:stCondLst>
                  <p:cond evt="onClick" delay="0">
                    <p:tgtEl>
                      <p:spTgt spid="3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1" fill="hold">
                      <p:stCondLst>
                        <p:cond delay="0"/>
                      </p:stCondLst>
                      <p:childTnLst>
                        <p:par>
                          <p:cTn id="562" fill="hold">
                            <p:stCondLst>
                              <p:cond delay="0"/>
                            </p:stCondLst>
                            <p:childTnLst>
                              <p:par>
                                <p:cTn id="5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-0.01224 -0.2081 " pathEditMode="relative" rAng="0" ptsTypes="AA">
                                      <p:cBhvr>
                                        <p:cTn id="564" dur="2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5" fill="hold">
                      <p:stCondLst>
                        <p:cond delay="indefinite"/>
                      </p:stCondLst>
                      <p:childTnLst>
                        <p:par>
                          <p:cTn id="566" fill="hold">
                            <p:stCondLst>
                              <p:cond delay="0"/>
                            </p:stCondLst>
                            <p:childTnLst>
                              <p:par>
                                <p:cTn id="5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3.33333E-6 -3.7037E-7 " pathEditMode="relative" rAng="0" ptsTypes="AA">
                                      <p:cBhvr>
                                        <p:cTn id="568" dur="2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3"/>
                  </p:tgtEl>
                </p:cond>
              </p:nextCondLst>
            </p:seq>
            <p:seq concurrent="1" nextAc="seek">
              <p:cTn id="569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0" fill="hold">
                      <p:stCondLst>
                        <p:cond delay="0"/>
                      </p:stCondLst>
                      <p:childTnLst>
                        <p:par>
                          <p:cTn id="571" fill="hold">
                            <p:stCondLst>
                              <p:cond delay="0"/>
                            </p:stCondLst>
                            <p:childTnLst>
                              <p:par>
                                <p:cTn id="5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7 L 0.01394 -0.17685 " pathEditMode="relative" rAng="0" ptsTypes="AA">
                                      <p:cBhvr>
                                        <p:cTn id="573" dur="20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4" fill="hold">
                      <p:stCondLst>
                        <p:cond delay="indefinite"/>
                      </p:stCondLst>
                      <p:childTnLst>
                        <p:par>
                          <p:cTn id="575" fill="hold">
                            <p:stCondLst>
                              <p:cond delay="0"/>
                            </p:stCondLst>
                            <p:childTnLst>
                              <p:par>
                                <p:cTn id="5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-4.79167E-6 -3.7037E-7 " pathEditMode="relative" rAng="0" ptsTypes="AA">
                                      <p:cBhvr>
                                        <p:cTn id="577" dur="20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 descr="Afbeelding met tekst, helm&#10;&#10;Automatisch gegenereerde beschrijving">
            <a:extLst>
              <a:ext uri="{FF2B5EF4-FFF2-40B4-BE49-F238E27FC236}">
                <a16:creationId xmlns:a16="http://schemas.microsoft.com/office/drawing/2014/main" id="{29DAA645-1020-4EE5-A9BE-F53092A90C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95"/>
          <a:stretch/>
        </p:blipFill>
        <p:spPr>
          <a:xfrm>
            <a:off x="0" y="-22523"/>
            <a:ext cx="12192000" cy="6880523"/>
          </a:xfrm>
          <a:prstGeom prst="rect">
            <a:avLst/>
          </a:prstGeom>
        </p:spPr>
      </p:pic>
      <p:grpSp>
        <p:nvGrpSpPr>
          <p:cNvPr id="14" name="Groep 13">
            <a:extLst>
              <a:ext uri="{FF2B5EF4-FFF2-40B4-BE49-F238E27FC236}">
                <a16:creationId xmlns:a16="http://schemas.microsoft.com/office/drawing/2014/main" id="{8A5A44A1-DD83-43F2-ADA4-2B09BC21F527}"/>
              </a:ext>
            </a:extLst>
          </p:cNvPr>
          <p:cNvGrpSpPr/>
          <p:nvPr/>
        </p:nvGrpSpPr>
        <p:grpSpPr>
          <a:xfrm>
            <a:off x="1240171" y="2495685"/>
            <a:ext cx="9726930" cy="2660015"/>
            <a:chOff x="1240171" y="2495685"/>
            <a:chExt cx="9726930" cy="2660015"/>
          </a:xfrm>
        </p:grpSpPr>
        <p:pic>
          <p:nvPicPr>
            <p:cNvPr id="4" name="image3.png">
              <a:extLst>
                <a:ext uri="{FF2B5EF4-FFF2-40B4-BE49-F238E27FC236}">
                  <a16:creationId xmlns:a16="http://schemas.microsoft.com/office/drawing/2014/main" id="{39899C1C-75BB-4451-89BA-31C0851CAC6A}"/>
                </a:ext>
              </a:extLst>
            </p:cNvPr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3000" b="64400" l="1000" r="91200">
                          <a14:foregroundMark x1="2300" y1="34800" x2="53000" y2="37600"/>
                          <a14:foregroundMark x1="53000" y1="37600" x2="61000" y2="37200"/>
                          <a14:foregroundMark x1="63000" y1="35400" x2="62900" y2="57600"/>
                          <a14:foregroundMark x1="6100" y1="59300" x2="5500" y2="47000"/>
                          <a14:foregroundMark x1="52100" y1="33700" x2="32500" y2="33800"/>
                          <a14:foregroundMark x1="65400" y1="33500" x2="50700" y2="33500"/>
                          <a14:foregroundMark x1="65300" y1="40000" x2="65100" y2="50400"/>
                          <a14:foregroundMark x1="66500" y1="36600" x2="67200" y2="45000"/>
                          <a14:foregroundMark x1="68700" y1="34300" x2="68900" y2="40300"/>
                          <a14:foregroundMark x1="74100" y1="33500" x2="82300" y2="34000"/>
                          <a14:foregroundMark x1="82300" y1="34000" x2="82600" y2="34600"/>
                          <a14:foregroundMark x1="77100" y1="33300" x2="78100" y2="34000"/>
                          <a14:foregroundMark x1="84600" y1="34900" x2="91200" y2="34100"/>
                          <a14:foregroundMark x1="71100" y1="33200" x2="72300" y2="33200"/>
                          <a14:foregroundMark x1="21700" y1="33600" x2="11500" y2="33000"/>
                          <a14:foregroundMark x1="8300" y1="33000" x2="4200" y2="33200"/>
                          <a14:foregroundMark x1="1000" y1="34000" x2="1300" y2="43000"/>
                        </a14:backgroundRemoval>
                      </a14:imgEffect>
                    </a14:imgLayer>
                  </a14:imgProps>
                </a:ext>
              </a:extLst>
            </a:blip>
            <a:srcRect t="32113" r="34329" b="31946"/>
            <a:stretch>
              <a:fillRect/>
            </a:stretch>
          </p:blipFill>
          <p:spPr>
            <a:xfrm>
              <a:off x="1240171" y="2495685"/>
              <a:ext cx="4857750" cy="266001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99" name="image3.png">
              <a:extLst>
                <a:ext uri="{FF2B5EF4-FFF2-40B4-BE49-F238E27FC236}">
                  <a16:creationId xmlns:a16="http://schemas.microsoft.com/office/drawing/2014/main" id="{67CBC4E2-1B59-4629-867E-A12099518D46}"/>
                </a:ext>
              </a:extLst>
            </p:cNvPr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3000" b="64400" l="1000" r="91200">
                          <a14:foregroundMark x1="2300" y1="34800" x2="53000" y2="37600"/>
                          <a14:foregroundMark x1="53000" y1="37600" x2="61000" y2="37200"/>
                          <a14:foregroundMark x1="63000" y1="35400" x2="62900" y2="57600"/>
                          <a14:foregroundMark x1="6100" y1="59300" x2="5500" y2="47000"/>
                          <a14:foregroundMark x1="52100" y1="33700" x2="32500" y2="33800"/>
                          <a14:foregroundMark x1="65400" y1="33500" x2="50700" y2="33500"/>
                          <a14:foregroundMark x1="65300" y1="40000" x2="65100" y2="50400"/>
                          <a14:foregroundMark x1="66500" y1="36600" x2="67200" y2="45000"/>
                          <a14:foregroundMark x1="68700" y1="34300" x2="68900" y2="40300"/>
                          <a14:foregroundMark x1="74100" y1="33500" x2="82300" y2="34000"/>
                          <a14:foregroundMark x1="82300" y1="34000" x2="82600" y2="34600"/>
                          <a14:foregroundMark x1="77100" y1="33300" x2="78100" y2="34000"/>
                          <a14:foregroundMark x1="84600" y1="34900" x2="91200" y2="34100"/>
                          <a14:foregroundMark x1="71100" y1="33200" x2="72300" y2="33200"/>
                          <a14:foregroundMark x1="21700" y1="33600" x2="11500" y2="33000"/>
                          <a14:foregroundMark x1="8300" y1="33000" x2="4200" y2="33200"/>
                          <a14:foregroundMark x1="1000" y1="34000" x2="1300" y2="43000"/>
                        </a14:backgroundRemoval>
                      </a14:imgEffect>
                    </a14:imgLayer>
                  </a14:imgProps>
                </a:ext>
              </a:extLst>
            </a:blip>
            <a:srcRect t="32113" r="34329" b="31946"/>
            <a:stretch>
              <a:fillRect/>
            </a:stretch>
          </p:blipFill>
          <p:spPr>
            <a:xfrm flipH="1">
              <a:off x="6109351" y="2495685"/>
              <a:ext cx="4857750" cy="266001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7" name="image2.png">
            <a:extLst>
              <a:ext uri="{FF2B5EF4-FFF2-40B4-BE49-F238E27FC236}">
                <a16:creationId xmlns:a16="http://schemas.microsoft.com/office/drawing/2014/main" id="{121F6520-93A3-4C1D-ABDD-457CA10769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1584326" y="176552"/>
            <a:ext cx="599377" cy="817200"/>
          </a:xfrm>
          <a:prstGeom prst="rect">
            <a:avLst/>
          </a:prstGeom>
          <a:ln/>
        </p:spPr>
      </p:pic>
      <p:pic>
        <p:nvPicPr>
          <p:cNvPr id="11" name="image2.png">
            <a:extLst>
              <a:ext uri="{FF2B5EF4-FFF2-40B4-BE49-F238E27FC236}">
                <a16:creationId xmlns:a16="http://schemas.microsoft.com/office/drawing/2014/main" id="{275B2516-48DB-4CC3-8DC9-CDD4FB39F5A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1920998" y="376578"/>
            <a:ext cx="605224" cy="817200"/>
          </a:xfrm>
          <a:prstGeom prst="rect">
            <a:avLst/>
          </a:prstGeom>
          <a:ln/>
        </p:spPr>
      </p:pic>
      <p:pic>
        <p:nvPicPr>
          <p:cNvPr id="8" name="image2.png">
            <a:extLst>
              <a:ext uri="{FF2B5EF4-FFF2-40B4-BE49-F238E27FC236}">
                <a16:creationId xmlns:a16="http://schemas.microsoft.com/office/drawing/2014/main" id="{8967C6AC-D1DB-4AF4-A89B-6B8584868B4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1557656" y="780437"/>
            <a:ext cx="596177" cy="817200"/>
          </a:xfrm>
          <a:prstGeom prst="rect">
            <a:avLst/>
          </a:prstGeom>
          <a:ln/>
        </p:spPr>
      </p:pic>
      <p:pic>
        <p:nvPicPr>
          <p:cNvPr id="9" name="image2.png">
            <a:extLst>
              <a:ext uri="{FF2B5EF4-FFF2-40B4-BE49-F238E27FC236}">
                <a16:creationId xmlns:a16="http://schemas.microsoft.com/office/drawing/2014/main" id="{2A99BAAC-8F10-49C9-887C-4A6CAD9172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1933351" y="993797"/>
            <a:ext cx="592871" cy="817200"/>
          </a:xfrm>
          <a:prstGeom prst="rect">
            <a:avLst/>
          </a:prstGeom>
          <a:ln/>
        </p:spPr>
      </p:pic>
      <p:pic>
        <p:nvPicPr>
          <p:cNvPr id="10" name="image2.png">
            <a:extLst>
              <a:ext uri="{FF2B5EF4-FFF2-40B4-BE49-F238E27FC236}">
                <a16:creationId xmlns:a16="http://schemas.microsoft.com/office/drawing/2014/main" id="{B36F40A8-6F7D-4FF4-8CF6-056591C9A2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1616710" y="1390658"/>
            <a:ext cx="591414" cy="817200"/>
          </a:xfrm>
          <a:prstGeom prst="rect">
            <a:avLst/>
          </a:prstGeom>
          <a:ln/>
        </p:spPr>
      </p:pic>
      <p:sp>
        <p:nvSpPr>
          <p:cNvPr id="54" name="Tekstvak 2">
            <a:extLst>
              <a:ext uri="{FF2B5EF4-FFF2-40B4-BE49-F238E27FC236}">
                <a16:creationId xmlns:a16="http://schemas.microsoft.com/office/drawing/2014/main" id="{0E7D81BE-F98D-4CA2-AE4D-030856ABD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1146" y="2104976"/>
            <a:ext cx="8836194" cy="9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nl-NL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		    2			 3	           4</a:t>
            </a:r>
            <a:endParaRPr lang="nl-BE" sz="15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83544579-77FC-4A79-9A12-252D59AC48CF}"/>
              </a:ext>
            </a:extLst>
          </p:cNvPr>
          <p:cNvCxnSpPr/>
          <p:nvPr/>
        </p:nvCxnSpPr>
        <p:spPr>
          <a:xfrm>
            <a:off x="3790765" y="2334831"/>
            <a:ext cx="0" cy="295626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Rechte verbindingslijn 55">
            <a:extLst>
              <a:ext uri="{FF2B5EF4-FFF2-40B4-BE49-F238E27FC236}">
                <a16:creationId xmlns:a16="http://schemas.microsoft.com/office/drawing/2014/main" id="{753D987D-0D07-4DEA-A50D-C3B09E47628A}"/>
              </a:ext>
            </a:extLst>
          </p:cNvPr>
          <p:cNvCxnSpPr/>
          <p:nvPr/>
        </p:nvCxnSpPr>
        <p:spPr>
          <a:xfrm>
            <a:off x="6109317" y="2362944"/>
            <a:ext cx="0" cy="295626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Rechte verbindingslijn 56">
            <a:extLst>
              <a:ext uri="{FF2B5EF4-FFF2-40B4-BE49-F238E27FC236}">
                <a16:creationId xmlns:a16="http://schemas.microsoft.com/office/drawing/2014/main" id="{7238A313-F471-4F1C-98F4-6165E6446C8C}"/>
              </a:ext>
            </a:extLst>
          </p:cNvPr>
          <p:cNvCxnSpPr/>
          <p:nvPr/>
        </p:nvCxnSpPr>
        <p:spPr>
          <a:xfrm>
            <a:off x="8418997" y="2355546"/>
            <a:ext cx="0" cy="295626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9E4C2D8F-DDB0-453A-A059-2FCB60A3FF67}"/>
              </a:ext>
            </a:extLst>
          </p:cNvPr>
          <p:cNvGrpSpPr/>
          <p:nvPr/>
        </p:nvGrpSpPr>
        <p:grpSpPr>
          <a:xfrm>
            <a:off x="270626" y="1213196"/>
            <a:ext cx="831099" cy="831273"/>
            <a:chOff x="270626" y="761076"/>
            <a:chExt cx="831099" cy="83127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62" name="Ovaal 161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693FFB60-5294-47F0-85DE-20F709CDC8FC}"/>
                </a:ext>
              </a:extLst>
            </p:cNvPr>
            <p:cNvSpPr/>
            <p:nvPr/>
          </p:nvSpPr>
          <p:spPr>
            <a:xfrm>
              <a:off x="270626" y="761076"/>
              <a:ext cx="831099" cy="831273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61" name="Pijl: rechts 16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FC2CC865-0D98-45F9-98DB-93F12AF2A45C}"/>
                </a:ext>
              </a:extLst>
            </p:cNvPr>
            <p:cNvSpPr/>
            <p:nvPr/>
          </p:nvSpPr>
          <p:spPr>
            <a:xfrm>
              <a:off x="466090" y="1003300"/>
              <a:ext cx="416560" cy="345440"/>
            </a:xfrm>
            <a:prstGeom prst="rightArrow">
              <a:avLst>
                <a:gd name="adj1" fmla="val 10000"/>
                <a:gd name="adj2" fmla="val 46923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chemeClr val="tx1"/>
                </a:solidFill>
              </a:endParaRPr>
            </a:p>
          </p:txBody>
        </p:sp>
      </p:grpSp>
      <p:grpSp>
        <p:nvGrpSpPr>
          <p:cNvPr id="163" name="Groep 162">
            <a:extLst>
              <a:ext uri="{FF2B5EF4-FFF2-40B4-BE49-F238E27FC236}">
                <a16:creationId xmlns:a16="http://schemas.microsoft.com/office/drawing/2014/main" id="{B6497D7B-FF97-48C9-9AE8-9BC76DFC252D}"/>
              </a:ext>
            </a:extLst>
          </p:cNvPr>
          <p:cNvGrpSpPr/>
          <p:nvPr/>
        </p:nvGrpSpPr>
        <p:grpSpPr>
          <a:xfrm flipH="1">
            <a:off x="270626" y="293716"/>
            <a:ext cx="831099" cy="831273"/>
            <a:chOff x="270626" y="761076"/>
            <a:chExt cx="831099" cy="83127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65" name="Ovaal 164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3EE0C56E-0080-494E-8BA9-E9698F6D8D04}"/>
                </a:ext>
              </a:extLst>
            </p:cNvPr>
            <p:cNvSpPr/>
            <p:nvPr/>
          </p:nvSpPr>
          <p:spPr>
            <a:xfrm>
              <a:off x="270626" y="761076"/>
              <a:ext cx="831099" cy="831273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64" name="Pijl: rechts 163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80C0431C-BF07-4085-B5BD-C649E35A27DE}"/>
                </a:ext>
              </a:extLst>
            </p:cNvPr>
            <p:cNvSpPr/>
            <p:nvPr/>
          </p:nvSpPr>
          <p:spPr>
            <a:xfrm>
              <a:off x="466090" y="1003300"/>
              <a:ext cx="416560" cy="345440"/>
            </a:xfrm>
            <a:prstGeom prst="rightArrow">
              <a:avLst>
                <a:gd name="adj1" fmla="val 10000"/>
                <a:gd name="adj2" fmla="val 46923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chemeClr val="tx1"/>
                </a:solidFill>
              </a:endParaRPr>
            </a:p>
          </p:txBody>
        </p:sp>
      </p:grpSp>
      <p:grpSp>
        <p:nvGrpSpPr>
          <p:cNvPr id="166" name="Groep 165">
            <a:extLst>
              <a:ext uri="{FF2B5EF4-FFF2-40B4-BE49-F238E27FC236}">
                <a16:creationId xmlns:a16="http://schemas.microsoft.com/office/drawing/2014/main" id="{11ACFA00-2A27-43E9-A181-F66A76364E21}"/>
              </a:ext>
            </a:extLst>
          </p:cNvPr>
          <p:cNvGrpSpPr>
            <a:grpSpLocks noChangeAspect="1"/>
          </p:cNvGrpSpPr>
          <p:nvPr/>
        </p:nvGrpSpPr>
        <p:grpSpPr>
          <a:xfrm>
            <a:off x="1564641" y="5221553"/>
            <a:ext cx="585662" cy="817317"/>
            <a:chOff x="154814" y="94750"/>
            <a:chExt cx="772366" cy="1076828"/>
          </a:xfrm>
        </p:grpSpPr>
        <p:pic>
          <p:nvPicPr>
            <p:cNvPr id="167" name="image2.png">
              <a:extLst>
                <a:ext uri="{FF2B5EF4-FFF2-40B4-BE49-F238E27FC236}">
                  <a16:creationId xmlns:a16="http://schemas.microsoft.com/office/drawing/2014/main" id="{03F002C7-E00A-44C5-8787-1936633E2C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8" name="Afbeelding 167">
              <a:extLst>
                <a:ext uri="{FF2B5EF4-FFF2-40B4-BE49-F238E27FC236}">
                  <a16:creationId xmlns:a16="http://schemas.microsoft.com/office/drawing/2014/main" id="{70870481-A8CD-4249-A2A0-8263086AF4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9" name="Afbeelding 168">
              <a:extLst>
                <a:ext uri="{FF2B5EF4-FFF2-40B4-BE49-F238E27FC236}">
                  <a16:creationId xmlns:a16="http://schemas.microsoft.com/office/drawing/2014/main" id="{11B45A6D-C736-4A22-993E-834A6D843B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0" name="Afbeelding 169">
              <a:extLst>
                <a:ext uri="{FF2B5EF4-FFF2-40B4-BE49-F238E27FC236}">
                  <a16:creationId xmlns:a16="http://schemas.microsoft.com/office/drawing/2014/main" id="{EA4E3460-05CA-4C25-A829-10A80E6670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71" name="Groep 170">
            <a:extLst>
              <a:ext uri="{FF2B5EF4-FFF2-40B4-BE49-F238E27FC236}">
                <a16:creationId xmlns:a16="http://schemas.microsoft.com/office/drawing/2014/main" id="{8E7EE6E4-25FB-4AB4-83D1-09DAD85B9DC2}"/>
              </a:ext>
            </a:extLst>
          </p:cNvPr>
          <p:cNvGrpSpPr>
            <a:grpSpLocks noChangeAspect="1"/>
          </p:cNvGrpSpPr>
          <p:nvPr/>
        </p:nvGrpSpPr>
        <p:grpSpPr>
          <a:xfrm>
            <a:off x="1884680" y="5434913"/>
            <a:ext cx="585662" cy="817317"/>
            <a:chOff x="154993" y="99049"/>
            <a:chExt cx="772366" cy="1076827"/>
          </a:xfrm>
        </p:grpSpPr>
        <p:pic>
          <p:nvPicPr>
            <p:cNvPr id="172" name="image2.png">
              <a:extLst>
                <a:ext uri="{FF2B5EF4-FFF2-40B4-BE49-F238E27FC236}">
                  <a16:creationId xmlns:a16="http://schemas.microsoft.com/office/drawing/2014/main" id="{3398AA0B-30DD-4408-8E65-FE7012BFAF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3" name="Afbeelding 172">
              <a:extLst>
                <a:ext uri="{FF2B5EF4-FFF2-40B4-BE49-F238E27FC236}">
                  <a16:creationId xmlns:a16="http://schemas.microsoft.com/office/drawing/2014/main" id="{5A62C1B7-9E7A-4627-BF13-ED295E81AE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74" name="Groep 173">
            <a:extLst>
              <a:ext uri="{FF2B5EF4-FFF2-40B4-BE49-F238E27FC236}">
                <a16:creationId xmlns:a16="http://schemas.microsoft.com/office/drawing/2014/main" id="{E2363B51-9A2F-4C61-BE4A-D035BF2B3267}"/>
              </a:ext>
            </a:extLst>
          </p:cNvPr>
          <p:cNvGrpSpPr>
            <a:grpSpLocks noChangeAspect="1"/>
          </p:cNvGrpSpPr>
          <p:nvPr/>
        </p:nvGrpSpPr>
        <p:grpSpPr>
          <a:xfrm>
            <a:off x="1564641" y="5831774"/>
            <a:ext cx="591609" cy="817260"/>
            <a:chOff x="1537609" y="5128444"/>
            <a:chExt cx="779145" cy="1076325"/>
          </a:xfrm>
        </p:grpSpPr>
        <p:pic>
          <p:nvPicPr>
            <p:cNvPr id="175" name="image2.png">
              <a:extLst>
                <a:ext uri="{FF2B5EF4-FFF2-40B4-BE49-F238E27FC236}">
                  <a16:creationId xmlns:a16="http://schemas.microsoft.com/office/drawing/2014/main" id="{0FA19B37-00F6-49EC-9C7C-E3EE005568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6" name="Afbeelding 175">
              <a:extLst>
                <a:ext uri="{FF2B5EF4-FFF2-40B4-BE49-F238E27FC236}">
                  <a16:creationId xmlns:a16="http://schemas.microsoft.com/office/drawing/2014/main" id="{FDFD89C6-C17D-431C-8F5D-6ACFD28225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87" name="image2.png">
            <a:extLst>
              <a:ext uri="{FF2B5EF4-FFF2-40B4-BE49-F238E27FC236}">
                <a16:creationId xmlns:a16="http://schemas.microsoft.com/office/drawing/2014/main" id="{4510C0D8-6456-4CE3-B5BA-089F60F528C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2816861" y="175917"/>
            <a:ext cx="599377" cy="817200"/>
          </a:xfrm>
          <a:prstGeom prst="rect">
            <a:avLst/>
          </a:prstGeom>
          <a:ln/>
        </p:spPr>
      </p:pic>
      <p:pic>
        <p:nvPicPr>
          <p:cNvPr id="288" name="image2.png">
            <a:extLst>
              <a:ext uri="{FF2B5EF4-FFF2-40B4-BE49-F238E27FC236}">
                <a16:creationId xmlns:a16="http://schemas.microsoft.com/office/drawing/2014/main" id="{15A52DFC-D622-48AC-869D-4A18DCF1D0B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3153533" y="375943"/>
            <a:ext cx="605224" cy="817200"/>
          </a:xfrm>
          <a:prstGeom prst="rect">
            <a:avLst/>
          </a:prstGeom>
          <a:ln/>
        </p:spPr>
      </p:pic>
      <p:pic>
        <p:nvPicPr>
          <p:cNvPr id="289" name="image2.png">
            <a:extLst>
              <a:ext uri="{FF2B5EF4-FFF2-40B4-BE49-F238E27FC236}">
                <a16:creationId xmlns:a16="http://schemas.microsoft.com/office/drawing/2014/main" id="{F2AAB2E2-79AC-457D-8DCB-C3760BD833D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2790191" y="779802"/>
            <a:ext cx="596177" cy="817200"/>
          </a:xfrm>
          <a:prstGeom prst="rect">
            <a:avLst/>
          </a:prstGeom>
          <a:ln/>
        </p:spPr>
      </p:pic>
      <p:pic>
        <p:nvPicPr>
          <p:cNvPr id="290" name="image2.png">
            <a:extLst>
              <a:ext uri="{FF2B5EF4-FFF2-40B4-BE49-F238E27FC236}">
                <a16:creationId xmlns:a16="http://schemas.microsoft.com/office/drawing/2014/main" id="{9F42208E-FBFF-42E3-930C-33C239F92F7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3165886" y="993162"/>
            <a:ext cx="592871" cy="817200"/>
          </a:xfrm>
          <a:prstGeom prst="rect">
            <a:avLst/>
          </a:prstGeom>
          <a:ln/>
        </p:spPr>
      </p:pic>
      <p:pic>
        <p:nvPicPr>
          <p:cNvPr id="291" name="image2.png">
            <a:extLst>
              <a:ext uri="{FF2B5EF4-FFF2-40B4-BE49-F238E27FC236}">
                <a16:creationId xmlns:a16="http://schemas.microsoft.com/office/drawing/2014/main" id="{358568D2-343E-4144-911F-C7FAF411F8F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2849245" y="1390023"/>
            <a:ext cx="591414" cy="817200"/>
          </a:xfrm>
          <a:prstGeom prst="rect">
            <a:avLst/>
          </a:prstGeom>
          <a:ln/>
        </p:spPr>
      </p:pic>
      <p:grpSp>
        <p:nvGrpSpPr>
          <p:cNvPr id="292" name="Groep 291">
            <a:extLst>
              <a:ext uri="{FF2B5EF4-FFF2-40B4-BE49-F238E27FC236}">
                <a16:creationId xmlns:a16="http://schemas.microsoft.com/office/drawing/2014/main" id="{6BFA05BC-20BB-4A9C-8129-F83804C46C09}"/>
              </a:ext>
            </a:extLst>
          </p:cNvPr>
          <p:cNvGrpSpPr>
            <a:grpSpLocks noChangeAspect="1"/>
          </p:cNvGrpSpPr>
          <p:nvPr/>
        </p:nvGrpSpPr>
        <p:grpSpPr>
          <a:xfrm>
            <a:off x="2797176" y="5220918"/>
            <a:ext cx="585662" cy="817317"/>
            <a:chOff x="154814" y="94750"/>
            <a:chExt cx="772366" cy="1076828"/>
          </a:xfrm>
        </p:grpSpPr>
        <p:pic>
          <p:nvPicPr>
            <p:cNvPr id="293" name="image2.png">
              <a:extLst>
                <a:ext uri="{FF2B5EF4-FFF2-40B4-BE49-F238E27FC236}">
                  <a16:creationId xmlns:a16="http://schemas.microsoft.com/office/drawing/2014/main" id="{EC3CBE05-66D1-4E69-960A-973F051D17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4" name="Afbeelding 293">
              <a:extLst>
                <a:ext uri="{FF2B5EF4-FFF2-40B4-BE49-F238E27FC236}">
                  <a16:creationId xmlns:a16="http://schemas.microsoft.com/office/drawing/2014/main" id="{C99B0B44-8B75-4F45-A7B3-80821BBBAE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5" name="Afbeelding 294">
              <a:extLst>
                <a:ext uri="{FF2B5EF4-FFF2-40B4-BE49-F238E27FC236}">
                  <a16:creationId xmlns:a16="http://schemas.microsoft.com/office/drawing/2014/main" id="{6664FCA8-4C91-4FD9-BA45-BA61101672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6" name="Afbeelding 295">
              <a:extLst>
                <a:ext uri="{FF2B5EF4-FFF2-40B4-BE49-F238E27FC236}">
                  <a16:creationId xmlns:a16="http://schemas.microsoft.com/office/drawing/2014/main" id="{8959D814-EBD7-4893-A5DA-51B5BC5728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97" name="Groep 296">
            <a:extLst>
              <a:ext uri="{FF2B5EF4-FFF2-40B4-BE49-F238E27FC236}">
                <a16:creationId xmlns:a16="http://schemas.microsoft.com/office/drawing/2014/main" id="{E0B5B285-0350-4FA4-B211-89ECC24FAB22}"/>
              </a:ext>
            </a:extLst>
          </p:cNvPr>
          <p:cNvGrpSpPr>
            <a:grpSpLocks noChangeAspect="1"/>
          </p:cNvGrpSpPr>
          <p:nvPr/>
        </p:nvGrpSpPr>
        <p:grpSpPr>
          <a:xfrm>
            <a:off x="3117215" y="5434278"/>
            <a:ext cx="585662" cy="817317"/>
            <a:chOff x="154993" y="99049"/>
            <a:chExt cx="772366" cy="1076827"/>
          </a:xfrm>
        </p:grpSpPr>
        <p:pic>
          <p:nvPicPr>
            <p:cNvPr id="298" name="image2.png">
              <a:extLst>
                <a:ext uri="{FF2B5EF4-FFF2-40B4-BE49-F238E27FC236}">
                  <a16:creationId xmlns:a16="http://schemas.microsoft.com/office/drawing/2014/main" id="{E8925FD7-7D56-436E-86C9-5CFE1199DD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9" name="Afbeelding 298">
              <a:extLst>
                <a:ext uri="{FF2B5EF4-FFF2-40B4-BE49-F238E27FC236}">
                  <a16:creationId xmlns:a16="http://schemas.microsoft.com/office/drawing/2014/main" id="{E57ADDCF-D27D-4A96-903B-76A9DFBBF5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00" name="Groep 299">
            <a:extLst>
              <a:ext uri="{FF2B5EF4-FFF2-40B4-BE49-F238E27FC236}">
                <a16:creationId xmlns:a16="http://schemas.microsoft.com/office/drawing/2014/main" id="{026D5B49-5F4D-46D7-8DC8-7D9A2C3A70B5}"/>
              </a:ext>
            </a:extLst>
          </p:cNvPr>
          <p:cNvGrpSpPr>
            <a:grpSpLocks noChangeAspect="1"/>
          </p:cNvGrpSpPr>
          <p:nvPr/>
        </p:nvGrpSpPr>
        <p:grpSpPr>
          <a:xfrm>
            <a:off x="2797176" y="5831139"/>
            <a:ext cx="591609" cy="817260"/>
            <a:chOff x="1537609" y="5128444"/>
            <a:chExt cx="779145" cy="1076325"/>
          </a:xfrm>
        </p:grpSpPr>
        <p:pic>
          <p:nvPicPr>
            <p:cNvPr id="301" name="image2.png">
              <a:extLst>
                <a:ext uri="{FF2B5EF4-FFF2-40B4-BE49-F238E27FC236}">
                  <a16:creationId xmlns:a16="http://schemas.microsoft.com/office/drawing/2014/main" id="{128B98C3-74B2-456B-9680-A0587D0123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02" name="Afbeelding 301">
              <a:extLst>
                <a:ext uri="{FF2B5EF4-FFF2-40B4-BE49-F238E27FC236}">
                  <a16:creationId xmlns:a16="http://schemas.microsoft.com/office/drawing/2014/main" id="{125EA52B-DBFC-40A1-8622-92590BCE41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03" name="image2.png">
            <a:extLst>
              <a:ext uri="{FF2B5EF4-FFF2-40B4-BE49-F238E27FC236}">
                <a16:creationId xmlns:a16="http://schemas.microsoft.com/office/drawing/2014/main" id="{435AB3BD-F392-489A-AD3F-31D5A16219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3939016" y="175917"/>
            <a:ext cx="599377" cy="817200"/>
          </a:xfrm>
          <a:prstGeom prst="rect">
            <a:avLst/>
          </a:prstGeom>
          <a:ln/>
        </p:spPr>
      </p:pic>
      <p:pic>
        <p:nvPicPr>
          <p:cNvPr id="304" name="image2.png">
            <a:extLst>
              <a:ext uri="{FF2B5EF4-FFF2-40B4-BE49-F238E27FC236}">
                <a16:creationId xmlns:a16="http://schemas.microsoft.com/office/drawing/2014/main" id="{4D5B8067-52C4-450E-85F3-74F4FD13B9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4275688" y="375943"/>
            <a:ext cx="605224" cy="817200"/>
          </a:xfrm>
          <a:prstGeom prst="rect">
            <a:avLst/>
          </a:prstGeom>
          <a:ln/>
        </p:spPr>
      </p:pic>
      <p:pic>
        <p:nvPicPr>
          <p:cNvPr id="305" name="image2.png">
            <a:extLst>
              <a:ext uri="{FF2B5EF4-FFF2-40B4-BE49-F238E27FC236}">
                <a16:creationId xmlns:a16="http://schemas.microsoft.com/office/drawing/2014/main" id="{BE01827D-96F2-41F3-A98E-C87221E5932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3912346" y="779802"/>
            <a:ext cx="596177" cy="817200"/>
          </a:xfrm>
          <a:prstGeom prst="rect">
            <a:avLst/>
          </a:prstGeom>
          <a:ln/>
        </p:spPr>
      </p:pic>
      <p:pic>
        <p:nvPicPr>
          <p:cNvPr id="306" name="image2.png">
            <a:extLst>
              <a:ext uri="{FF2B5EF4-FFF2-40B4-BE49-F238E27FC236}">
                <a16:creationId xmlns:a16="http://schemas.microsoft.com/office/drawing/2014/main" id="{D141439D-EC78-421A-B50E-84A485F204B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4288041" y="993162"/>
            <a:ext cx="592871" cy="817200"/>
          </a:xfrm>
          <a:prstGeom prst="rect">
            <a:avLst/>
          </a:prstGeom>
          <a:ln/>
        </p:spPr>
      </p:pic>
      <p:pic>
        <p:nvPicPr>
          <p:cNvPr id="307" name="image2.png">
            <a:extLst>
              <a:ext uri="{FF2B5EF4-FFF2-40B4-BE49-F238E27FC236}">
                <a16:creationId xmlns:a16="http://schemas.microsoft.com/office/drawing/2014/main" id="{7C487835-CC2B-4048-9C8F-538789B9B2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3971400" y="1390023"/>
            <a:ext cx="591414" cy="817200"/>
          </a:xfrm>
          <a:prstGeom prst="rect">
            <a:avLst/>
          </a:prstGeom>
          <a:ln/>
        </p:spPr>
      </p:pic>
      <p:grpSp>
        <p:nvGrpSpPr>
          <p:cNvPr id="308" name="Groep 307">
            <a:extLst>
              <a:ext uri="{FF2B5EF4-FFF2-40B4-BE49-F238E27FC236}">
                <a16:creationId xmlns:a16="http://schemas.microsoft.com/office/drawing/2014/main" id="{541AD392-B846-4AEC-A539-7086871C4A08}"/>
              </a:ext>
            </a:extLst>
          </p:cNvPr>
          <p:cNvGrpSpPr>
            <a:grpSpLocks noChangeAspect="1"/>
          </p:cNvGrpSpPr>
          <p:nvPr/>
        </p:nvGrpSpPr>
        <p:grpSpPr>
          <a:xfrm>
            <a:off x="3919331" y="5220918"/>
            <a:ext cx="585662" cy="817317"/>
            <a:chOff x="154814" y="94750"/>
            <a:chExt cx="772366" cy="1076828"/>
          </a:xfrm>
        </p:grpSpPr>
        <p:pic>
          <p:nvPicPr>
            <p:cNvPr id="309" name="image2.png">
              <a:extLst>
                <a:ext uri="{FF2B5EF4-FFF2-40B4-BE49-F238E27FC236}">
                  <a16:creationId xmlns:a16="http://schemas.microsoft.com/office/drawing/2014/main" id="{4B96E69C-9006-44FE-8F0D-EF8DF9E20F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0" name="Afbeelding 309">
              <a:extLst>
                <a:ext uri="{FF2B5EF4-FFF2-40B4-BE49-F238E27FC236}">
                  <a16:creationId xmlns:a16="http://schemas.microsoft.com/office/drawing/2014/main" id="{243D419A-0CBC-41E4-A954-3DE19C31A8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1" name="Afbeelding 310">
              <a:extLst>
                <a:ext uri="{FF2B5EF4-FFF2-40B4-BE49-F238E27FC236}">
                  <a16:creationId xmlns:a16="http://schemas.microsoft.com/office/drawing/2014/main" id="{1E09E73D-E7E7-4EF9-AE42-EFF5231D11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2" name="Afbeelding 311">
              <a:extLst>
                <a:ext uri="{FF2B5EF4-FFF2-40B4-BE49-F238E27FC236}">
                  <a16:creationId xmlns:a16="http://schemas.microsoft.com/office/drawing/2014/main" id="{21E6E29F-C9F8-463F-B33F-3C4098D1B4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13" name="Groep 312">
            <a:extLst>
              <a:ext uri="{FF2B5EF4-FFF2-40B4-BE49-F238E27FC236}">
                <a16:creationId xmlns:a16="http://schemas.microsoft.com/office/drawing/2014/main" id="{4A068555-FADA-4CF6-89A4-4AF5FED87CA5}"/>
              </a:ext>
            </a:extLst>
          </p:cNvPr>
          <p:cNvGrpSpPr>
            <a:grpSpLocks noChangeAspect="1"/>
          </p:cNvGrpSpPr>
          <p:nvPr/>
        </p:nvGrpSpPr>
        <p:grpSpPr>
          <a:xfrm>
            <a:off x="4239370" y="5434278"/>
            <a:ext cx="585662" cy="817317"/>
            <a:chOff x="154993" y="99049"/>
            <a:chExt cx="772366" cy="1076827"/>
          </a:xfrm>
        </p:grpSpPr>
        <p:pic>
          <p:nvPicPr>
            <p:cNvPr id="314" name="image2.png">
              <a:extLst>
                <a:ext uri="{FF2B5EF4-FFF2-40B4-BE49-F238E27FC236}">
                  <a16:creationId xmlns:a16="http://schemas.microsoft.com/office/drawing/2014/main" id="{832F2C21-08EF-428D-8449-EE6F4ABBA7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5" name="Afbeelding 314">
              <a:extLst>
                <a:ext uri="{FF2B5EF4-FFF2-40B4-BE49-F238E27FC236}">
                  <a16:creationId xmlns:a16="http://schemas.microsoft.com/office/drawing/2014/main" id="{A4F82134-5CB7-4961-8D9A-0E321D88E5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16" name="Groep 315">
            <a:extLst>
              <a:ext uri="{FF2B5EF4-FFF2-40B4-BE49-F238E27FC236}">
                <a16:creationId xmlns:a16="http://schemas.microsoft.com/office/drawing/2014/main" id="{35690C3D-C58C-4128-8F2D-F5E4031DE85D}"/>
              </a:ext>
            </a:extLst>
          </p:cNvPr>
          <p:cNvGrpSpPr>
            <a:grpSpLocks noChangeAspect="1"/>
          </p:cNvGrpSpPr>
          <p:nvPr/>
        </p:nvGrpSpPr>
        <p:grpSpPr>
          <a:xfrm>
            <a:off x="3919331" y="5831139"/>
            <a:ext cx="591609" cy="817260"/>
            <a:chOff x="1537609" y="5128444"/>
            <a:chExt cx="779145" cy="1076325"/>
          </a:xfrm>
        </p:grpSpPr>
        <p:pic>
          <p:nvPicPr>
            <p:cNvPr id="317" name="image2.png">
              <a:extLst>
                <a:ext uri="{FF2B5EF4-FFF2-40B4-BE49-F238E27FC236}">
                  <a16:creationId xmlns:a16="http://schemas.microsoft.com/office/drawing/2014/main" id="{E60C2011-B111-41F2-AF77-6697D58815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8" name="Afbeelding 317">
              <a:extLst>
                <a:ext uri="{FF2B5EF4-FFF2-40B4-BE49-F238E27FC236}">
                  <a16:creationId xmlns:a16="http://schemas.microsoft.com/office/drawing/2014/main" id="{D60C57E0-81F7-4575-84C2-EFD6FB9971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19" name="image2.png">
            <a:extLst>
              <a:ext uri="{FF2B5EF4-FFF2-40B4-BE49-F238E27FC236}">
                <a16:creationId xmlns:a16="http://schemas.microsoft.com/office/drawing/2014/main" id="{CEA43D24-4303-4B9B-8DEC-5930009C09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5100431" y="175282"/>
            <a:ext cx="599377" cy="817200"/>
          </a:xfrm>
          <a:prstGeom prst="rect">
            <a:avLst/>
          </a:prstGeom>
          <a:ln/>
        </p:spPr>
      </p:pic>
      <p:pic>
        <p:nvPicPr>
          <p:cNvPr id="320" name="image2.png">
            <a:extLst>
              <a:ext uri="{FF2B5EF4-FFF2-40B4-BE49-F238E27FC236}">
                <a16:creationId xmlns:a16="http://schemas.microsoft.com/office/drawing/2014/main" id="{D6B9E8F8-0646-484B-8B83-0FB971C6BC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5437103" y="375308"/>
            <a:ext cx="605224" cy="817200"/>
          </a:xfrm>
          <a:prstGeom prst="rect">
            <a:avLst/>
          </a:prstGeom>
          <a:ln/>
        </p:spPr>
      </p:pic>
      <p:pic>
        <p:nvPicPr>
          <p:cNvPr id="321" name="image2.png">
            <a:extLst>
              <a:ext uri="{FF2B5EF4-FFF2-40B4-BE49-F238E27FC236}">
                <a16:creationId xmlns:a16="http://schemas.microsoft.com/office/drawing/2014/main" id="{0D0DE939-59A4-4E4F-8337-40172F8456F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5073761" y="779167"/>
            <a:ext cx="596177" cy="817200"/>
          </a:xfrm>
          <a:prstGeom prst="rect">
            <a:avLst/>
          </a:prstGeom>
          <a:ln/>
        </p:spPr>
      </p:pic>
      <p:pic>
        <p:nvPicPr>
          <p:cNvPr id="322" name="image2.png">
            <a:extLst>
              <a:ext uri="{FF2B5EF4-FFF2-40B4-BE49-F238E27FC236}">
                <a16:creationId xmlns:a16="http://schemas.microsoft.com/office/drawing/2014/main" id="{E03FA321-8BC9-4C0A-859E-CCB4BCCBB2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5449456" y="992527"/>
            <a:ext cx="592871" cy="817200"/>
          </a:xfrm>
          <a:prstGeom prst="rect">
            <a:avLst/>
          </a:prstGeom>
          <a:ln/>
        </p:spPr>
      </p:pic>
      <p:pic>
        <p:nvPicPr>
          <p:cNvPr id="323" name="image2.png">
            <a:extLst>
              <a:ext uri="{FF2B5EF4-FFF2-40B4-BE49-F238E27FC236}">
                <a16:creationId xmlns:a16="http://schemas.microsoft.com/office/drawing/2014/main" id="{17E6BC89-42CB-4BC2-BA70-72D30556DB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5132815" y="1389388"/>
            <a:ext cx="591414" cy="817200"/>
          </a:xfrm>
          <a:prstGeom prst="rect">
            <a:avLst/>
          </a:prstGeom>
          <a:ln/>
        </p:spPr>
      </p:pic>
      <p:grpSp>
        <p:nvGrpSpPr>
          <p:cNvPr id="324" name="Groep 323">
            <a:extLst>
              <a:ext uri="{FF2B5EF4-FFF2-40B4-BE49-F238E27FC236}">
                <a16:creationId xmlns:a16="http://schemas.microsoft.com/office/drawing/2014/main" id="{A379F89A-B787-421B-A620-A17E04C36D5D}"/>
              </a:ext>
            </a:extLst>
          </p:cNvPr>
          <p:cNvGrpSpPr>
            <a:grpSpLocks noChangeAspect="1"/>
          </p:cNvGrpSpPr>
          <p:nvPr/>
        </p:nvGrpSpPr>
        <p:grpSpPr>
          <a:xfrm>
            <a:off x="5080746" y="5220283"/>
            <a:ext cx="585662" cy="817317"/>
            <a:chOff x="154814" y="94750"/>
            <a:chExt cx="772366" cy="1076828"/>
          </a:xfrm>
        </p:grpSpPr>
        <p:pic>
          <p:nvPicPr>
            <p:cNvPr id="325" name="image2.png">
              <a:extLst>
                <a:ext uri="{FF2B5EF4-FFF2-40B4-BE49-F238E27FC236}">
                  <a16:creationId xmlns:a16="http://schemas.microsoft.com/office/drawing/2014/main" id="{BD165A02-3761-4330-B31D-BD5AF91DA8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6" name="Afbeelding 325">
              <a:extLst>
                <a:ext uri="{FF2B5EF4-FFF2-40B4-BE49-F238E27FC236}">
                  <a16:creationId xmlns:a16="http://schemas.microsoft.com/office/drawing/2014/main" id="{C28AE537-184C-46BF-8B9C-8505A53B27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7" name="Afbeelding 326">
              <a:extLst>
                <a:ext uri="{FF2B5EF4-FFF2-40B4-BE49-F238E27FC236}">
                  <a16:creationId xmlns:a16="http://schemas.microsoft.com/office/drawing/2014/main" id="{A05640B8-095C-4F6E-84F5-A89A689C54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8" name="Afbeelding 327">
              <a:extLst>
                <a:ext uri="{FF2B5EF4-FFF2-40B4-BE49-F238E27FC236}">
                  <a16:creationId xmlns:a16="http://schemas.microsoft.com/office/drawing/2014/main" id="{748F529A-654E-4A5B-B00C-39DE717BC5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29" name="Groep 328">
            <a:extLst>
              <a:ext uri="{FF2B5EF4-FFF2-40B4-BE49-F238E27FC236}">
                <a16:creationId xmlns:a16="http://schemas.microsoft.com/office/drawing/2014/main" id="{F7F8F77F-8B99-4436-9255-F44970BD3DFF}"/>
              </a:ext>
            </a:extLst>
          </p:cNvPr>
          <p:cNvGrpSpPr>
            <a:grpSpLocks noChangeAspect="1"/>
          </p:cNvGrpSpPr>
          <p:nvPr/>
        </p:nvGrpSpPr>
        <p:grpSpPr>
          <a:xfrm>
            <a:off x="5400785" y="5433643"/>
            <a:ext cx="585662" cy="817317"/>
            <a:chOff x="154993" y="99049"/>
            <a:chExt cx="772366" cy="1076827"/>
          </a:xfrm>
        </p:grpSpPr>
        <p:pic>
          <p:nvPicPr>
            <p:cNvPr id="330" name="image2.png">
              <a:extLst>
                <a:ext uri="{FF2B5EF4-FFF2-40B4-BE49-F238E27FC236}">
                  <a16:creationId xmlns:a16="http://schemas.microsoft.com/office/drawing/2014/main" id="{28E211E0-D1F3-44A9-A0D4-40C8E577BE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1" name="Afbeelding 330">
              <a:extLst>
                <a:ext uri="{FF2B5EF4-FFF2-40B4-BE49-F238E27FC236}">
                  <a16:creationId xmlns:a16="http://schemas.microsoft.com/office/drawing/2014/main" id="{94D3210F-920D-4AEC-ACC1-D036FE0259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32" name="Groep 331">
            <a:extLst>
              <a:ext uri="{FF2B5EF4-FFF2-40B4-BE49-F238E27FC236}">
                <a16:creationId xmlns:a16="http://schemas.microsoft.com/office/drawing/2014/main" id="{E754DCB7-A04B-4F53-BF15-3EABB5A99523}"/>
              </a:ext>
            </a:extLst>
          </p:cNvPr>
          <p:cNvGrpSpPr>
            <a:grpSpLocks noChangeAspect="1"/>
          </p:cNvGrpSpPr>
          <p:nvPr/>
        </p:nvGrpSpPr>
        <p:grpSpPr>
          <a:xfrm>
            <a:off x="5080746" y="5830504"/>
            <a:ext cx="591609" cy="817260"/>
            <a:chOff x="1537609" y="5128444"/>
            <a:chExt cx="779145" cy="1076325"/>
          </a:xfrm>
        </p:grpSpPr>
        <p:pic>
          <p:nvPicPr>
            <p:cNvPr id="333" name="image2.png">
              <a:extLst>
                <a:ext uri="{FF2B5EF4-FFF2-40B4-BE49-F238E27FC236}">
                  <a16:creationId xmlns:a16="http://schemas.microsoft.com/office/drawing/2014/main" id="{D189A5FE-E7DF-43B1-84DC-FC1462E735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4" name="Afbeelding 333">
              <a:extLst>
                <a:ext uri="{FF2B5EF4-FFF2-40B4-BE49-F238E27FC236}">
                  <a16:creationId xmlns:a16="http://schemas.microsoft.com/office/drawing/2014/main" id="{66C353E8-5EE2-4A27-829B-5D2B5742A5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35" name="image2.png">
            <a:extLst>
              <a:ext uri="{FF2B5EF4-FFF2-40B4-BE49-F238E27FC236}">
                <a16:creationId xmlns:a16="http://schemas.microsoft.com/office/drawing/2014/main" id="{27C16FA6-C69F-4E3D-8E5A-9749EA7DBA3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6245826" y="174647"/>
            <a:ext cx="599377" cy="817200"/>
          </a:xfrm>
          <a:prstGeom prst="rect">
            <a:avLst/>
          </a:prstGeom>
          <a:ln/>
        </p:spPr>
      </p:pic>
      <p:pic>
        <p:nvPicPr>
          <p:cNvPr id="336" name="image2.png">
            <a:extLst>
              <a:ext uri="{FF2B5EF4-FFF2-40B4-BE49-F238E27FC236}">
                <a16:creationId xmlns:a16="http://schemas.microsoft.com/office/drawing/2014/main" id="{061BAB50-E2F1-4698-9797-A89BFF6584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6582498" y="374673"/>
            <a:ext cx="605224" cy="817200"/>
          </a:xfrm>
          <a:prstGeom prst="rect">
            <a:avLst/>
          </a:prstGeom>
          <a:ln/>
        </p:spPr>
      </p:pic>
      <p:pic>
        <p:nvPicPr>
          <p:cNvPr id="337" name="image2.png">
            <a:extLst>
              <a:ext uri="{FF2B5EF4-FFF2-40B4-BE49-F238E27FC236}">
                <a16:creationId xmlns:a16="http://schemas.microsoft.com/office/drawing/2014/main" id="{1BBEB593-9997-4F85-B927-A936D81A5A0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6219156" y="778532"/>
            <a:ext cx="596177" cy="817200"/>
          </a:xfrm>
          <a:prstGeom prst="rect">
            <a:avLst/>
          </a:prstGeom>
          <a:ln/>
        </p:spPr>
      </p:pic>
      <p:pic>
        <p:nvPicPr>
          <p:cNvPr id="338" name="image2.png">
            <a:extLst>
              <a:ext uri="{FF2B5EF4-FFF2-40B4-BE49-F238E27FC236}">
                <a16:creationId xmlns:a16="http://schemas.microsoft.com/office/drawing/2014/main" id="{DDD49E99-5476-4B16-B706-5282B9CA8B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6594851" y="991892"/>
            <a:ext cx="592871" cy="817200"/>
          </a:xfrm>
          <a:prstGeom prst="rect">
            <a:avLst/>
          </a:prstGeom>
          <a:ln/>
        </p:spPr>
      </p:pic>
      <p:pic>
        <p:nvPicPr>
          <p:cNvPr id="339" name="image2.png">
            <a:extLst>
              <a:ext uri="{FF2B5EF4-FFF2-40B4-BE49-F238E27FC236}">
                <a16:creationId xmlns:a16="http://schemas.microsoft.com/office/drawing/2014/main" id="{869E2B2C-45FE-42E5-A38F-FAE6AA1BF6C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6278210" y="1388753"/>
            <a:ext cx="591414" cy="817200"/>
          </a:xfrm>
          <a:prstGeom prst="rect">
            <a:avLst/>
          </a:prstGeom>
          <a:ln/>
        </p:spPr>
      </p:pic>
      <p:grpSp>
        <p:nvGrpSpPr>
          <p:cNvPr id="340" name="Groep 339">
            <a:extLst>
              <a:ext uri="{FF2B5EF4-FFF2-40B4-BE49-F238E27FC236}">
                <a16:creationId xmlns:a16="http://schemas.microsoft.com/office/drawing/2014/main" id="{0F1464A3-3947-46A2-8EB1-B17A93E350ED}"/>
              </a:ext>
            </a:extLst>
          </p:cNvPr>
          <p:cNvGrpSpPr>
            <a:grpSpLocks noChangeAspect="1"/>
          </p:cNvGrpSpPr>
          <p:nvPr/>
        </p:nvGrpSpPr>
        <p:grpSpPr>
          <a:xfrm>
            <a:off x="6226141" y="5219648"/>
            <a:ext cx="585662" cy="817317"/>
            <a:chOff x="154814" y="94750"/>
            <a:chExt cx="772366" cy="1076828"/>
          </a:xfrm>
        </p:grpSpPr>
        <p:pic>
          <p:nvPicPr>
            <p:cNvPr id="341" name="image2.png">
              <a:extLst>
                <a:ext uri="{FF2B5EF4-FFF2-40B4-BE49-F238E27FC236}">
                  <a16:creationId xmlns:a16="http://schemas.microsoft.com/office/drawing/2014/main" id="{2EE08B35-FCAA-48B4-AA6D-317D6A9587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2" name="Afbeelding 341">
              <a:extLst>
                <a:ext uri="{FF2B5EF4-FFF2-40B4-BE49-F238E27FC236}">
                  <a16:creationId xmlns:a16="http://schemas.microsoft.com/office/drawing/2014/main" id="{3B192F8D-ED94-4B70-B1F9-2FA9F138D1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3" name="Afbeelding 342">
              <a:extLst>
                <a:ext uri="{FF2B5EF4-FFF2-40B4-BE49-F238E27FC236}">
                  <a16:creationId xmlns:a16="http://schemas.microsoft.com/office/drawing/2014/main" id="{800C8332-3022-449F-9352-CF5EEE4A77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4" name="Afbeelding 343">
              <a:extLst>
                <a:ext uri="{FF2B5EF4-FFF2-40B4-BE49-F238E27FC236}">
                  <a16:creationId xmlns:a16="http://schemas.microsoft.com/office/drawing/2014/main" id="{187B8652-25C4-44DC-BA87-A187334159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45" name="Groep 344">
            <a:extLst>
              <a:ext uri="{FF2B5EF4-FFF2-40B4-BE49-F238E27FC236}">
                <a16:creationId xmlns:a16="http://schemas.microsoft.com/office/drawing/2014/main" id="{158EFFD6-BC42-49E3-99B1-125A0D978E8B}"/>
              </a:ext>
            </a:extLst>
          </p:cNvPr>
          <p:cNvGrpSpPr>
            <a:grpSpLocks noChangeAspect="1"/>
          </p:cNvGrpSpPr>
          <p:nvPr/>
        </p:nvGrpSpPr>
        <p:grpSpPr>
          <a:xfrm>
            <a:off x="6546180" y="5433008"/>
            <a:ext cx="585662" cy="817317"/>
            <a:chOff x="154993" y="99049"/>
            <a:chExt cx="772366" cy="1076827"/>
          </a:xfrm>
        </p:grpSpPr>
        <p:pic>
          <p:nvPicPr>
            <p:cNvPr id="346" name="image2.png">
              <a:extLst>
                <a:ext uri="{FF2B5EF4-FFF2-40B4-BE49-F238E27FC236}">
                  <a16:creationId xmlns:a16="http://schemas.microsoft.com/office/drawing/2014/main" id="{9C36F5A0-FE5C-44C6-B120-EEF97ED48F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7" name="Afbeelding 346">
              <a:extLst>
                <a:ext uri="{FF2B5EF4-FFF2-40B4-BE49-F238E27FC236}">
                  <a16:creationId xmlns:a16="http://schemas.microsoft.com/office/drawing/2014/main" id="{3C834526-9560-4F47-9C51-4FD9F5DEFE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48" name="Groep 347">
            <a:extLst>
              <a:ext uri="{FF2B5EF4-FFF2-40B4-BE49-F238E27FC236}">
                <a16:creationId xmlns:a16="http://schemas.microsoft.com/office/drawing/2014/main" id="{32B88F77-1BB5-48AB-9E40-7E0486BE3868}"/>
              </a:ext>
            </a:extLst>
          </p:cNvPr>
          <p:cNvGrpSpPr>
            <a:grpSpLocks noChangeAspect="1"/>
          </p:cNvGrpSpPr>
          <p:nvPr/>
        </p:nvGrpSpPr>
        <p:grpSpPr>
          <a:xfrm>
            <a:off x="6226141" y="5829869"/>
            <a:ext cx="591609" cy="817260"/>
            <a:chOff x="1537609" y="5128444"/>
            <a:chExt cx="779145" cy="1076325"/>
          </a:xfrm>
        </p:grpSpPr>
        <p:pic>
          <p:nvPicPr>
            <p:cNvPr id="349" name="image2.png">
              <a:extLst>
                <a:ext uri="{FF2B5EF4-FFF2-40B4-BE49-F238E27FC236}">
                  <a16:creationId xmlns:a16="http://schemas.microsoft.com/office/drawing/2014/main" id="{779A34F8-8812-43DF-AB96-691729B8AF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0" name="Afbeelding 349">
              <a:extLst>
                <a:ext uri="{FF2B5EF4-FFF2-40B4-BE49-F238E27FC236}">
                  <a16:creationId xmlns:a16="http://schemas.microsoft.com/office/drawing/2014/main" id="{61D7FB09-DA19-43C0-823D-54D8B4D262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51" name="image2.png">
            <a:extLst>
              <a:ext uri="{FF2B5EF4-FFF2-40B4-BE49-F238E27FC236}">
                <a16:creationId xmlns:a16="http://schemas.microsoft.com/office/drawing/2014/main" id="{F76EA816-1D04-4DBD-8903-0D95217E17B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7385761" y="174012"/>
            <a:ext cx="599377" cy="817200"/>
          </a:xfrm>
          <a:prstGeom prst="rect">
            <a:avLst/>
          </a:prstGeom>
          <a:ln/>
        </p:spPr>
      </p:pic>
      <p:pic>
        <p:nvPicPr>
          <p:cNvPr id="352" name="image2.png">
            <a:extLst>
              <a:ext uri="{FF2B5EF4-FFF2-40B4-BE49-F238E27FC236}">
                <a16:creationId xmlns:a16="http://schemas.microsoft.com/office/drawing/2014/main" id="{C36F00C9-4DF2-4FD7-B3C2-98F882299CE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7722433" y="374038"/>
            <a:ext cx="605224" cy="817200"/>
          </a:xfrm>
          <a:prstGeom prst="rect">
            <a:avLst/>
          </a:prstGeom>
          <a:ln/>
        </p:spPr>
      </p:pic>
      <p:pic>
        <p:nvPicPr>
          <p:cNvPr id="353" name="image2.png">
            <a:extLst>
              <a:ext uri="{FF2B5EF4-FFF2-40B4-BE49-F238E27FC236}">
                <a16:creationId xmlns:a16="http://schemas.microsoft.com/office/drawing/2014/main" id="{F3B56F57-7000-4E4E-93BA-8013FA15CA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7359091" y="777897"/>
            <a:ext cx="596177" cy="817200"/>
          </a:xfrm>
          <a:prstGeom prst="rect">
            <a:avLst/>
          </a:prstGeom>
          <a:ln/>
        </p:spPr>
      </p:pic>
      <p:pic>
        <p:nvPicPr>
          <p:cNvPr id="354" name="image2.png">
            <a:extLst>
              <a:ext uri="{FF2B5EF4-FFF2-40B4-BE49-F238E27FC236}">
                <a16:creationId xmlns:a16="http://schemas.microsoft.com/office/drawing/2014/main" id="{D8890A55-04D1-47EC-BE58-9D225DA9327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7734786" y="991257"/>
            <a:ext cx="592871" cy="817200"/>
          </a:xfrm>
          <a:prstGeom prst="rect">
            <a:avLst/>
          </a:prstGeom>
          <a:ln/>
        </p:spPr>
      </p:pic>
      <p:pic>
        <p:nvPicPr>
          <p:cNvPr id="355" name="image2.png">
            <a:extLst>
              <a:ext uri="{FF2B5EF4-FFF2-40B4-BE49-F238E27FC236}">
                <a16:creationId xmlns:a16="http://schemas.microsoft.com/office/drawing/2014/main" id="{EF0254E7-D203-4882-BC46-C842E5193CB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7418145" y="1388118"/>
            <a:ext cx="591414" cy="817200"/>
          </a:xfrm>
          <a:prstGeom prst="rect">
            <a:avLst/>
          </a:prstGeom>
          <a:ln/>
        </p:spPr>
      </p:pic>
      <p:grpSp>
        <p:nvGrpSpPr>
          <p:cNvPr id="356" name="Groep 355">
            <a:extLst>
              <a:ext uri="{FF2B5EF4-FFF2-40B4-BE49-F238E27FC236}">
                <a16:creationId xmlns:a16="http://schemas.microsoft.com/office/drawing/2014/main" id="{4A4ED889-490B-4F52-92A4-84EE61D8DB64}"/>
              </a:ext>
            </a:extLst>
          </p:cNvPr>
          <p:cNvGrpSpPr>
            <a:grpSpLocks noChangeAspect="1"/>
          </p:cNvGrpSpPr>
          <p:nvPr/>
        </p:nvGrpSpPr>
        <p:grpSpPr>
          <a:xfrm>
            <a:off x="7366076" y="5219013"/>
            <a:ext cx="585662" cy="817317"/>
            <a:chOff x="154814" y="94750"/>
            <a:chExt cx="772366" cy="1076828"/>
          </a:xfrm>
        </p:grpSpPr>
        <p:pic>
          <p:nvPicPr>
            <p:cNvPr id="357" name="image2.png">
              <a:extLst>
                <a:ext uri="{FF2B5EF4-FFF2-40B4-BE49-F238E27FC236}">
                  <a16:creationId xmlns:a16="http://schemas.microsoft.com/office/drawing/2014/main" id="{0993A538-A249-4B39-9610-B0AC632954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8" name="Afbeelding 357">
              <a:extLst>
                <a:ext uri="{FF2B5EF4-FFF2-40B4-BE49-F238E27FC236}">
                  <a16:creationId xmlns:a16="http://schemas.microsoft.com/office/drawing/2014/main" id="{0D64CC2F-963F-4F94-99A4-C80163F55B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9" name="Afbeelding 358">
              <a:extLst>
                <a:ext uri="{FF2B5EF4-FFF2-40B4-BE49-F238E27FC236}">
                  <a16:creationId xmlns:a16="http://schemas.microsoft.com/office/drawing/2014/main" id="{B2846802-DE0A-4709-B45C-531E76536D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0" name="Afbeelding 359">
              <a:extLst>
                <a:ext uri="{FF2B5EF4-FFF2-40B4-BE49-F238E27FC236}">
                  <a16:creationId xmlns:a16="http://schemas.microsoft.com/office/drawing/2014/main" id="{2F85B78C-63F3-493D-99B4-D4292FE2B1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61" name="Groep 360">
            <a:extLst>
              <a:ext uri="{FF2B5EF4-FFF2-40B4-BE49-F238E27FC236}">
                <a16:creationId xmlns:a16="http://schemas.microsoft.com/office/drawing/2014/main" id="{5B47E172-DBEB-40EA-AA68-89949ED9B972}"/>
              </a:ext>
            </a:extLst>
          </p:cNvPr>
          <p:cNvGrpSpPr>
            <a:grpSpLocks noChangeAspect="1"/>
          </p:cNvGrpSpPr>
          <p:nvPr/>
        </p:nvGrpSpPr>
        <p:grpSpPr>
          <a:xfrm>
            <a:off x="7686115" y="5432373"/>
            <a:ext cx="585662" cy="817317"/>
            <a:chOff x="154993" y="99049"/>
            <a:chExt cx="772366" cy="1076827"/>
          </a:xfrm>
        </p:grpSpPr>
        <p:pic>
          <p:nvPicPr>
            <p:cNvPr id="362" name="image2.png">
              <a:extLst>
                <a:ext uri="{FF2B5EF4-FFF2-40B4-BE49-F238E27FC236}">
                  <a16:creationId xmlns:a16="http://schemas.microsoft.com/office/drawing/2014/main" id="{B090AEBC-EA7A-454D-94DE-EB1CCA5958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3" name="Afbeelding 362">
              <a:extLst>
                <a:ext uri="{FF2B5EF4-FFF2-40B4-BE49-F238E27FC236}">
                  <a16:creationId xmlns:a16="http://schemas.microsoft.com/office/drawing/2014/main" id="{B2F79012-603A-4DD4-BAFB-3BCB484D0E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64" name="Groep 363">
            <a:extLst>
              <a:ext uri="{FF2B5EF4-FFF2-40B4-BE49-F238E27FC236}">
                <a16:creationId xmlns:a16="http://schemas.microsoft.com/office/drawing/2014/main" id="{5D1DEAC3-AC33-4617-8EEF-962D5415AD95}"/>
              </a:ext>
            </a:extLst>
          </p:cNvPr>
          <p:cNvGrpSpPr>
            <a:grpSpLocks noChangeAspect="1"/>
          </p:cNvGrpSpPr>
          <p:nvPr/>
        </p:nvGrpSpPr>
        <p:grpSpPr>
          <a:xfrm>
            <a:off x="7366076" y="5829234"/>
            <a:ext cx="591609" cy="817260"/>
            <a:chOff x="1537609" y="5128444"/>
            <a:chExt cx="779145" cy="1076325"/>
          </a:xfrm>
        </p:grpSpPr>
        <p:pic>
          <p:nvPicPr>
            <p:cNvPr id="365" name="image2.png">
              <a:extLst>
                <a:ext uri="{FF2B5EF4-FFF2-40B4-BE49-F238E27FC236}">
                  <a16:creationId xmlns:a16="http://schemas.microsoft.com/office/drawing/2014/main" id="{F338A7C2-E693-40BE-8A2D-36C7D5B183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6" name="Afbeelding 365">
              <a:extLst>
                <a:ext uri="{FF2B5EF4-FFF2-40B4-BE49-F238E27FC236}">
                  <a16:creationId xmlns:a16="http://schemas.microsoft.com/office/drawing/2014/main" id="{969782BB-E681-4F12-930B-BCC468C6E1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67" name="image2.png">
            <a:extLst>
              <a:ext uri="{FF2B5EF4-FFF2-40B4-BE49-F238E27FC236}">
                <a16:creationId xmlns:a16="http://schemas.microsoft.com/office/drawing/2014/main" id="{51A32C26-1CDB-4F54-AD6C-33A75BC233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8507916" y="174012"/>
            <a:ext cx="599377" cy="817200"/>
          </a:xfrm>
          <a:prstGeom prst="rect">
            <a:avLst/>
          </a:prstGeom>
          <a:ln/>
        </p:spPr>
      </p:pic>
      <p:pic>
        <p:nvPicPr>
          <p:cNvPr id="368" name="image2.png">
            <a:extLst>
              <a:ext uri="{FF2B5EF4-FFF2-40B4-BE49-F238E27FC236}">
                <a16:creationId xmlns:a16="http://schemas.microsoft.com/office/drawing/2014/main" id="{07CEB486-2030-4A1D-9EBD-3191DE64D9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8844588" y="374038"/>
            <a:ext cx="605224" cy="817200"/>
          </a:xfrm>
          <a:prstGeom prst="rect">
            <a:avLst/>
          </a:prstGeom>
          <a:ln/>
        </p:spPr>
      </p:pic>
      <p:pic>
        <p:nvPicPr>
          <p:cNvPr id="369" name="image2.png">
            <a:extLst>
              <a:ext uri="{FF2B5EF4-FFF2-40B4-BE49-F238E27FC236}">
                <a16:creationId xmlns:a16="http://schemas.microsoft.com/office/drawing/2014/main" id="{9CD527A4-7232-4C36-812E-4C7A5989015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8481246" y="777897"/>
            <a:ext cx="596177" cy="817200"/>
          </a:xfrm>
          <a:prstGeom prst="rect">
            <a:avLst/>
          </a:prstGeom>
          <a:ln/>
        </p:spPr>
      </p:pic>
      <p:pic>
        <p:nvPicPr>
          <p:cNvPr id="370" name="image2.png">
            <a:extLst>
              <a:ext uri="{FF2B5EF4-FFF2-40B4-BE49-F238E27FC236}">
                <a16:creationId xmlns:a16="http://schemas.microsoft.com/office/drawing/2014/main" id="{20A29BBE-6C59-4ED4-B3DC-7C59A97A48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8856941" y="991257"/>
            <a:ext cx="592871" cy="817200"/>
          </a:xfrm>
          <a:prstGeom prst="rect">
            <a:avLst/>
          </a:prstGeom>
          <a:ln/>
        </p:spPr>
      </p:pic>
      <p:pic>
        <p:nvPicPr>
          <p:cNvPr id="371" name="image2.png">
            <a:extLst>
              <a:ext uri="{FF2B5EF4-FFF2-40B4-BE49-F238E27FC236}">
                <a16:creationId xmlns:a16="http://schemas.microsoft.com/office/drawing/2014/main" id="{B2896FCB-583E-418F-B360-68B3A4892E6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8540300" y="1388118"/>
            <a:ext cx="591414" cy="817200"/>
          </a:xfrm>
          <a:prstGeom prst="rect">
            <a:avLst/>
          </a:prstGeom>
          <a:ln/>
        </p:spPr>
      </p:pic>
      <p:grpSp>
        <p:nvGrpSpPr>
          <p:cNvPr id="372" name="Groep 371">
            <a:extLst>
              <a:ext uri="{FF2B5EF4-FFF2-40B4-BE49-F238E27FC236}">
                <a16:creationId xmlns:a16="http://schemas.microsoft.com/office/drawing/2014/main" id="{C68F30C1-B103-47D8-B8FE-C8AB1DFE0564}"/>
              </a:ext>
            </a:extLst>
          </p:cNvPr>
          <p:cNvGrpSpPr>
            <a:grpSpLocks noChangeAspect="1"/>
          </p:cNvGrpSpPr>
          <p:nvPr/>
        </p:nvGrpSpPr>
        <p:grpSpPr>
          <a:xfrm>
            <a:off x="8488231" y="5219013"/>
            <a:ext cx="585662" cy="817317"/>
            <a:chOff x="154814" y="94750"/>
            <a:chExt cx="772366" cy="1076828"/>
          </a:xfrm>
        </p:grpSpPr>
        <p:pic>
          <p:nvPicPr>
            <p:cNvPr id="373" name="image2.png">
              <a:extLst>
                <a:ext uri="{FF2B5EF4-FFF2-40B4-BE49-F238E27FC236}">
                  <a16:creationId xmlns:a16="http://schemas.microsoft.com/office/drawing/2014/main" id="{E93478B5-325F-4565-A9C4-D13D4043D4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4" name="Afbeelding 373">
              <a:extLst>
                <a:ext uri="{FF2B5EF4-FFF2-40B4-BE49-F238E27FC236}">
                  <a16:creationId xmlns:a16="http://schemas.microsoft.com/office/drawing/2014/main" id="{D97CFF17-5F9E-460E-9E3E-25D025562B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5" name="Afbeelding 374">
              <a:extLst>
                <a:ext uri="{FF2B5EF4-FFF2-40B4-BE49-F238E27FC236}">
                  <a16:creationId xmlns:a16="http://schemas.microsoft.com/office/drawing/2014/main" id="{879DC6F4-9A40-4A8F-9B24-D6449B3BF7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6" name="Afbeelding 375">
              <a:extLst>
                <a:ext uri="{FF2B5EF4-FFF2-40B4-BE49-F238E27FC236}">
                  <a16:creationId xmlns:a16="http://schemas.microsoft.com/office/drawing/2014/main" id="{7A875B18-807A-48AE-9F88-B26610B2E0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77" name="Groep 376">
            <a:extLst>
              <a:ext uri="{FF2B5EF4-FFF2-40B4-BE49-F238E27FC236}">
                <a16:creationId xmlns:a16="http://schemas.microsoft.com/office/drawing/2014/main" id="{558A3799-0980-4F79-99E7-1E3CA98F079A}"/>
              </a:ext>
            </a:extLst>
          </p:cNvPr>
          <p:cNvGrpSpPr>
            <a:grpSpLocks noChangeAspect="1"/>
          </p:cNvGrpSpPr>
          <p:nvPr/>
        </p:nvGrpSpPr>
        <p:grpSpPr>
          <a:xfrm>
            <a:off x="8808270" y="5432373"/>
            <a:ext cx="585662" cy="817317"/>
            <a:chOff x="154993" y="99049"/>
            <a:chExt cx="772366" cy="1076827"/>
          </a:xfrm>
        </p:grpSpPr>
        <p:pic>
          <p:nvPicPr>
            <p:cNvPr id="378" name="image2.png">
              <a:extLst>
                <a:ext uri="{FF2B5EF4-FFF2-40B4-BE49-F238E27FC236}">
                  <a16:creationId xmlns:a16="http://schemas.microsoft.com/office/drawing/2014/main" id="{10F29319-F3AB-4B60-9F6F-83373FBEA4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9" name="Afbeelding 378">
              <a:extLst>
                <a:ext uri="{FF2B5EF4-FFF2-40B4-BE49-F238E27FC236}">
                  <a16:creationId xmlns:a16="http://schemas.microsoft.com/office/drawing/2014/main" id="{E761189D-F0C3-467F-8190-97D8EAC036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80" name="Groep 379">
            <a:extLst>
              <a:ext uri="{FF2B5EF4-FFF2-40B4-BE49-F238E27FC236}">
                <a16:creationId xmlns:a16="http://schemas.microsoft.com/office/drawing/2014/main" id="{B002C205-E1F6-49A0-8AF5-8EE3240BE6F0}"/>
              </a:ext>
            </a:extLst>
          </p:cNvPr>
          <p:cNvGrpSpPr>
            <a:grpSpLocks noChangeAspect="1"/>
          </p:cNvGrpSpPr>
          <p:nvPr/>
        </p:nvGrpSpPr>
        <p:grpSpPr>
          <a:xfrm>
            <a:off x="8488231" y="5829234"/>
            <a:ext cx="591609" cy="817260"/>
            <a:chOff x="1537609" y="5128444"/>
            <a:chExt cx="779145" cy="1076325"/>
          </a:xfrm>
        </p:grpSpPr>
        <p:pic>
          <p:nvPicPr>
            <p:cNvPr id="381" name="image2.png">
              <a:extLst>
                <a:ext uri="{FF2B5EF4-FFF2-40B4-BE49-F238E27FC236}">
                  <a16:creationId xmlns:a16="http://schemas.microsoft.com/office/drawing/2014/main" id="{13A6AB10-2117-409E-B183-709278184B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82" name="Afbeelding 381">
              <a:extLst>
                <a:ext uri="{FF2B5EF4-FFF2-40B4-BE49-F238E27FC236}">
                  <a16:creationId xmlns:a16="http://schemas.microsoft.com/office/drawing/2014/main" id="{3CCB13D7-C811-42D9-996A-97DAFE23E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83" name="image2.png">
            <a:extLst>
              <a:ext uri="{FF2B5EF4-FFF2-40B4-BE49-F238E27FC236}">
                <a16:creationId xmlns:a16="http://schemas.microsoft.com/office/drawing/2014/main" id="{C431A907-A2C9-4EED-B0F1-0A486096B3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9669331" y="173377"/>
            <a:ext cx="599377" cy="817200"/>
          </a:xfrm>
          <a:prstGeom prst="rect">
            <a:avLst/>
          </a:prstGeom>
          <a:ln/>
        </p:spPr>
      </p:pic>
      <p:pic>
        <p:nvPicPr>
          <p:cNvPr id="384" name="image2.png">
            <a:extLst>
              <a:ext uri="{FF2B5EF4-FFF2-40B4-BE49-F238E27FC236}">
                <a16:creationId xmlns:a16="http://schemas.microsoft.com/office/drawing/2014/main" id="{AFEA229E-63CC-4B0F-8AD3-7CB3800DF8E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10006003" y="373403"/>
            <a:ext cx="605224" cy="817200"/>
          </a:xfrm>
          <a:prstGeom prst="rect">
            <a:avLst/>
          </a:prstGeom>
          <a:ln/>
        </p:spPr>
      </p:pic>
      <p:pic>
        <p:nvPicPr>
          <p:cNvPr id="385" name="image2.png">
            <a:extLst>
              <a:ext uri="{FF2B5EF4-FFF2-40B4-BE49-F238E27FC236}">
                <a16:creationId xmlns:a16="http://schemas.microsoft.com/office/drawing/2014/main" id="{BE35A132-BF43-49EA-AEEA-CA6ED23BB2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9642661" y="777262"/>
            <a:ext cx="596177" cy="817200"/>
          </a:xfrm>
          <a:prstGeom prst="rect">
            <a:avLst/>
          </a:prstGeom>
          <a:ln/>
        </p:spPr>
      </p:pic>
      <p:pic>
        <p:nvPicPr>
          <p:cNvPr id="386" name="image2.png">
            <a:extLst>
              <a:ext uri="{FF2B5EF4-FFF2-40B4-BE49-F238E27FC236}">
                <a16:creationId xmlns:a16="http://schemas.microsoft.com/office/drawing/2014/main" id="{0A4BA547-EC44-4454-BAF3-556027F562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10018356" y="990622"/>
            <a:ext cx="592871" cy="817200"/>
          </a:xfrm>
          <a:prstGeom prst="rect">
            <a:avLst/>
          </a:prstGeom>
          <a:ln/>
        </p:spPr>
      </p:pic>
      <p:pic>
        <p:nvPicPr>
          <p:cNvPr id="387" name="image2.png">
            <a:extLst>
              <a:ext uri="{FF2B5EF4-FFF2-40B4-BE49-F238E27FC236}">
                <a16:creationId xmlns:a16="http://schemas.microsoft.com/office/drawing/2014/main" id="{2A411B85-0386-4BFB-B981-5A773E668C8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9701715" y="1387483"/>
            <a:ext cx="591414" cy="817200"/>
          </a:xfrm>
          <a:prstGeom prst="rect">
            <a:avLst/>
          </a:prstGeom>
          <a:ln/>
        </p:spPr>
      </p:pic>
      <p:grpSp>
        <p:nvGrpSpPr>
          <p:cNvPr id="388" name="Groep 387">
            <a:extLst>
              <a:ext uri="{FF2B5EF4-FFF2-40B4-BE49-F238E27FC236}">
                <a16:creationId xmlns:a16="http://schemas.microsoft.com/office/drawing/2014/main" id="{2CA6F57E-D211-4ADB-8B48-DA58C4D87F23}"/>
              </a:ext>
            </a:extLst>
          </p:cNvPr>
          <p:cNvGrpSpPr>
            <a:grpSpLocks noChangeAspect="1"/>
          </p:cNvGrpSpPr>
          <p:nvPr/>
        </p:nvGrpSpPr>
        <p:grpSpPr>
          <a:xfrm>
            <a:off x="9649646" y="5218378"/>
            <a:ext cx="585662" cy="817317"/>
            <a:chOff x="154814" y="94750"/>
            <a:chExt cx="772366" cy="1076828"/>
          </a:xfrm>
        </p:grpSpPr>
        <p:pic>
          <p:nvPicPr>
            <p:cNvPr id="389" name="image2.png">
              <a:extLst>
                <a:ext uri="{FF2B5EF4-FFF2-40B4-BE49-F238E27FC236}">
                  <a16:creationId xmlns:a16="http://schemas.microsoft.com/office/drawing/2014/main" id="{CA7754E2-CE25-4906-B875-457C76E644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0" name="Afbeelding 389">
              <a:extLst>
                <a:ext uri="{FF2B5EF4-FFF2-40B4-BE49-F238E27FC236}">
                  <a16:creationId xmlns:a16="http://schemas.microsoft.com/office/drawing/2014/main" id="{ACF0D2C1-90A5-4AB0-AE7F-AD45B82D67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1" name="Afbeelding 390">
              <a:extLst>
                <a:ext uri="{FF2B5EF4-FFF2-40B4-BE49-F238E27FC236}">
                  <a16:creationId xmlns:a16="http://schemas.microsoft.com/office/drawing/2014/main" id="{F7B14CC7-F37F-4FC4-9A44-2E8DF30C99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2" name="Afbeelding 391">
              <a:extLst>
                <a:ext uri="{FF2B5EF4-FFF2-40B4-BE49-F238E27FC236}">
                  <a16:creationId xmlns:a16="http://schemas.microsoft.com/office/drawing/2014/main" id="{D50A0C66-3C65-4F7D-B03E-499E7C9B85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93" name="Groep 392">
            <a:extLst>
              <a:ext uri="{FF2B5EF4-FFF2-40B4-BE49-F238E27FC236}">
                <a16:creationId xmlns:a16="http://schemas.microsoft.com/office/drawing/2014/main" id="{72894BF3-C504-4C62-BCD6-BEC60D0C1829}"/>
              </a:ext>
            </a:extLst>
          </p:cNvPr>
          <p:cNvGrpSpPr>
            <a:grpSpLocks noChangeAspect="1"/>
          </p:cNvGrpSpPr>
          <p:nvPr/>
        </p:nvGrpSpPr>
        <p:grpSpPr>
          <a:xfrm>
            <a:off x="9969685" y="5431738"/>
            <a:ext cx="585662" cy="817317"/>
            <a:chOff x="154993" y="99049"/>
            <a:chExt cx="772366" cy="1076827"/>
          </a:xfrm>
        </p:grpSpPr>
        <p:pic>
          <p:nvPicPr>
            <p:cNvPr id="394" name="image2.png">
              <a:extLst>
                <a:ext uri="{FF2B5EF4-FFF2-40B4-BE49-F238E27FC236}">
                  <a16:creationId xmlns:a16="http://schemas.microsoft.com/office/drawing/2014/main" id="{DDEDE792-4E40-47A8-9DB1-168D2C4210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5" name="Afbeelding 394">
              <a:extLst>
                <a:ext uri="{FF2B5EF4-FFF2-40B4-BE49-F238E27FC236}">
                  <a16:creationId xmlns:a16="http://schemas.microsoft.com/office/drawing/2014/main" id="{F95BC471-DC08-41A3-ACBF-9BD6F08682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96" name="Groep 395">
            <a:extLst>
              <a:ext uri="{FF2B5EF4-FFF2-40B4-BE49-F238E27FC236}">
                <a16:creationId xmlns:a16="http://schemas.microsoft.com/office/drawing/2014/main" id="{C66B58BD-A273-4497-8F73-9EF56DF3C256}"/>
              </a:ext>
            </a:extLst>
          </p:cNvPr>
          <p:cNvGrpSpPr>
            <a:grpSpLocks noChangeAspect="1"/>
          </p:cNvGrpSpPr>
          <p:nvPr/>
        </p:nvGrpSpPr>
        <p:grpSpPr>
          <a:xfrm>
            <a:off x="9649646" y="5828599"/>
            <a:ext cx="591609" cy="817260"/>
            <a:chOff x="1537609" y="5128444"/>
            <a:chExt cx="779145" cy="1076325"/>
          </a:xfrm>
        </p:grpSpPr>
        <p:pic>
          <p:nvPicPr>
            <p:cNvPr id="397" name="image2.png">
              <a:extLst>
                <a:ext uri="{FF2B5EF4-FFF2-40B4-BE49-F238E27FC236}">
                  <a16:creationId xmlns:a16="http://schemas.microsoft.com/office/drawing/2014/main" id="{58F27AD3-2A8E-4B4F-A3BB-394599F1E1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8" name="Afbeelding 397">
              <a:extLst>
                <a:ext uri="{FF2B5EF4-FFF2-40B4-BE49-F238E27FC236}">
                  <a16:creationId xmlns:a16="http://schemas.microsoft.com/office/drawing/2014/main" id="{B2B89EDC-EFD8-43A0-B1D6-3E76F8E5C7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44" name="Ovaal 143">
            <a:extLst>
              <a:ext uri="{FF2B5EF4-FFF2-40B4-BE49-F238E27FC236}">
                <a16:creationId xmlns:a16="http://schemas.microsoft.com/office/drawing/2014/main" id="{77799180-ACEA-4D99-B797-8EA0644CFED1}"/>
              </a:ext>
            </a:extLst>
          </p:cNvPr>
          <p:cNvSpPr/>
          <p:nvPr/>
        </p:nvSpPr>
        <p:spPr>
          <a:xfrm>
            <a:off x="11174203" y="3358693"/>
            <a:ext cx="831099" cy="83127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00B4E24-B642-4845-B955-F7C3C55702BA}" type="slidenum">
              <a:rPr lang="nl-BE" sz="3000" b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7</a:t>
            </a:fld>
            <a:endParaRPr lang="nl-BE" sz="3000" b="1" dirty="0">
              <a:ln w="95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1373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8148E-6 L 0.00977 0.208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8.33333E-7 1.48148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" y="-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0.01627 0.2666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2.91667E-6 -2.96296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" y="-1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7 L 0.01433 0.2976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" y="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3.54167E-6 1.25767E-1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-0.01575 0.3567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6.25E-7 1.48148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0.01198 0.3858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7 L 3.95833E-6 1.11111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" y="-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0.01368 -0.2659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8 -0.26597 L -2.91667E-6 4.07407E-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1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33333E-6 L -0.01224 -0.208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-1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-2.5E-6 -4.81481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" y="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33333E-6 L 0.01394 -0.1768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-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-3.125E-6 1.11111E-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48148E-6 L 0.00977 0.2087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2.70833E-6 1.48148E-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85185E-6 L -0.01627 0.2666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4.375E-6 1.85185E-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85185E-6 L 0.01432 0.2976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2 0.29768 L 4.79167E-6 1.85185E-6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85185E-6 L -0.01575 0.35671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3.54167E-6 -1.85185E-6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81481E-6 L 0.01198 0.38587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7 L 1.04167E-6 4.81481E-6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01367 -0.26597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16667E-6 -2.22222E-6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-0.01224 -0.2081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2.5E-6 -1.85185E-6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0.01393 -0.17685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3 -0.17685 L 4.58333E-6 -3.33333E-6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48148E-6 L 0.00977 0.2087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5.55112E-17 1.48148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-0.01627 0.26666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1.66667E-6 1.85185E-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0.01433 0.29768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2.5E-6 1.85185E-6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5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-0.01575 0.35671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8.33333E-7 -1.85185E-6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4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81481E-6 L 0.01198 0.38587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7 L 3.75E-6 4.81481E-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3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L 0.01368 -0.26597 " pathEditMode="relative" rAng="0" ptsTypes="AA">
                                      <p:cBhvr>
                                        <p:cTn id="195" dur="2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8 -0.26597 L -3.125E-6 -2.22222E-6 " pathEditMode="relative" rAng="0" ptsTypes="AA">
                                      <p:cBhvr>
                                        <p:cTn id="199" dur="2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6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85185E-6 L -0.01223 -0.2081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3 -0.2081 L -4.58333E-6 -1.85185E-6 " pathEditMode="relative" rAng="0" ptsTypes="AA">
                                      <p:cBhvr>
                                        <p:cTn id="208" dur="2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33333E-6 L 0.01394 -0.17685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-2.70833E-6 -3.33333E-6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96296E-6 L 0.00977 0.20879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2.29167E-6 2.96296E-6 " pathEditMode="relative" rAng="0" ptsTypes="AA">
                                      <p:cBhvr>
                                        <p:cTn id="226" dur="2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33333E-6 L -0.01627 0.26666 " pathEditMode="relative" rAng="0" ptsTypes="AA">
                                      <p:cBhvr>
                                        <p:cTn id="231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3.95833E-6 3.33333E-6 " pathEditMode="relative" rAng="0" ptsTypes="AA">
                                      <p:cBhvr>
                                        <p:cTn id="235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3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0.01433 0.29768 " pathEditMode="relative" rAng="0" ptsTypes="AA">
                                      <p:cBhvr>
                                        <p:cTn id="240" dur="2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5E-6 1.85185E-6 " pathEditMode="relative" rAng="0" ptsTypes="AA">
                                      <p:cBhvr>
                                        <p:cTn id="244" dur="2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1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3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-0.01575 0.35671 " pathEditMode="relative" rAng="0" ptsTypes="AA">
                                      <p:cBhvr>
                                        <p:cTn id="249" dur="2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3.125E-6 -3.7037E-7 " pathEditMode="relative" rAng="0" ptsTypes="AA">
                                      <p:cBhvr>
                                        <p:cTn id="253" dur="2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0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3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0.01198 0.38588 " pathEditMode="relative" rAng="0" ptsTypes="AA">
                                      <p:cBhvr>
                                        <p:cTn id="258" dur="2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1.45833E-6 -3.7037E-6 " pathEditMode="relative" rAng="0" ptsTypes="AA">
                                      <p:cBhvr>
                                        <p:cTn id="262" dur="2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9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3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22222E-6 L 0.01367 -0.26597 " pathEditMode="relative" rAng="0" ptsTypes="AA">
                                      <p:cBhvr>
                                        <p:cTn id="267" dur="2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58333E-6 -2.22222E-6 " pathEditMode="relative" rAng="0" ptsTypes="AA">
                                      <p:cBhvr>
                                        <p:cTn id="271" dur="2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2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3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85185E-6 L -0.01224 -0.2081 " pathEditMode="relative" rAng="0" ptsTypes="AA">
                                      <p:cBhvr>
                                        <p:cTn id="276" dur="2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2.91667E-6 -1.85185E-6 " pathEditMode="relative" rAng="0" ptsTypes="AA">
                                      <p:cBhvr>
                                        <p:cTn id="280" dur="2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9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3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01394 -0.17685 " pathEditMode="relative" rAng="0" ptsTypes="AA">
                                      <p:cBhvr>
                                        <p:cTn id="285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5E-6 -1.85185E-6 " pathEditMode="relative" rAng="0" ptsTypes="AA">
                                      <p:cBhvr>
                                        <p:cTn id="289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4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0.00977 0.20879 " pathEditMode="relative" rAng="0" ptsTypes="AA">
                                      <p:cBhvr>
                                        <p:cTn id="294" dur="2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2.70833E-6 2.96296E-6 " pathEditMode="relative" rAng="0" ptsTypes="AA">
                                      <p:cBhvr>
                                        <p:cTn id="298" dur="2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9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33333E-6 L -0.01627 0.26666 " pathEditMode="relative" rAng="0" ptsTypes="AA">
                                      <p:cBhvr>
                                        <p:cTn id="303" dur="2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4.375E-6 3.33333E-6 " pathEditMode="relative" rAng="0" ptsTypes="AA">
                                      <p:cBhvr>
                                        <p:cTn id="307" dur="2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33333E-6 L 0.01432 0.29768 " pathEditMode="relative" rAng="0" ptsTypes="AA">
                                      <p:cBhvr>
                                        <p:cTn id="312" dur="2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2 0.29768 L 4.79167E-6 3.33333E-6 " pathEditMode="relative" rAng="0" ptsTypes="AA">
                                      <p:cBhvr>
                                        <p:cTn id="316" dur="2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L -0.01575 0.35671 " pathEditMode="relative" rAng="0" ptsTypes="AA">
                                      <p:cBhvr>
                                        <p:cTn id="321" dur="2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3.54167E-6 -3.7037E-7 " pathEditMode="relative" rAng="0" ptsTypes="AA">
                                      <p:cBhvr>
                                        <p:cTn id="325" dur="2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6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3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6 L 0.01198 0.38588 " pathEditMode="relative" rAng="0" ptsTypes="AA">
                                      <p:cBhvr>
                                        <p:cTn id="330" dur="2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1.04167E-6 -3.7037E-6 " pathEditMode="relative" rAng="0" ptsTypes="AA">
                                      <p:cBhvr>
                                        <p:cTn id="334" dur="2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5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3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0.01367 -0.26597 " pathEditMode="relative" rAng="0" ptsTypes="AA">
                                      <p:cBhvr>
                                        <p:cTn id="339" dur="2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16667E-6 -7.40741E-7 " pathEditMode="relative" rAng="0" ptsTypes="AA">
                                      <p:cBhvr>
                                        <p:cTn id="343" dur="2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3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-0.01224 -0.2081 " pathEditMode="relative" rAng="0" ptsTypes="AA">
                                      <p:cBhvr>
                                        <p:cTn id="348" dur="2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2.5E-6 -3.7037E-7 " pathEditMode="relative" rAng="0" ptsTypes="AA">
                                      <p:cBhvr>
                                        <p:cTn id="352" dur="2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5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85185E-6 L 0.01393 -0.17685 " pathEditMode="relative" rAng="0" ptsTypes="AA">
                                      <p:cBhvr>
                                        <p:cTn id="357" dur="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3 -0.17685 L 4.58333E-6 -1.85185E-6 " pathEditMode="relative" rAng="0" ptsTypes="AA">
                                      <p:cBhvr>
                                        <p:cTn id="361" dur="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0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3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44444E-6 L 0.00977 0.20879 " pathEditMode="relative" rAng="0" ptsTypes="AA">
                                      <p:cBhvr>
                                        <p:cTn id="366" dur="2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2.29167E-6 4.44444E-6 " pathEditMode="relative" rAng="0" ptsTypes="AA">
                                      <p:cBhvr>
                                        <p:cTn id="370" dur="2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5"/>
                  </p:tgtEl>
                </p:cond>
              </p:nextCondLst>
            </p:seq>
            <p:seq concurrent="1" nextAc="seek">
              <p:cTn id="371" restart="whenNotActive" fill="hold" evtFilter="cancelBubble" nodeType="interactiveSeq">
                <p:stCondLst>
                  <p:cond evt="onClick" delay="0">
                    <p:tgtEl>
                      <p:spTgt spid="3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2" fill="hold">
                      <p:stCondLst>
                        <p:cond delay="0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81481E-6 L -0.01627 0.26666 " pathEditMode="relative" rAng="0" ptsTypes="AA">
                                      <p:cBhvr>
                                        <p:cTn id="375" dur="2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3.95833E-6 4.81481E-6 " pathEditMode="relative" rAng="0" ptsTypes="AA">
                                      <p:cBhvr>
                                        <p:cTn id="379" dur="2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4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3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33333E-6 L 0.01433 0.29768 " pathEditMode="relative" rAng="0" ptsTypes="AA">
                                      <p:cBhvr>
                                        <p:cTn id="384" dur="2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4.79167E-6 3.33333E-6 " pathEditMode="relative" rAng="0" ptsTypes="AA">
                                      <p:cBhvr>
                                        <p:cTn id="388" dur="2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3"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3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-0.01575 0.35671 " pathEditMode="relative" rAng="0" ptsTypes="AA">
                                      <p:cBhvr>
                                        <p:cTn id="393" dur="2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3.125E-6 -3.7037E-7 " pathEditMode="relative" rAng="0" ptsTypes="AA">
                                      <p:cBhvr>
                                        <p:cTn id="397" dur="2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2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3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>
                      <p:stCondLst>
                        <p:cond delay="0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0.01198 0.38588 " pathEditMode="relative" rAng="0" ptsTypes="AA">
                                      <p:cBhvr>
                                        <p:cTn id="402" dur="2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1.45833E-6 -3.7037E-6 " pathEditMode="relative" rAng="0" ptsTypes="AA">
                                      <p:cBhvr>
                                        <p:cTn id="406" dur="2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1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3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7.40741E-7 L 0.01367 -0.26597 " pathEditMode="relative" rAng="0" ptsTypes="AA">
                                      <p:cBhvr>
                                        <p:cTn id="411" dur="2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58333E-6 -7.40741E-7 " pathEditMode="relative" rAng="0" ptsTypes="AA">
                                      <p:cBhvr>
                                        <p:cTn id="415" dur="2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4"/>
                  </p:tgtEl>
                </p:cond>
              </p:nextCondLst>
            </p:seq>
            <p:seq concurrent="1" nextAc="seek">
              <p:cTn id="416" restart="whenNotActive" fill="hold" evtFilter="cancelBubble" nodeType="interactiveSeq">
                <p:stCondLst>
                  <p:cond evt="onClick" delay="0">
                    <p:tgtEl>
                      <p:spTgt spid="3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7" fill="hold">
                      <p:stCondLst>
                        <p:cond delay="0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-0.01224 -0.2081 " pathEditMode="relative" rAng="0" ptsTypes="AA">
                                      <p:cBhvr>
                                        <p:cTn id="420" dur="2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2.91667E-6 -3.7037E-7 " pathEditMode="relative" rAng="0" ptsTypes="AA">
                                      <p:cBhvr>
                                        <p:cTn id="424" dur="2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1"/>
                  </p:tgtEl>
                </p:cond>
              </p:nextCondLst>
            </p:seq>
            <p:seq concurrent="1" nextAc="seek">
              <p:cTn id="425" restart="whenNotActive" fill="hold" evtFilter="cancelBubble" nodeType="interactiveSeq">
                <p:stCondLst>
                  <p:cond evt="onClick" delay="0">
                    <p:tgtEl>
                      <p:spTgt spid="3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6" fill="hold">
                      <p:stCondLst>
                        <p:cond delay="0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01394 -0.17685 " pathEditMode="relative" rAng="0" ptsTypes="AA">
                                      <p:cBhvr>
                                        <p:cTn id="429" dur="2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fill="hold">
                      <p:stCondLst>
                        <p:cond delay="indefinite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5E-6 -1.85185E-6 " pathEditMode="relative" rAng="0" ptsTypes="AA">
                                      <p:cBhvr>
                                        <p:cTn id="433" dur="2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6"/>
                  </p:tgtEl>
                </p:cond>
              </p:nextCondLst>
            </p:seq>
            <p:seq concurrent="1" nextAc="seek">
              <p:cTn id="434" restart="whenNotActive" fill="hold" evtFilter="cancelBubble" nodeType="interactiveSeq">
                <p:stCondLst>
                  <p:cond evt="onClick" delay="0">
                    <p:tgtEl>
                      <p:spTgt spid="3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5" fill="hold">
                      <p:stCondLst>
                        <p:cond delay="0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44444E-6 L 0.00977 0.20879 " pathEditMode="relative" rAng="0" ptsTypes="AA">
                                      <p:cBhvr>
                                        <p:cTn id="438" dur="2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4.16667E-7 4.44444E-6 " pathEditMode="relative" rAng="0" ptsTypes="AA">
                                      <p:cBhvr>
                                        <p:cTn id="442" dur="2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1"/>
                  </p:tgtEl>
                </p:cond>
              </p:nextCondLst>
            </p:seq>
            <p:seq concurrent="1" nextAc="seek">
              <p:cTn id="443" restart="whenNotActive" fill="hold" evtFilter="cancelBubble" nodeType="interactiveSeq">
                <p:stCondLst>
                  <p:cond evt="onClick" delay="0">
                    <p:tgtEl>
                      <p:spTgt spid="3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4" fill="hold">
                      <p:stCondLst>
                        <p:cond delay="0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81481E-6 L -0.01627 0.26666 " pathEditMode="relative" rAng="0" ptsTypes="AA">
                                      <p:cBhvr>
                                        <p:cTn id="447" dur="2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8" fill="hold">
                      <p:stCondLst>
                        <p:cond delay="indefinite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1.25E-6 4.81481E-6 " pathEditMode="relative" rAng="0" ptsTypes="AA">
                                      <p:cBhvr>
                                        <p:cTn id="451" dur="2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0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3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33333E-6 L 0.01433 0.29768 " pathEditMode="relative" rAng="0" ptsTypes="AA">
                                      <p:cBhvr>
                                        <p:cTn id="456" dur="2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7" fill="hold">
                      <p:stCondLst>
                        <p:cond delay="indefinite"/>
                      </p:stCondLst>
                      <p:childTnLst>
                        <p:par>
                          <p:cTn id="458" fill="hold">
                            <p:stCondLst>
                              <p:cond delay="0"/>
                            </p:stCondLst>
                            <p:childTnLst>
                              <p:par>
                                <p:cTn id="4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2.08333E-6 3.33333E-6 " pathEditMode="relative" rAng="0" ptsTypes="AA">
                                      <p:cBhvr>
                                        <p:cTn id="460" dur="2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9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0.01575 0.35671 " pathEditMode="relative" rAng="0" ptsTypes="AA">
                                      <p:cBhvr>
                                        <p:cTn id="465" dur="2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6" fill="hold">
                      <p:stCondLst>
                        <p:cond delay="indefinite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4.16667E-7 -3.7037E-7 " pathEditMode="relative" rAng="0" ptsTypes="AA">
                                      <p:cBhvr>
                                        <p:cTn id="469" dur="2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"/>
                  </p:tgtEl>
                </p:cond>
              </p:nextCondLst>
            </p:seq>
            <p:seq concurrent="1" nextAc="seek">
              <p:cTn id="470" restart="whenNotActive" fill="hold" evtFilter="cancelBubble" nodeType="interactiveSeq">
                <p:stCondLst>
                  <p:cond evt="onClick" delay="0">
                    <p:tgtEl>
                      <p:spTgt spid="3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1" fill="hold">
                      <p:stCondLst>
                        <p:cond delay="0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0.01198 0.38588 " pathEditMode="relative" rAng="0" ptsTypes="AA">
                                      <p:cBhvr>
                                        <p:cTn id="474" dur="2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4.16667E-6 -3.7037E-6 " pathEditMode="relative" rAng="0" ptsTypes="AA">
                                      <p:cBhvr>
                                        <p:cTn id="478" dur="2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7"/>
                  </p:tgtEl>
                </p:cond>
              </p:nextCondLst>
            </p:seq>
            <p:seq concurrent="1" nextAc="seek">
              <p:cTn id="479" restart="whenNotActive" fill="hold" evtFilter="cancelBubble" nodeType="interactiveSeq">
                <p:stCondLst>
                  <p:cond evt="onClick" delay="0">
                    <p:tgtEl>
                      <p:spTgt spid="3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0" fill="hold">
                      <p:stCondLst>
                        <p:cond delay="0"/>
                      </p:stCondLst>
                      <p:childTnLst>
                        <p:par>
                          <p:cTn id="481" fill="hold">
                            <p:stCondLst>
                              <p:cond delay="0"/>
                            </p:stCondLst>
                            <p:childTnLst>
                              <p:par>
                                <p:cTn id="4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7.40741E-7 L 0.01367 -0.26597 " pathEditMode="relative" rAng="0" ptsTypes="AA">
                                      <p:cBhvr>
                                        <p:cTn id="483" dur="2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4" fill="hold">
                      <p:stCondLst>
                        <p:cond delay="indefinite"/>
                      </p:stCondLst>
                      <p:childTnLst>
                        <p:par>
                          <p:cTn id="485" fill="hold">
                            <p:stCondLst>
                              <p:cond delay="0"/>
                            </p:stCondLst>
                            <p:childTnLst>
                              <p:par>
                                <p:cTn id="4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-2.70833E-6 -7.40741E-7 " pathEditMode="relative" rAng="0" ptsTypes="AA">
                                      <p:cBhvr>
                                        <p:cTn id="487" dur="2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0"/>
                  </p:tgtEl>
                </p:cond>
              </p:nextCondLst>
            </p:seq>
            <p:seq concurrent="1" nextAc="seek">
              <p:cTn id="488" restart="whenNotActive" fill="hold" evtFilter="cancelBubble" nodeType="interactiveSeq">
                <p:stCondLst>
                  <p:cond evt="onClick" delay="0">
                    <p:tgtEl>
                      <p:spTgt spid="3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9" fill="hold">
                      <p:stCondLst>
                        <p:cond delay="0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7 L -0.01224 -0.2081 " pathEditMode="relative" rAng="0" ptsTypes="AA">
                                      <p:cBhvr>
                                        <p:cTn id="492" dur="2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3" fill="hold">
                      <p:stCondLst>
                        <p:cond delay="indefinite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-4.375E-6 -3.7037E-7 " pathEditMode="relative" rAng="0" ptsTypes="AA">
                                      <p:cBhvr>
                                        <p:cTn id="496" dur="2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7"/>
                  </p:tgtEl>
                </p:cond>
              </p:nextCondLst>
            </p:seq>
            <p:seq concurrent="1" nextAc="seek">
              <p:cTn id="497" restart="whenNotActive" fill="hold" evtFilter="cancelBubble" nodeType="interactiveSeq">
                <p:stCondLst>
                  <p:cond evt="onClick" delay="0">
                    <p:tgtEl>
                      <p:spTgt spid="3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8" fill="hold">
                      <p:stCondLst>
                        <p:cond delay="0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0.01393 -0.17685 " pathEditMode="relative" rAng="0" ptsTypes="AA">
                                      <p:cBhvr>
                                        <p:cTn id="501" dur="2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2" fill="hold">
                      <p:stCondLst>
                        <p:cond delay="indefinite"/>
                      </p:stCondLst>
                      <p:childTnLst>
                        <p:par>
                          <p:cTn id="503" fill="hold">
                            <p:stCondLst>
                              <p:cond delay="0"/>
                            </p:stCondLst>
                            <p:childTnLst>
                              <p:par>
                                <p:cTn id="5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3 -0.17685 L -2.29167E-6 -1.85185E-6 " pathEditMode="relative" rAng="0" ptsTypes="AA">
                                      <p:cBhvr>
                                        <p:cTn id="505" dur="2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2"/>
                  </p:tgtEl>
                </p:cond>
              </p:nextCondLst>
            </p:seq>
            <p:seq concurrent="1" nextAc="seek">
              <p:cTn id="506" restart="whenNotActive" fill="hold" evtFilter="cancelBubble" nodeType="interactiveSeq">
                <p:stCondLst>
                  <p:cond evt="onClick" delay="0">
                    <p:tgtEl>
                      <p:spTgt spid="3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7" fill="hold">
                      <p:stCondLst>
                        <p:cond delay="0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0.00977 0.20879 " pathEditMode="relative" rAng="0" ptsTypes="AA">
                                      <p:cBhvr>
                                        <p:cTn id="510" dur="20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1" fill="hold">
                      <p:stCondLst>
                        <p:cond delay="indefinite"/>
                      </p:stCondLst>
                      <p:childTnLst>
                        <p:par>
                          <p:cTn id="512" fill="hold">
                            <p:stCondLst>
                              <p:cond delay="0"/>
                            </p:stCondLst>
                            <p:childTnLst>
                              <p:par>
                                <p:cTn id="5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1.875E-6 4.44444E-6 " pathEditMode="relative" rAng="0" ptsTypes="AA">
                                      <p:cBhvr>
                                        <p:cTn id="514" dur="20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7"/>
                  </p:tgtEl>
                </p:cond>
              </p:nextCondLst>
            </p:seq>
            <p:seq concurrent="1" nextAc="seek">
              <p:cTn id="515" restart="whenNotActive" fill="hold" evtFilter="cancelBubble" nodeType="interactiveSeq">
                <p:stCondLst>
                  <p:cond evt="onClick" delay="0">
                    <p:tgtEl>
                      <p:spTgt spid="3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6" fill="hold">
                      <p:stCondLst>
                        <p:cond delay="0"/>
                      </p:stCondLst>
                      <p:childTnLst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01627 0.26666 " pathEditMode="relative" rAng="0" ptsTypes="AA">
                                      <p:cBhvr>
                                        <p:cTn id="519" dur="2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0" fill="hold">
                      <p:stCondLst>
                        <p:cond delay="indefinite"/>
                      </p:stCondLst>
                      <p:childTnLst>
                        <p:par>
                          <p:cTn id="521" fill="hold">
                            <p:stCondLst>
                              <p:cond delay="0"/>
                            </p:stCondLst>
                            <p:childTnLst>
                              <p:par>
                                <p:cTn id="5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3.54167E-6 4.81481E-6 " pathEditMode="relative" rAng="0" ptsTypes="AA">
                                      <p:cBhvr>
                                        <p:cTn id="523" dur="2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6"/>
                  </p:tgtEl>
                </p:cond>
              </p:nextCondLst>
            </p:seq>
            <p:seq concurrent="1" nextAc="seek">
              <p:cTn id="524" restart="whenNotActive" fill="hold" evtFilter="cancelBubble" nodeType="interactiveSeq">
                <p:stCondLst>
                  <p:cond evt="onClick" delay="0">
                    <p:tgtEl>
                      <p:spTgt spid="3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5" fill="hold">
                      <p:stCondLst>
                        <p:cond delay="0"/>
                      </p:stCondLst>
                      <p:childTnLst>
                        <p:par>
                          <p:cTn id="526" fill="hold">
                            <p:stCondLst>
                              <p:cond delay="0"/>
                            </p:stCondLst>
                            <p:childTnLst>
                              <p:par>
                                <p:cTn id="5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0.01433 0.29768 " pathEditMode="relative" rAng="0" ptsTypes="AA">
                                      <p:cBhvr>
                                        <p:cTn id="528" dur="2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9" fill="hold">
                      <p:stCondLst>
                        <p:cond delay="indefinite"/>
                      </p:stCondLst>
                      <p:childTnLst>
                        <p:par>
                          <p:cTn id="530" fill="hold">
                            <p:stCondLst>
                              <p:cond delay="0"/>
                            </p:stCondLst>
                            <p:childTnLst>
                              <p:par>
                                <p:cTn id="5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4.58333E-6 3.33333E-6 " pathEditMode="relative" rAng="0" ptsTypes="AA">
                                      <p:cBhvr>
                                        <p:cTn id="532" dur="2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5"/>
                  </p:tgtEl>
                </p:cond>
              </p:nextCondLst>
            </p:seq>
            <p:seq concurrent="1" nextAc="seek">
              <p:cTn id="533" restart="whenNotActive" fill="hold" evtFilter="cancelBubble" nodeType="interactiveSeq">
                <p:stCondLst>
                  <p:cond evt="onClick" delay="0">
                    <p:tgtEl>
                      <p:spTgt spid="3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4" fill="hold">
                      <p:stCondLst>
                        <p:cond delay="0"/>
                      </p:stCondLst>
                      <p:childTnLst>
                        <p:par>
                          <p:cTn id="535" fill="hold">
                            <p:stCondLst>
                              <p:cond delay="0"/>
                            </p:stCondLst>
                            <p:childTnLst>
                              <p:par>
                                <p:cTn id="5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-0.01575 0.35671 " pathEditMode="relative" rAng="0" ptsTypes="AA">
                                      <p:cBhvr>
                                        <p:cTn id="537" dur="2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2.70833E-6 1.11111E-6 " pathEditMode="relative" rAng="0" ptsTypes="AA">
                                      <p:cBhvr>
                                        <p:cTn id="541" dur="2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4"/>
                  </p:tgtEl>
                </p:cond>
              </p:nextCondLst>
            </p:seq>
            <p:seq concurrent="1" nextAc="seek">
              <p:cTn id="542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3" fill="hold">
                      <p:stCondLst>
                        <p:cond delay="0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0.01198 0.38588 " pathEditMode="relative" rAng="0" ptsTypes="AA">
                                      <p:cBhvr>
                                        <p:cTn id="546" dur="2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7" fill="hold">
                      <p:stCondLst>
                        <p:cond delay="indefinite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1.875E-6 -2.22222E-6 " pathEditMode="relative" rAng="0" ptsTypes="AA">
                                      <p:cBhvr>
                                        <p:cTn id="550" dur="2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551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2" fill="hold">
                      <p:stCondLst>
                        <p:cond delay="0"/>
                      </p:stCondLst>
                      <p:childTnLst>
                        <p:par>
                          <p:cTn id="553" fill="hold">
                            <p:stCondLst>
                              <p:cond delay="0"/>
                            </p:stCondLst>
                            <p:childTnLst>
                              <p:par>
                                <p:cTn id="5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0.01367 -0.26597 " pathEditMode="relative" rAng="0" ptsTypes="AA">
                                      <p:cBhvr>
                                        <p:cTn id="555" dur="2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6" fill="hold">
                      <p:stCondLst>
                        <p:cond delay="indefinite"/>
                      </p:stCondLst>
                      <p:childTnLst>
                        <p:par>
                          <p:cTn id="557" fill="hold">
                            <p:stCondLst>
                              <p:cond delay="0"/>
                            </p:stCondLst>
                            <p:childTnLst>
                              <p:par>
                                <p:cTn id="5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79167E-6 -7.40741E-7 " pathEditMode="relative" rAng="0" ptsTypes="AA">
                                      <p:cBhvr>
                                        <p:cTn id="559" dur="2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560" restart="whenNotActive" fill="hold" evtFilter="cancelBubble" nodeType="interactiveSeq">
                <p:stCondLst>
                  <p:cond evt="onClick" delay="0">
                    <p:tgtEl>
                      <p:spTgt spid="3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1" fill="hold">
                      <p:stCondLst>
                        <p:cond delay="0"/>
                      </p:stCondLst>
                      <p:childTnLst>
                        <p:par>
                          <p:cTn id="562" fill="hold">
                            <p:stCondLst>
                              <p:cond delay="0"/>
                            </p:stCondLst>
                            <p:childTnLst>
                              <p:par>
                                <p:cTn id="5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-0.01224 -0.2081 " pathEditMode="relative" rAng="0" ptsTypes="AA">
                                      <p:cBhvr>
                                        <p:cTn id="564" dur="2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5" fill="hold">
                      <p:stCondLst>
                        <p:cond delay="indefinite"/>
                      </p:stCondLst>
                      <p:childTnLst>
                        <p:par>
                          <p:cTn id="566" fill="hold">
                            <p:stCondLst>
                              <p:cond delay="0"/>
                            </p:stCondLst>
                            <p:childTnLst>
                              <p:par>
                                <p:cTn id="5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3.33333E-6 -3.7037E-7 " pathEditMode="relative" rAng="0" ptsTypes="AA">
                                      <p:cBhvr>
                                        <p:cTn id="568" dur="2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3"/>
                  </p:tgtEl>
                </p:cond>
              </p:nextCondLst>
            </p:seq>
            <p:seq concurrent="1" nextAc="seek">
              <p:cTn id="569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0" fill="hold">
                      <p:stCondLst>
                        <p:cond delay="0"/>
                      </p:stCondLst>
                      <p:childTnLst>
                        <p:par>
                          <p:cTn id="571" fill="hold">
                            <p:stCondLst>
                              <p:cond delay="0"/>
                            </p:stCondLst>
                            <p:childTnLst>
                              <p:par>
                                <p:cTn id="5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7 L 0.01394 -0.17685 " pathEditMode="relative" rAng="0" ptsTypes="AA">
                                      <p:cBhvr>
                                        <p:cTn id="573" dur="20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4" fill="hold">
                      <p:stCondLst>
                        <p:cond delay="indefinite"/>
                      </p:stCondLst>
                      <p:childTnLst>
                        <p:par>
                          <p:cTn id="575" fill="hold">
                            <p:stCondLst>
                              <p:cond delay="0"/>
                            </p:stCondLst>
                            <p:childTnLst>
                              <p:par>
                                <p:cTn id="5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-4.79167E-6 -3.7037E-7 " pathEditMode="relative" rAng="0" ptsTypes="AA">
                                      <p:cBhvr>
                                        <p:cTn id="577" dur="20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 descr="Afbeelding met tekst, helm&#10;&#10;Automatisch gegenereerde beschrijving">
            <a:extLst>
              <a:ext uri="{FF2B5EF4-FFF2-40B4-BE49-F238E27FC236}">
                <a16:creationId xmlns:a16="http://schemas.microsoft.com/office/drawing/2014/main" id="{29DAA645-1020-4EE5-A9BE-F53092A90C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95"/>
          <a:stretch/>
        </p:blipFill>
        <p:spPr>
          <a:xfrm>
            <a:off x="0" y="-22523"/>
            <a:ext cx="12192000" cy="6880523"/>
          </a:xfrm>
          <a:prstGeom prst="rect">
            <a:avLst/>
          </a:prstGeom>
        </p:spPr>
      </p:pic>
      <p:grpSp>
        <p:nvGrpSpPr>
          <p:cNvPr id="14" name="Groep 13">
            <a:extLst>
              <a:ext uri="{FF2B5EF4-FFF2-40B4-BE49-F238E27FC236}">
                <a16:creationId xmlns:a16="http://schemas.microsoft.com/office/drawing/2014/main" id="{8A5A44A1-DD83-43F2-ADA4-2B09BC21F527}"/>
              </a:ext>
            </a:extLst>
          </p:cNvPr>
          <p:cNvGrpSpPr/>
          <p:nvPr/>
        </p:nvGrpSpPr>
        <p:grpSpPr>
          <a:xfrm>
            <a:off x="1240171" y="2495685"/>
            <a:ext cx="9726930" cy="2660015"/>
            <a:chOff x="1240171" y="2495685"/>
            <a:chExt cx="9726930" cy="2660015"/>
          </a:xfrm>
        </p:grpSpPr>
        <p:pic>
          <p:nvPicPr>
            <p:cNvPr id="4" name="image3.png">
              <a:extLst>
                <a:ext uri="{FF2B5EF4-FFF2-40B4-BE49-F238E27FC236}">
                  <a16:creationId xmlns:a16="http://schemas.microsoft.com/office/drawing/2014/main" id="{39899C1C-75BB-4451-89BA-31C0851CAC6A}"/>
                </a:ext>
              </a:extLst>
            </p:cNvPr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3000" b="64400" l="1000" r="91200">
                          <a14:foregroundMark x1="2300" y1="34800" x2="53000" y2="37600"/>
                          <a14:foregroundMark x1="53000" y1="37600" x2="61000" y2="37200"/>
                          <a14:foregroundMark x1="63000" y1="35400" x2="62900" y2="57600"/>
                          <a14:foregroundMark x1="6100" y1="59300" x2="5500" y2="47000"/>
                          <a14:foregroundMark x1="52100" y1="33700" x2="32500" y2="33800"/>
                          <a14:foregroundMark x1="65400" y1="33500" x2="50700" y2="33500"/>
                          <a14:foregroundMark x1="65300" y1="40000" x2="65100" y2="50400"/>
                          <a14:foregroundMark x1="66500" y1="36600" x2="67200" y2="45000"/>
                          <a14:foregroundMark x1="68700" y1="34300" x2="68900" y2="40300"/>
                          <a14:foregroundMark x1="74100" y1="33500" x2="82300" y2="34000"/>
                          <a14:foregroundMark x1="82300" y1="34000" x2="82600" y2="34600"/>
                          <a14:foregroundMark x1="77100" y1="33300" x2="78100" y2="34000"/>
                          <a14:foregroundMark x1="84600" y1="34900" x2="91200" y2="34100"/>
                          <a14:foregroundMark x1="71100" y1="33200" x2="72300" y2="33200"/>
                          <a14:foregroundMark x1="21700" y1="33600" x2="11500" y2="33000"/>
                          <a14:foregroundMark x1="8300" y1="33000" x2="4200" y2="33200"/>
                          <a14:foregroundMark x1="1000" y1="34000" x2="1300" y2="43000"/>
                        </a14:backgroundRemoval>
                      </a14:imgEffect>
                    </a14:imgLayer>
                  </a14:imgProps>
                </a:ext>
              </a:extLst>
            </a:blip>
            <a:srcRect t="32113" r="34329" b="31946"/>
            <a:stretch>
              <a:fillRect/>
            </a:stretch>
          </p:blipFill>
          <p:spPr>
            <a:xfrm>
              <a:off x="1240171" y="2495685"/>
              <a:ext cx="4857750" cy="266001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99" name="image3.png">
              <a:extLst>
                <a:ext uri="{FF2B5EF4-FFF2-40B4-BE49-F238E27FC236}">
                  <a16:creationId xmlns:a16="http://schemas.microsoft.com/office/drawing/2014/main" id="{67CBC4E2-1B59-4629-867E-A12099518D46}"/>
                </a:ext>
              </a:extLst>
            </p:cNvPr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3000" b="64400" l="1000" r="91200">
                          <a14:foregroundMark x1="2300" y1="34800" x2="53000" y2="37600"/>
                          <a14:foregroundMark x1="53000" y1="37600" x2="61000" y2="37200"/>
                          <a14:foregroundMark x1="63000" y1="35400" x2="62900" y2="57600"/>
                          <a14:foregroundMark x1="6100" y1="59300" x2="5500" y2="47000"/>
                          <a14:foregroundMark x1="52100" y1="33700" x2="32500" y2="33800"/>
                          <a14:foregroundMark x1="65400" y1="33500" x2="50700" y2="33500"/>
                          <a14:foregroundMark x1="65300" y1="40000" x2="65100" y2="50400"/>
                          <a14:foregroundMark x1="66500" y1="36600" x2="67200" y2="45000"/>
                          <a14:foregroundMark x1="68700" y1="34300" x2="68900" y2="40300"/>
                          <a14:foregroundMark x1="74100" y1="33500" x2="82300" y2="34000"/>
                          <a14:foregroundMark x1="82300" y1="34000" x2="82600" y2="34600"/>
                          <a14:foregroundMark x1="77100" y1="33300" x2="78100" y2="34000"/>
                          <a14:foregroundMark x1="84600" y1="34900" x2="91200" y2="34100"/>
                          <a14:foregroundMark x1="71100" y1="33200" x2="72300" y2="33200"/>
                          <a14:foregroundMark x1="21700" y1="33600" x2="11500" y2="33000"/>
                          <a14:foregroundMark x1="8300" y1="33000" x2="4200" y2="33200"/>
                          <a14:foregroundMark x1="1000" y1="34000" x2="1300" y2="43000"/>
                        </a14:backgroundRemoval>
                      </a14:imgEffect>
                    </a14:imgLayer>
                  </a14:imgProps>
                </a:ext>
              </a:extLst>
            </a:blip>
            <a:srcRect t="32113" r="34329" b="31946"/>
            <a:stretch>
              <a:fillRect/>
            </a:stretch>
          </p:blipFill>
          <p:spPr>
            <a:xfrm flipH="1">
              <a:off x="6109351" y="2495685"/>
              <a:ext cx="4857750" cy="266001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7" name="image2.png">
            <a:extLst>
              <a:ext uri="{FF2B5EF4-FFF2-40B4-BE49-F238E27FC236}">
                <a16:creationId xmlns:a16="http://schemas.microsoft.com/office/drawing/2014/main" id="{121F6520-93A3-4C1D-ABDD-457CA10769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1584326" y="176552"/>
            <a:ext cx="599377" cy="817200"/>
          </a:xfrm>
          <a:prstGeom prst="rect">
            <a:avLst/>
          </a:prstGeom>
          <a:ln/>
        </p:spPr>
      </p:pic>
      <p:pic>
        <p:nvPicPr>
          <p:cNvPr id="11" name="image2.png">
            <a:extLst>
              <a:ext uri="{FF2B5EF4-FFF2-40B4-BE49-F238E27FC236}">
                <a16:creationId xmlns:a16="http://schemas.microsoft.com/office/drawing/2014/main" id="{275B2516-48DB-4CC3-8DC9-CDD4FB39F5A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1920998" y="376578"/>
            <a:ext cx="605224" cy="817200"/>
          </a:xfrm>
          <a:prstGeom prst="rect">
            <a:avLst/>
          </a:prstGeom>
          <a:ln/>
        </p:spPr>
      </p:pic>
      <p:pic>
        <p:nvPicPr>
          <p:cNvPr id="8" name="image2.png">
            <a:extLst>
              <a:ext uri="{FF2B5EF4-FFF2-40B4-BE49-F238E27FC236}">
                <a16:creationId xmlns:a16="http://schemas.microsoft.com/office/drawing/2014/main" id="{8967C6AC-D1DB-4AF4-A89B-6B8584868B4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1557656" y="780437"/>
            <a:ext cx="596177" cy="817200"/>
          </a:xfrm>
          <a:prstGeom prst="rect">
            <a:avLst/>
          </a:prstGeom>
          <a:ln/>
        </p:spPr>
      </p:pic>
      <p:pic>
        <p:nvPicPr>
          <p:cNvPr id="9" name="image2.png">
            <a:extLst>
              <a:ext uri="{FF2B5EF4-FFF2-40B4-BE49-F238E27FC236}">
                <a16:creationId xmlns:a16="http://schemas.microsoft.com/office/drawing/2014/main" id="{2A99BAAC-8F10-49C9-887C-4A6CAD9172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1933351" y="993797"/>
            <a:ext cx="592871" cy="817200"/>
          </a:xfrm>
          <a:prstGeom prst="rect">
            <a:avLst/>
          </a:prstGeom>
          <a:ln/>
        </p:spPr>
      </p:pic>
      <p:pic>
        <p:nvPicPr>
          <p:cNvPr id="10" name="image2.png">
            <a:extLst>
              <a:ext uri="{FF2B5EF4-FFF2-40B4-BE49-F238E27FC236}">
                <a16:creationId xmlns:a16="http://schemas.microsoft.com/office/drawing/2014/main" id="{B36F40A8-6F7D-4FF4-8CF6-056591C9A2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1616710" y="1390658"/>
            <a:ext cx="591414" cy="817200"/>
          </a:xfrm>
          <a:prstGeom prst="rect">
            <a:avLst/>
          </a:prstGeom>
          <a:ln/>
        </p:spPr>
      </p:pic>
      <p:sp>
        <p:nvSpPr>
          <p:cNvPr id="54" name="Tekstvak 2">
            <a:extLst>
              <a:ext uri="{FF2B5EF4-FFF2-40B4-BE49-F238E27FC236}">
                <a16:creationId xmlns:a16="http://schemas.microsoft.com/office/drawing/2014/main" id="{0E7D81BE-F98D-4CA2-AE4D-030856ABD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1146" y="2104976"/>
            <a:ext cx="8836194" cy="9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nl-NL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		    2			 3	           4</a:t>
            </a:r>
            <a:endParaRPr lang="nl-BE" sz="15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83544579-77FC-4A79-9A12-252D59AC48CF}"/>
              </a:ext>
            </a:extLst>
          </p:cNvPr>
          <p:cNvCxnSpPr/>
          <p:nvPr/>
        </p:nvCxnSpPr>
        <p:spPr>
          <a:xfrm>
            <a:off x="3790765" y="2334831"/>
            <a:ext cx="0" cy="295626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Rechte verbindingslijn 55">
            <a:extLst>
              <a:ext uri="{FF2B5EF4-FFF2-40B4-BE49-F238E27FC236}">
                <a16:creationId xmlns:a16="http://schemas.microsoft.com/office/drawing/2014/main" id="{753D987D-0D07-4DEA-A50D-C3B09E47628A}"/>
              </a:ext>
            </a:extLst>
          </p:cNvPr>
          <p:cNvCxnSpPr/>
          <p:nvPr/>
        </p:nvCxnSpPr>
        <p:spPr>
          <a:xfrm>
            <a:off x="6109317" y="2362944"/>
            <a:ext cx="0" cy="295626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Rechte verbindingslijn 56">
            <a:extLst>
              <a:ext uri="{FF2B5EF4-FFF2-40B4-BE49-F238E27FC236}">
                <a16:creationId xmlns:a16="http://schemas.microsoft.com/office/drawing/2014/main" id="{7238A313-F471-4F1C-98F4-6165E6446C8C}"/>
              </a:ext>
            </a:extLst>
          </p:cNvPr>
          <p:cNvCxnSpPr/>
          <p:nvPr/>
        </p:nvCxnSpPr>
        <p:spPr>
          <a:xfrm>
            <a:off x="8418997" y="2355546"/>
            <a:ext cx="0" cy="295626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9E4C2D8F-DDB0-453A-A059-2FCB60A3FF67}"/>
              </a:ext>
            </a:extLst>
          </p:cNvPr>
          <p:cNvGrpSpPr/>
          <p:nvPr/>
        </p:nvGrpSpPr>
        <p:grpSpPr>
          <a:xfrm>
            <a:off x="270626" y="1213196"/>
            <a:ext cx="831099" cy="831273"/>
            <a:chOff x="270626" y="761076"/>
            <a:chExt cx="831099" cy="83127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62" name="Ovaal 161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693FFB60-5294-47F0-85DE-20F709CDC8FC}"/>
                </a:ext>
              </a:extLst>
            </p:cNvPr>
            <p:cNvSpPr/>
            <p:nvPr/>
          </p:nvSpPr>
          <p:spPr>
            <a:xfrm>
              <a:off x="270626" y="761076"/>
              <a:ext cx="831099" cy="831273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61" name="Pijl: rechts 16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FC2CC865-0D98-45F9-98DB-93F12AF2A45C}"/>
                </a:ext>
              </a:extLst>
            </p:cNvPr>
            <p:cNvSpPr/>
            <p:nvPr/>
          </p:nvSpPr>
          <p:spPr>
            <a:xfrm>
              <a:off x="466090" y="1003300"/>
              <a:ext cx="416560" cy="345440"/>
            </a:xfrm>
            <a:prstGeom prst="rightArrow">
              <a:avLst>
                <a:gd name="adj1" fmla="val 10000"/>
                <a:gd name="adj2" fmla="val 46923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chemeClr val="tx1"/>
                </a:solidFill>
              </a:endParaRPr>
            </a:p>
          </p:txBody>
        </p:sp>
      </p:grpSp>
      <p:grpSp>
        <p:nvGrpSpPr>
          <p:cNvPr id="163" name="Groep 162">
            <a:extLst>
              <a:ext uri="{FF2B5EF4-FFF2-40B4-BE49-F238E27FC236}">
                <a16:creationId xmlns:a16="http://schemas.microsoft.com/office/drawing/2014/main" id="{B6497D7B-FF97-48C9-9AE8-9BC76DFC252D}"/>
              </a:ext>
            </a:extLst>
          </p:cNvPr>
          <p:cNvGrpSpPr/>
          <p:nvPr/>
        </p:nvGrpSpPr>
        <p:grpSpPr>
          <a:xfrm flipH="1">
            <a:off x="270626" y="293716"/>
            <a:ext cx="831099" cy="831273"/>
            <a:chOff x="270626" y="761076"/>
            <a:chExt cx="831099" cy="83127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65" name="Ovaal 164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3EE0C56E-0080-494E-8BA9-E9698F6D8D04}"/>
                </a:ext>
              </a:extLst>
            </p:cNvPr>
            <p:cNvSpPr/>
            <p:nvPr/>
          </p:nvSpPr>
          <p:spPr>
            <a:xfrm>
              <a:off x="270626" y="761076"/>
              <a:ext cx="831099" cy="831273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64" name="Pijl: rechts 163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80C0431C-BF07-4085-B5BD-C649E35A27DE}"/>
                </a:ext>
              </a:extLst>
            </p:cNvPr>
            <p:cNvSpPr/>
            <p:nvPr/>
          </p:nvSpPr>
          <p:spPr>
            <a:xfrm>
              <a:off x="466090" y="1003300"/>
              <a:ext cx="416560" cy="345440"/>
            </a:xfrm>
            <a:prstGeom prst="rightArrow">
              <a:avLst>
                <a:gd name="adj1" fmla="val 10000"/>
                <a:gd name="adj2" fmla="val 46923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chemeClr val="tx1"/>
                </a:solidFill>
              </a:endParaRPr>
            </a:p>
          </p:txBody>
        </p:sp>
      </p:grpSp>
      <p:grpSp>
        <p:nvGrpSpPr>
          <p:cNvPr id="166" name="Groep 165">
            <a:extLst>
              <a:ext uri="{FF2B5EF4-FFF2-40B4-BE49-F238E27FC236}">
                <a16:creationId xmlns:a16="http://schemas.microsoft.com/office/drawing/2014/main" id="{11ACFA00-2A27-43E9-A181-F66A76364E21}"/>
              </a:ext>
            </a:extLst>
          </p:cNvPr>
          <p:cNvGrpSpPr>
            <a:grpSpLocks noChangeAspect="1"/>
          </p:cNvGrpSpPr>
          <p:nvPr/>
        </p:nvGrpSpPr>
        <p:grpSpPr>
          <a:xfrm>
            <a:off x="1564641" y="5221553"/>
            <a:ext cx="585662" cy="817317"/>
            <a:chOff x="154814" y="94750"/>
            <a:chExt cx="772366" cy="1076828"/>
          </a:xfrm>
        </p:grpSpPr>
        <p:pic>
          <p:nvPicPr>
            <p:cNvPr id="167" name="image2.png">
              <a:extLst>
                <a:ext uri="{FF2B5EF4-FFF2-40B4-BE49-F238E27FC236}">
                  <a16:creationId xmlns:a16="http://schemas.microsoft.com/office/drawing/2014/main" id="{03F002C7-E00A-44C5-8787-1936633E2C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8" name="Afbeelding 167">
              <a:extLst>
                <a:ext uri="{FF2B5EF4-FFF2-40B4-BE49-F238E27FC236}">
                  <a16:creationId xmlns:a16="http://schemas.microsoft.com/office/drawing/2014/main" id="{70870481-A8CD-4249-A2A0-8263086AF4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9" name="Afbeelding 168">
              <a:extLst>
                <a:ext uri="{FF2B5EF4-FFF2-40B4-BE49-F238E27FC236}">
                  <a16:creationId xmlns:a16="http://schemas.microsoft.com/office/drawing/2014/main" id="{11B45A6D-C736-4A22-993E-834A6D843B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0" name="Afbeelding 169">
              <a:extLst>
                <a:ext uri="{FF2B5EF4-FFF2-40B4-BE49-F238E27FC236}">
                  <a16:creationId xmlns:a16="http://schemas.microsoft.com/office/drawing/2014/main" id="{EA4E3460-05CA-4C25-A829-10A80E6670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71" name="Groep 170">
            <a:extLst>
              <a:ext uri="{FF2B5EF4-FFF2-40B4-BE49-F238E27FC236}">
                <a16:creationId xmlns:a16="http://schemas.microsoft.com/office/drawing/2014/main" id="{8E7EE6E4-25FB-4AB4-83D1-09DAD85B9DC2}"/>
              </a:ext>
            </a:extLst>
          </p:cNvPr>
          <p:cNvGrpSpPr>
            <a:grpSpLocks noChangeAspect="1"/>
          </p:cNvGrpSpPr>
          <p:nvPr/>
        </p:nvGrpSpPr>
        <p:grpSpPr>
          <a:xfrm>
            <a:off x="1884680" y="5434913"/>
            <a:ext cx="585662" cy="817317"/>
            <a:chOff x="154993" y="99049"/>
            <a:chExt cx="772366" cy="1076827"/>
          </a:xfrm>
        </p:grpSpPr>
        <p:pic>
          <p:nvPicPr>
            <p:cNvPr id="172" name="image2.png">
              <a:extLst>
                <a:ext uri="{FF2B5EF4-FFF2-40B4-BE49-F238E27FC236}">
                  <a16:creationId xmlns:a16="http://schemas.microsoft.com/office/drawing/2014/main" id="{3398AA0B-30DD-4408-8E65-FE7012BFAF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3" name="Afbeelding 172">
              <a:extLst>
                <a:ext uri="{FF2B5EF4-FFF2-40B4-BE49-F238E27FC236}">
                  <a16:creationId xmlns:a16="http://schemas.microsoft.com/office/drawing/2014/main" id="{5A62C1B7-9E7A-4627-BF13-ED295E81AE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74" name="Groep 173">
            <a:extLst>
              <a:ext uri="{FF2B5EF4-FFF2-40B4-BE49-F238E27FC236}">
                <a16:creationId xmlns:a16="http://schemas.microsoft.com/office/drawing/2014/main" id="{E2363B51-9A2F-4C61-BE4A-D035BF2B3267}"/>
              </a:ext>
            </a:extLst>
          </p:cNvPr>
          <p:cNvGrpSpPr>
            <a:grpSpLocks noChangeAspect="1"/>
          </p:cNvGrpSpPr>
          <p:nvPr/>
        </p:nvGrpSpPr>
        <p:grpSpPr>
          <a:xfrm>
            <a:off x="1564641" y="5831774"/>
            <a:ext cx="591609" cy="817260"/>
            <a:chOff x="1537609" y="5128444"/>
            <a:chExt cx="779145" cy="1076325"/>
          </a:xfrm>
        </p:grpSpPr>
        <p:pic>
          <p:nvPicPr>
            <p:cNvPr id="175" name="image2.png">
              <a:extLst>
                <a:ext uri="{FF2B5EF4-FFF2-40B4-BE49-F238E27FC236}">
                  <a16:creationId xmlns:a16="http://schemas.microsoft.com/office/drawing/2014/main" id="{0FA19B37-00F6-49EC-9C7C-E3EE005568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6" name="Afbeelding 175">
              <a:extLst>
                <a:ext uri="{FF2B5EF4-FFF2-40B4-BE49-F238E27FC236}">
                  <a16:creationId xmlns:a16="http://schemas.microsoft.com/office/drawing/2014/main" id="{FDFD89C6-C17D-431C-8F5D-6ACFD28225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87" name="image2.png">
            <a:extLst>
              <a:ext uri="{FF2B5EF4-FFF2-40B4-BE49-F238E27FC236}">
                <a16:creationId xmlns:a16="http://schemas.microsoft.com/office/drawing/2014/main" id="{4510C0D8-6456-4CE3-B5BA-089F60F528C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2816861" y="175917"/>
            <a:ext cx="599377" cy="817200"/>
          </a:xfrm>
          <a:prstGeom prst="rect">
            <a:avLst/>
          </a:prstGeom>
          <a:ln/>
        </p:spPr>
      </p:pic>
      <p:pic>
        <p:nvPicPr>
          <p:cNvPr id="288" name="image2.png">
            <a:extLst>
              <a:ext uri="{FF2B5EF4-FFF2-40B4-BE49-F238E27FC236}">
                <a16:creationId xmlns:a16="http://schemas.microsoft.com/office/drawing/2014/main" id="{15A52DFC-D622-48AC-869D-4A18DCF1D0B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3153533" y="375943"/>
            <a:ext cx="605224" cy="817200"/>
          </a:xfrm>
          <a:prstGeom prst="rect">
            <a:avLst/>
          </a:prstGeom>
          <a:ln/>
        </p:spPr>
      </p:pic>
      <p:pic>
        <p:nvPicPr>
          <p:cNvPr id="289" name="image2.png">
            <a:extLst>
              <a:ext uri="{FF2B5EF4-FFF2-40B4-BE49-F238E27FC236}">
                <a16:creationId xmlns:a16="http://schemas.microsoft.com/office/drawing/2014/main" id="{F2AAB2E2-79AC-457D-8DCB-C3760BD833D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2790191" y="779802"/>
            <a:ext cx="596177" cy="817200"/>
          </a:xfrm>
          <a:prstGeom prst="rect">
            <a:avLst/>
          </a:prstGeom>
          <a:ln/>
        </p:spPr>
      </p:pic>
      <p:pic>
        <p:nvPicPr>
          <p:cNvPr id="290" name="image2.png">
            <a:extLst>
              <a:ext uri="{FF2B5EF4-FFF2-40B4-BE49-F238E27FC236}">
                <a16:creationId xmlns:a16="http://schemas.microsoft.com/office/drawing/2014/main" id="{9F42208E-FBFF-42E3-930C-33C239F92F7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3165886" y="993162"/>
            <a:ext cx="592871" cy="817200"/>
          </a:xfrm>
          <a:prstGeom prst="rect">
            <a:avLst/>
          </a:prstGeom>
          <a:ln/>
        </p:spPr>
      </p:pic>
      <p:pic>
        <p:nvPicPr>
          <p:cNvPr id="291" name="image2.png">
            <a:extLst>
              <a:ext uri="{FF2B5EF4-FFF2-40B4-BE49-F238E27FC236}">
                <a16:creationId xmlns:a16="http://schemas.microsoft.com/office/drawing/2014/main" id="{358568D2-343E-4144-911F-C7FAF411F8F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2849245" y="1390023"/>
            <a:ext cx="591414" cy="817200"/>
          </a:xfrm>
          <a:prstGeom prst="rect">
            <a:avLst/>
          </a:prstGeom>
          <a:ln/>
        </p:spPr>
      </p:pic>
      <p:grpSp>
        <p:nvGrpSpPr>
          <p:cNvPr id="292" name="Groep 291">
            <a:extLst>
              <a:ext uri="{FF2B5EF4-FFF2-40B4-BE49-F238E27FC236}">
                <a16:creationId xmlns:a16="http://schemas.microsoft.com/office/drawing/2014/main" id="{6BFA05BC-20BB-4A9C-8129-F83804C46C09}"/>
              </a:ext>
            </a:extLst>
          </p:cNvPr>
          <p:cNvGrpSpPr>
            <a:grpSpLocks noChangeAspect="1"/>
          </p:cNvGrpSpPr>
          <p:nvPr/>
        </p:nvGrpSpPr>
        <p:grpSpPr>
          <a:xfrm>
            <a:off x="2797176" y="5220918"/>
            <a:ext cx="585662" cy="817317"/>
            <a:chOff x="154814" y="94750"/>
            <a:chExt cx="772366" cy="1076828"/>
          </a:xfrm>
        </p:grpSpPr>
        <p:pic>
          <p:nvPicPr>
            <p:cNvPr id="293" name="image2.png">
              <a:extLst>
                <a:ext uri="{FF2B5EF4-FFF2-40B4-BE49-F238E27FC236}">
                  <a16:creationId xmlns:a16="http://schemas.microsoft.com/office/drawing/2014/main" id="{EC3CBE05-66D1-4E69-960A-973F051D17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4" name="Afbeelding 293">
              <a:extLst>
                <a:ext uri="{FF2B5EF4-FFF2-40B4-BE49-F238E27FC236}">
                  <a16:creationId xmlns:a16="http://schemas.microsoft.com/office/drawing/2014/main" id="{C99B0B44-8B75-4F45-A7B3-80821BBBAE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5" name="Afbeelding 294">
              <a:extLst>
                <a:ext uri="{FF2B5EF4-FFF2-40B4-BE49-F238E27FC236}">
                  <a16:creationId xmlns:a16="http://schemas.microsoft.com/office/drawing/2014/main" id="{6664FCA8-4C91-4FD9-BA45-BA61101672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6" name="Afbeelding 295">
              <a:extLst>
                <a:ext uri="{FF2B5EF4-FFF2-40B4-BE49-F238E27FC236}">
                  <a16:creationId xmlns:a16="http://schemas.microsoft.com/office/drawing/2014/main" id="{8959D814-EBD7-4893-A5DA-51B5BC5728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97" name="Groep 296">
            <a:extLst>
              <a:ext uri="{FF2B5EF4-FFF2-40B4-BE49-F238E27FC236}">
                <a16:creationId xmlns:a16="http://schemas.microsoft.com/office/drawing/2014/main" id="{E0B5B285-0350-4FA4-B211-89ECC24FAB22}"/>
              </a:ext>
            </a:extLst>
          </p:cNvPr>
          <p:cNvGrpSpPr>
            <a:grpSpLocks noChangeAspect="1"/>
          </p:cNvGrpSpPr>
          <p:nvPr/>
        </p:nvGrpSpPr>
        <p:grpSpPr>
          <a:xfrm>
            <a:off x="3117215" y="5434278"/>
            <a:ext cx="585662" cy="817317"/>
            <a:chOff x="154993" y="99049"/>
            <a:chExt cx="772366" cy="1076827"/>
          </a:xfrm>
        </p:grpSpPr>
        <p:pic>
          <p:nvPicPr>
            <p:cNvPr id="298" name="image2.png">
              <a:extLst>
                <a:ext uri="{FF2B5EF4-FFF2-40B4-BE49-F238E27FC236}">
                  <a16:creationId xmlns:a16="http://schemas.microsoft.com/office/drawing/2014/main" id="{E8925FD7-7D56-436E-86C9-5CFE1199DD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9" name="Afbeelding 298">
              <a:extLst>
                <a:ext uri="{FF2B5EF4-FFF2-40B4-BE49-F238E27FC236}">
                  <a16:creationId xmlns:a16="http://schemas.microsoft.com/office/drawing/2014/main" id="{E57ADDCF-D27D-4A96-903B-76A9DFBBF5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00" name="Groep 299">
            <a:extLst>
              <a:ext uri="{FF2B5EF4-FFF2-40B4-BE49-F238E27FC236}">
                <a16:creationId xmlns:a16="http://schemas.microsoft.com/office/drawing/2014/main" id="{026D5B49-5F4D-46D7-8DC8-7D9A2C3A70B5}"/>
              </a:ext>
            </a:extLst>
          </p:cNvPr>
          <p:cNvGrpSpPr>
            <a:grpSpLocks noChangeAspect="1"/>
          </p:cNvGrpSpPr>
          <p:nvPr/>
        </p:nvGrpSpPr>
        <p:grpSpPr>
          <a:xfrm>
            <a:off x="2797176" y="5831139"/>
            <a:ext cx="591609" cy="817260"/>
            <a:chOff x="1537609" y="5128444"/>
            <a:chExt cx="779145" cy="1076325"/>
          </a:xfrm>
        </p:grpSpPr>
        <p:pic>
          <p:nvPicPr>
            <p:cNvPr id="301" name="image2.png">
              <a:extLst>
                <a:ext uri="{FF2B5EF4-FFF2-40B4-BE49-F238E27FC236}">
                  <a16:creationId xmlns:a16="http://schemas.microsoft.com/office/drawing/2014/main" id="{128B98C3-74B2-456B-9680-A0587D0123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02" name="Afbeelding 301">
              <a:extLst>
                <a:ext uri="{FF2B5EF4-FFF2-40B4-BE49-F238E27FC236}">
                  <a16:creationId xmlns:a16="http://schemas.microsoft.com/office/drawing/2014/main" id="{125EA52B-DBFC-40A1-8622-92590BCE41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03" name="image2.png">
            <a:extLst>
              <a:ext uri="{FF2B5EF4-FFF2-40B4-BE49-F238E27FC236}">
                <a16:creationId xmlns:a16="http://schemas.microsoft.com/office/drawing/2014/main" id="{435AB3BD-F392-489A-AD3F-31D5A16219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3939016" y="175917"/>
            <a:ext cx="599377" cy="817200"/>
          </a:xfrm>
          <a:prstGeom prst="rect">
            <a:avLst/>
          </a:prstGeom>
          <a:ln/>
        </p:spPr>
      </p:pic>
      <p:pic>
        <p:nvPicPr>
          <p:cNvPr id="304" name="image2.png">
            <a:extLst>
              <a:ext uri="{FF2B5EF4-FFF2-40B4-BE49-F238E27FC236}">
                <a16:creationId xmlns:a16="http://schemas.microsoft.com/office/drawing/2014/main" id="{4D5B8067-52C4-450E-85F3-74F4FD13B9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4275688" y="375943"/>
            <a:ext cx="605224" cy="817200"/>
          </a:xfrm>
          <a:prstGeom prst="rect">
            <a:avLst/>
          </a:prstGeom>
          <a:ln/>
        </p:spPr>
      </p:pic>
      <p:pic>
        <p:nvPicPr>
          <p:cNvPr id="305" name="image2.png">
            <a:extLst>
              <a:ext uri="{FF2B5EF4-FFF2-40B4-BE49-F238E27FC236}">
                <a16:creationId xmlns:a16="http://schemas.microsoft.com/office/drawing/2014/main" id="{BE01827D-96F2-41F3-A98E-C87221E5932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3912346" y="779802"/>
            <a:ext cx="596177" cy="817200"/>
          </a:xfrm>
          <a:prstGeom prst="rect">
            <a:avLst/>
          </a:prstGeom>
          <a:ln/>
        </p:spPr>
      </p:pic>
      <p:pic>
        <p:nvPicPr>
          <p:cNvPr id="306" name="image2.png">
            <a:extLst>
              <a:ext uri="{FF2B5EF4-FFF2-40B4-BE49-F238E27FC236}">
                <a16:creationId xmlns:a16="http://schemas.microsoft.com/office/drawing/2014/main" id="{D141439D-EC78-421A-B50E-84A485F204B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4288041" y="993162"/>
            <a:ext cx="592871" cy="817200"/>
          </a:xfrm>
          <a:prstGeom prst="rect">
            <a:avLst/>
          </a:prstGeom>
          <a:ln/>
        </p:spPr>
      </p:pic>
      <p:pic>
        <p:nvPicPr>
          <p:cNvPr id="307" name="image2.png">
            <a:extLst>
              <a:ext uri="{FF2B5EF4-FFF2-40B4-BE49-F238E27FC236}">
                <a16:creationId xmlns:a16="http://schemas.microsoft.com/office/drawing/2014/main" id="{7C487835-CC2B-4048-9C8F-538789B9B2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3971400" y="1390023"/>
            <a:ext cx="591414" cy="817200"/>
          </a:xfrm>
          <a:prstGeom prst="rect">
            <a:avLst/>
          </a:prstGeom>
          <a:ln/>
        </p:spPr>
      </p:pic>
      <p:grpSp>
        <p:nvGrpSpPr>
          <p:cNvPr id="308" name="Groep 307">
            <a:extLst>
              <a:ext uri="{FF2B5EF4-FFF2-40B4-BE49-F238E27FC236}">
                <a16:creationId xmlns:a16="http://schemas.microsoft.com/office/drawing/2014/main" id="{541AD392-B846-4AEC-A539-7086871C4A08}"/>
              </a:ext>
            </a:extLst>
          </p:cNvPr>
          <p:cNvGrpSpPr>
            <a:grpSpLocks noChangeAspect="1"/>
          </p:cNvGrpSpPr>
          <p:nvPr/>
        </p:nvGrpSpPr>
        <p:grpSpPr>
          <a:xfrm>
            <a:off x="3919331" y="5220918"/>
            <a:ext cx="585662" cy="817317"/>
            <a:chOff x="154814" y="94750"/>
            <a:chExt cx="772366" cy="1076828"/>
          </a:xfrm>
        </p:grpSpPr>
        <p:pic>
          <p:nvPicPr>
            <p:cNvPr id="309" name="image2.png">
              <a:extLst>
                <a:ext uri="{FF2B5EF4-FFF2-40B4-BE49-F238E27FC236}">
                  <a16:creationId xmlns:a16="http://schemas.microsoft.com/office/drawing/2014/main" id="{4B96E69C-9006-44FE-8F0D-EF8DF9E20F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0" name="Afbeelding 309">
              <a:extLst>
                <a:ext uri="{FF2B5EF4-FFF2-40B4-BE49-F238E27FC236}">
                  <a16:creationId xmlns:a16="http://schemas.microsoft.com/office/drawing/2014/main" id="{243D419A-0CBC-41E4-A954-3DE19C31A8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1" name="Afbeelding 310">
              <a:extLst>
                <a:ext uri="{FF2B5EF4-FFF2-40B4-BE49-F238E27FC236}">
                  <a16:creationId xmlns:a16="http://schemas.microsoft.com/office/drawing/2014/main" id="{1E09E73D-E7E7-4EF9-AE42-EFF5231D11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2" name="Afbeelding 311">
              <a:extLst>
                <a:ext uri="{FF2B5EF4-FFF2-40B4-BE49-F238E27FC236}">
                  <a16:creationId xmlns:a16="http://schemas.microsoft.com/office/drawing/2014/main" id="{21E6E29F-C9F8-463F-B33F-3C4098D1B4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13" name="Groep 312">
            <a:extLst>
              <a:ext uri="{FF2B5EF4-FFF2-40B4-BE49-F238E27FC236}">
                <a16:creationId xmlns:a16="http://schemas.microsoft.com/office/drawing/2014/main" id="{4A068555-FADA-4CF6-89A4-4AF5FED87CA5}"/>
              </a:ext>
            </a:extLst>
          </p:cNvPr>
          <p:cNvGrpSpPr>
            <a:grpSpLocks noChangeAspect="1"/>
          </p:cNvGrpSpPr>
          <p:nvPr/>
        </p:nvGrpSpPr>
        <p:grpSpPr>
          <a:xfrm>
            <a:off x="4239370" y="5434278"/>
            <a:ext cx="585662" cy="817317"/>
            <a:chOff x="154993" y="99049"/>
            <a:chExt cx="772366" cy="1076827"/>
          </a:xfrm>
        </p:grpSpPr>
        <p:pic>
          <p:nvPicPr>
            <p:cNvPr id="314" name="image2.png">
              <a:extLst>
                <a:ext uri="{FF2B5EF4-FFF2-40B4-BE49-F238E27FC236}">
                  <a16:creationId xmlns:a16="http://schemas.microsoft.com/office/drawing/2014/main" id="{832F2C21-08EF-428D-8449-EE6F4ABBA7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5" name="Afbeelding 314">
              <a:extLst>
                <a:ext uri="{FF2B5EF4-FFF2-40B4-BE49-F238E27FC236}">
                  <a16:creationId xmlns:a16="http://schemas.microsoft.com/office/drawing/2014/main" id="{A4F82134-5CB7-4961-8D9A-0E321D88E5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16" name="Groep 315">
            <a:extLst>
              <a:ext uri="{FF2B5EF4-FFF2-40B4-BE49-F238E27FC236}">
                <a16:creationId xmlns:a16="http://schemas.microsoft.com/office/drawing/2014/main" id="{35690C3D-C58C-4128-8F2D-F5E4031DE85D}"/>
              </a:ext>
            </a:extLst>
          </p:cNvPr>
          <p:cNvGrpSpPr>
            <a:grpSpLocks noChangeAspect="1"/>
          </p:cNvGrpSpPr>
          <p:nvPr/>
        </p:nvGrpSpPr>
        <p:grpSpPr>
          <a:xfrm>
            <a:off x="3919331" y="5831139"/>
            <a:ext cx="591609" cy="817260"/>
            <a:chOff x="1537609" y="5128444"/>
            <a:chExt cx="779145" cy="1076325"/>
          </a:xfrm>
        </p:grpSpPr>
        <p:pic>
          <p:nvPicPr>
            <p:cNvPr id="317" name="image2.png">
              <a:extLst>
                <a:ext uri="{FF2B5EF4-FFF2-40B4-BE49-F238E27FC236}">
                  <a16:creationId xmlns:a16="http://schemas.microsoft.com/office/drawing/2014/main" id="{E60C2011-B111-41F2-AF77-6697D58815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8" name="Afbeelding 317">
              <a:extLst>
                <a:ext uri="{FF2B5EF4-FFF2-40B4-BE49-F238E27FC236}">
                  <a16:creationId xmlns:a16="http://schemas.microsoft.com/office/drawing/2014/main" id="{D60C57E0-81F7-4575-84C2-EFD6FB9971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19" name="image2.png">
            <a:extLst>
              <a:ext uri="{FF2B5EF4-FFF2-40B4-BE49-F238E27FC236}">
                <a16:creationId xmlns:a16="http://schemas.microsoft.com/office/drawing/2014/main" id="{CEA43D24-4303-4B9B-8DEC-5930009C09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5100431" y="175282"/>
            <a:ext cx="599377" cy="817200"/>
          </a:xfrm>
          <a:prstGeom prst="rect">
            <a:avLst/>
          </a:prstGeom>
          <a:ln/>
        </p:spPr>
      </p:pic>
      <p:pic>
        <p:nvPicPr>
          <p:cNvPr id="320" name="image2.png">
            <a:extLst>
              <a:ext uri="{FF2B5EF4-FFF2-40B4-BE49-F238E27FC236}">
                <a16:creationId xmlns:a16="http://schemas.microsoft.com/office/drawing/2014/main" id="{D6B9E8F8-0646-484B-8B83-0FB971C6BC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5437103" y="375308"/>
            <a:ext cx="605224" cy="817200"/>
          </a:xfrm>
          <a:prstGeom prst="rect">
            <a:avLst/>
          </a:prstGeom>
          <a:ln/>
        </p:spPr>
      </p:pic>
      <p:pic>
        <p:nvPicPr>
          <p:cNvPr id="321" name="image2.png">
            <a:extLst>
              <a:ext uri="{FF2B5EF4-FFF2-40B4-BE49-F238E27FC236}">
                <a16:creationId xmlns:a16="http://schemas.microsoft.com/office/drawing/2014/main" id="{0D0DE939-59A4-4E4F-8337-40172F8456F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5073761" y="779167"/>
            <a:ext cx="596177" cy="817200"/>
          </a:xfrm>
          <a:prstGeom prst="rect">
            <a:avLst/>
          </a:prstGeom>
          <a:ln/>
        </p:spPr>
      </p:pic>
      <p:pic>
        <p:nvPicPr>
          <p:cNvPr id="322" name="image2.png">
            <a:extLst>
              <a:ext uri="{FF2B5EF4-FFF2-40B4-BE49-F238E27FC236}">
                <a16:creationId xmlns:a16="http://schemas.microsoft.com/office/drawing/2014/main" id="{E03FA321-8BC9-4C0A-859E-CCB4BCCBB2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5449456" y="992527"/>
            <a:ext cx="592871" cy="817200"/>
          </a:xfrm>
          <a:prstGeom prst="rect">
            <a:avLst/>
          </a:prstGeom>
          <a:ln/>
        </p:spPr>
      </p:pic>
      <p:pic>
        <p:nvPicPr>
          <p:cNvPr id="323" name="image2.png">
            <a:extLst>
              <a:ext uri="{FF2B5EF4-FFF2-40B4-BE49-F238E27FC236}">
                <a16:creationId xmlns:a16="http://schemas.microsoft.com/office/drawing/2014/main" id="{17E6BC89-42CB-4BC2-BA70-72D30556DB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5132815" y="1389388"/>
            <a:ext cx="591414" cy="817200"/>
          </a:xfrm>
          <a:prstGeom prst="rect">
            <a:avLst/>
          </a:prstGeom>
          <a:ln/>
        </p:spPr>
      </p:pic>
      <p:grpSp>
        <p:nvGrpSpPr>
          <p:cNvPr id="324" name="Groep 323">
            <a:extLst>
              <a:ext uri="{FF2B5EF4-FFF2-40B4-BE49-F238E27FC236}">
                <a16:creationId xmlns:a16="http://schemas.microsoft.com/office/drawing/2014/main" id="{A379F89A-B787-421B-A620-A17E04C36D5D}"/>
              </a:ext>
            </a:extLst>
          </p:cNvPr>
          <p:cNvGrpSpPr>
            <a:grpSpLocks noChangeAspect="1"/>
          </p:cNvGrpSpPr>
          <p:nvPr/>
        </p:nvGrpSpPr>
        <p:grpSpPr>
          <a:xfrm>
            <a:off x="5080746" y="5220283"/>
            <a:ext cx="585662" cy="817317"/>
            <a:chOff x="154814" y="94750"/>
            <a:chExt cx="772366" cy="1076828"/>
          </a:xfrm>
        </p:grpSpPr>
        <p:pic>
          <p:nvPicPr>
            <p:cNvPr id="325" name="image2.png">
              <a:extLst>
                <a:ext uri="{FF2B5EF4-FFF2-40B4-BE49-F238E27FC236}">
                  <a16:creationId xmlns:a16="http://schemas.microsoft.com/office/drawing/2014/main" id="{BD165A02-3761-4330-B31D-BD5AF91DA8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6" name="Afbeelding 325">
              <a:extLst>
                <a:ext uri="{FF2B5EF4-FFF2-40B4-BE49-F238E27FC236}">
                  <a16:creationId xmlns:a16="http://schemas.microsoft.com/office/drawing/2014/main" id="{C28AE537-184C-46BF-8B9C-8505A53B27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7" name="Afbeelding 326">
              <a:extLst>
                <a:ext uri="{FF2B5EF4-FFF2-40B4-BE49-F238E27FC236}">
                  <a16:creationId xmlns:a16="http://schemas.microsoft.com/office/drawing/2014/main" id="{A05640B8-095C-4F6E-84F5-A89A689C54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8" name="Afbeelding 327">
              <a:extLst>
                <a:ext uri="{FF2B5EF4-FFF2-40B4-BE49-F238E27FC236}">
                  <a16:creationId xmlns:a16="http://schemas.microsoft.com/office/drawing/2014/main" id="{748F529A-654E-4A5B-B00C-39DE717BC5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29" name="Groep 328">
            <a:extLst>
              <a:ext uri="{FF2B5EF4-FFF2-40B4-BE49-F238E27FC236}">
                <a16:creationId xmlns:a16="http://schemas.microsoft.com/office/drawing/2014/main" id="{F7F8F77F-8B99-4436-9255-F44970BD3DFF}"/>
              </a:ext>
            </a:extLst>
          </p:cNvPr>
          <p:cNvGrpSpPr>
            <a:grpSpLocks noChangeAspect="1"/>
          </p:cNvGrpSpPr>
          <p:nvPr/>
        </p:nvGrpSpPr>
        <p:grpSpPr>
          <a:xfrm>
            <a:off x="5400785" y="5433643"/>
            <a:ext cx="585662" cy="817317"/>
            <a:chOff x="154993" y="99049"/>
            <a:chExt cx="772366" cy="1076827"/>
          </a:xfrm>
        </p:grpSpPr>
        <p:pic>
          <p:nvPicPr>
            <p:cNvPr id="330" name="image2.png">
              <a:extLst>
                <a:ext uri="{FF2B5EF4-FFF2-40B4-BE49-F238E27FC236}">
                  <a16:creationId xmlns:a16="http://schemas.microsoft.com/office/drawing/2014/main" id="{28E211E0-D1F3-44A9-A0D4-40C8E577BE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1" name="Afbeelding 330">
              <a:extLst>
                <a:ext uri="{FF2B5EF4-FFF2-40B4-BE49-F238E27FC236}">
                  <a16:creationId xmlns:a16="http://schemas.microsoft.com/office/drawing/2014/main" id="{94D3210F-920D-4AEC-ACC1-D036FE0259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32" name="Groep 331">
            <a:extLst>
              <a:ext uri="{FF2B5EF4-FFF2-40B4-BE49-F238E27FC236}">
                <a16:creationId xmlns:a16="http://schemas.microsoft.com/office/drawing/2014/main" id="{E754DCB7-A04B-4F53-BF15-3EABB5A99523}"/>
              </a:ext>
            </a:extLst>
          </p:cNvPr>
          <p:cNvGrpSpPr>
            <a:grpSpLocks noChangeAspect="1"/>
          </p:cNvGrpSpPr>
          <p:nvPr/>
        </p:nvGrpSpPr>
        <p:grpSpPr>
          <a:xfrm>
            <a:off x="5080746" y="5830504"/>
            <a:ext cx="591609" cy="817260"/>
            <a:chOff x="1537609" y="5128444"/>
            <a:chExt cx="779145" cy="1076325"/>
          </a:xfrm>
        </p:grpSpPr>
        <p:pic>
          <p:nvPicPr>
            <p:cNvPr id="333" name="image2.png">
              <a:extLst>
                <a:ext uri="{FF2B5EF4-FFF2-40B4-BE49-F238E27FC236}">
                  <a16:creationId xmlns:a16="http://schemas.microsoft.com/office/drawing/2014/main" id="{D189A5FE-E7DF-43B1-84DC-FC1462E735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4" name="Afbeelding 333">
              <a:extLst>
                <a:ext uri="{FF2B5EF4-FFF2-40B4-BE49-F238E27FC236}">
                  <a16:creationId xmlns:a16="http://schemas.microsoft.com/office/drawing/2014/main" id="{66C353E8-5EE2-4A27-829B-5D2B5742A5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35" name="image2.png">
            <a:extLst>
              <a:ext uri="{FF2B5EF4-FFF2-40B4-BE49-F238E27FC236}">
                <a16:creationId xmlns:a16="http://schemas.microsoft.com/office/drawing/2014/main" id="{27C16FA6-C69F-4E3D-8E5A-9749EA7DBA3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6245826" y="174647"/>
            <a:ext cx="599377" cy="817200"/>
          </a:xfrm>
          <a:prstGeom prst="rect">
            <a:avLst/>
          </a:prstGeom>
          <a:ln/>
        </p:spPr>
      </p:pic>
      <p:pic>
        <p:nvPicPr>
          <p:cNvPr id="336" name="image2.png">
            <a:extLst>
              <a:ext uri="{FF2B5EF4-FFF2-40B4-BE49-F238E27FC236}">
                <a16:creationId xmlns:a16="http://schemas.microsoft.com/office/drawing/2014/main" id="{061BAB50-E2F1-4698-9797-A89BFF6584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6582498" y="374673"/>
            <a:ext cx="605224" cy="817200"/>
          </a:xfrm>
          <a:prstGeom prst="rect">
            <a:avLst/>
          </a:prstGeom>
          <a:ln/>
        </p:spPr>
      </p:pic>
      <p:pic>
        <p:nvPicPr>
          <p:cNvPr id="337" name="image2.png">
            <a:extLst>
              <a:ext uri="{FF2B5EF4-FFF2-40B4-BE49-F238E27FC236}">
                <a16:creationId xmlns:a16="http://schemas.microsoft.com/office/drawing/2014/main" id="{1BBEB593-9997-4F85-B927-A936D81A5A0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6219156" y="778532"/>
            <a:ext cx="596177" cy="817200"/>
          </a:xfrm>
          <a:prstGeom prst="rect">
            <a:avLst/>
          </a:prstGeom>
          <a:ln/>
        </p:spPr>
      </p:pic>
      <p:pic>
        <p:nvPicPr>
          <p:cNvPr id="338" name="image2.png">
            <a:extLst>
              <a:ext uri="{FF2B5EF4-FFF2-40B4-BE49-F238E27FC236}">
                <a16:creationId xmlns:a16="http://schemas.microsoft.com/office/drawing/2014/main" id="{DDD49E99-5476-4B16-B706-5282B9CA8B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6594851" y="991892"/>
            <a:ext cx="592871" cy="817200"/>
          </a:xfrm>
          <a:prstGeom prst="rect">
            <a:avLst/>
          </a:prstGeom>
          <a:ln/>
        </p:spPr>
      </p:pic>
      <p:pic>
        <p:nvPicPr>
          <p:cNvPr id="339" name="image2.png">
            <a:extLst>
              <a:ext uri="{FF2B5EF4-FFF2-40B4-BE49-F238E27FC236}">
                <a16:creationId xmlns:a16="http://schemas.microsoft.com/office/drawing/2014/main" id="{869E2B2C-45FE-42E5-A38F-FAE6AA1BF6C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6278210" y="1388753"/>
            <a:ext cx="591414" cy="817200"/>
          </a:xfrm>
          <a:prstGeom prst="rect">
            <a:avLst/>
          </a:prstGeom>
          <a:ln/>
        </p:spPr>
      </p:pic>
      <p:grpSp>
        <p:nvGrpSpPr>
          <p:cNvPr id="340" name="Groep 339">
            <a:extLst>
              <a:ext uri="{FF2B5EF4-FFF2-40B4-BE49-F238E27FC236}">
                <a16:creationId xmlns:a16="http://schemas.microsoft.com/office/drawing/2014/main" id="{0F1464A3-3947-46A2-8EB1-B17A93E350ED}"/>
              </a:ext>
            </a:extLst>
          </p:cNvPr>
          <p:cNvGrpSpPr>
            <a:grpSpLocks noChangeAspect="1"/>
          </p:cNvGrpSpPr>
          <p:nvPr/>
        </p:nvGrpSpPr>
        <p:grpSpPr>
          <a:xfrm>
            <a:off x="6226141" y="5219648"/>
            <a:ext cx="585662" cy="817317"/>
            <a:chOff x="154814" y="94750"/>
            <a:chExt cx="772366" cy="1076828"/>
          </a:xfrm>
        </p:grpSpPr>
        <p:pic>
          <p:nvPicPr>
            <p:cNvPr id="341" name="image2.png">
              <a:extLst>
                <a:ext uri="{FF2B5EF4-FFF2-40B4-BE49-F238E27FC236}">
                  <a16:creationId xmlns:a16="http://schemas.microsoft.com/office/drawing/2014/main" id="{2EE08B35-FCAA-48B4-AA6D-317D6A9587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2" name="Afbeelding 341">
              <a:extLst>
                <a:ext uri="{FF2B5EF4-FFF2-40B4-BE49-F238E27FC236}">
                  <a16:creationId xmlns:a16="http://schemas.microsoft.com/office/drawing/2014/main" id="{3B192F8D-ED94-4B70-B1F9-2FA9F138D1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3" name="Afbeelding 342">
              <a:extLst>
                <a:ext uri="{FF2B5EF4-FFF2-40B4-BE49-F238E27FC236}">
                  <a16:creationId xmlns:a16="http://schemas.microsoft.com/office/drawing/2014/main" id="{800C8332-3022-449F-9352-CF5EEE4A77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4" name="Afbeelding 343">
              <a:extLst>
                <a:ext uri="{FF2B5EF4-FFF2-40B4-BE49-F238E27FC236}">
                  <a16:creationId xmlns:a16="http://schemas.microsoft.com/office/drawing/2014/main" id="{187B8652-25C4-44DC-BA87-A187334159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45" name="Groep 344">
            <a:extLst>
              <a:ext uri="{FF2B5EF4-FFF2-40B4-BE49-F238E27FC236}">
                <a16:creationId xmlns:a16="http://schemas.microsoft.com/office/drawing/2014/main" id="{158EFFD6-BC42-49E3-99B1-125A0D978E8B}"/>
              </a:ext>
            </a:extLst>
          </p:cNvPr>
          <p:cNvGrpSpPr>
            <a:grpSpLocks noChangeAspect="1"/>
          </p:cNvGrpSpPr>
          <p:nvPr/>
        </p:nvGrpSpPr>
        <p:grpSpPr>
          <a:xfrm>
            <a:off x="6546180" y="5433008"/>
            <a:ext cx="585662" cy="817317"/>
            <a:chOff x="154993" y="99049"/>
            <a:chExt cx="772366" cy="1076827"/>
          </a:xfrm>
        </p:grpSpPr>
        <p:pic>
          <p:nvPicPr>
            <p:cNvPr id="346" name="image2.png">
              <a:extLst>
                <a:ext uri="{FF2B5EF4-FFF2-40B4-BE49-F238E27FC236}">
                  <a16:creationId xmlns:a16="http://schemas.microsoft.com/office/drawing/2014/main" id="{9C36F5A0-FE5C-44C6-B120-EEF97ED48F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7" name="Afbeelding 346">
              <a:extLst>
                <a:ext uri="{FF2B5EF4-FFF2-40B4-BE49-F238E27FC236}">
                  <a16:creationId xmlns:a16="http://schemas.microsoft.com/office/drawing/2014/main" id="{3C834526-9560-4F47-9C51-4FD9F5DEFE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48" name="Groep 347">
            <a:extLst>
              <a:ext uri="{FF2B5EF4-FFF2-40B4-BE49-F238E27FC236}">
                <a16:creationId xmlns:a16="http://schemas.microsoft.com/office/drawing/2014/main" id="{32B88F77-1BB5-48AB-9E40-7E0486BE3868}"/>
              </a:ext>
            </a:extLst>
          </p:cNvPr>
          <p:cNvGrpSpPr>
            <a:grpSpLocks noChangeAspect="1"/>
          </p:cNvGrpSpPr>
          <p:nvPr/>
        </p:nvGrpSpPr>
        <p:grpSpPr>
          <a:xfrm>
            <a:off x="6226141" y="5829869"/>
            <a:ext cx="591609" cy="817260"/>
            <a:chOff x="1537609" y="5128444"/>
            <a:chExt cx="779145" cy="1076325"/>
          </a:xfrm>
        </p:grpSpPr>
        <p:pic>
          <p:nvPicPr>
            <p:cNvPr id="349" name="image2.png">
              <a:extLst>
                <a:ext uri="{FF2B5EF4-FFF2-40B4-BE49-F238E27FC236}">
                  <a16:creationId xmlns:a16="http://schemas.microsoft.com/office/drawing/2014/main" id="{779A34F8-8812-43DF-AB96-691729B8AF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0" name="Afbeelding 349">
              <a:extLst>
                <a:ext uri="{FF2B5EF4-FFF2-40B4-BE49-F238E27FC236}">
                  <a16:creationId xmlns:a16="http://schemas.microsoft.com/office/drawing/2014/main" id="{61D7FB09-DA19-43C0-823D-54D8B4D262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51" name="image2.png">
            <a:extLst>
              <a:ext uri="{FF2B5EF4-FFF2-40B4-BE49-F238E27FC236}">
                <a16:creationId xmlns:a16="http://schemas.microsoft.com/office/drawing/2014/main" id="{F76EA816-1D04-4DBD-8903-0D95217E17B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7385761" y="174012"/>
            <a:ext cx="599377" cy="817200"/>
          </a:xfrm>
          <a:prstGeom prst="rect">
            <a:avLst/>
          </a:prstGeom>
          <a:ln/>
        </p:spPr>
      </p:pic>
      <p:pic>
        <p:nvPicPr>
          <p:cNvPr id="352" name="image2.png">
            <a:extLst>
              <a:ext uri="{FF2B5EF4-FFF2-40B4-BE49-F238E27FC236}">
                <a16:creationId xmlns:a16="http://schemas.microsoft.com/office/drawing/2014/main" id="{C36F00C9-4DF2-4FD7-B3C2-98F882299CE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7722433" y="374038"/>
            <a:ext cx="605224" cy="817200"/>
          </a:xfrm>
          <a:prstGeom prst="rect">
            <a:avLst/>
          </a:prstGeom>
          <a:ln/>
        </p:spPr>
      </p:pic>
      <p:pic>
        <p:nvPicPr>
          <p:cNvPr id="353" name="image2.png">
            <a:extLst>
              <a:ext uri="{FF2B5EF4-FFF2-40B4-BE49-F238E27FC236}">
                <a16:creationId xmlns:a16="http://schemas.microsoft.com/office/drawing/2014/main" id="{F3B56F57-7000-4E4E-93BA-8013FA15CA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7359091" y="777897"/>
            <a:ext cx="596177" cy="817200"/>
          </a:xfrm>
          <a:prstGeom prst="rect">
            <a:avLst/>
          </a:prstGeom>
          <a:ln/>
        </p:spPr>
      </p:pic>
      <p:pic>
        <p:nvPicPr>
          <p:cNvPr id="354" name="image2.png">
            <a:extLst>
              <a:ext uri="{FF2B5EF4-FFF2-40B4-BE49-F238E27FC236}">
                <a16:creationId xmlns:a16="http://schemas.microsoft.com/office/drawing/2014/main" id="{D8890A55-04D1-47EC-BE58-9D225DA9327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7734786" y="991257"/>
            <a:ext cx="592871" cy="817200"/>
          </a:xfrm>
          <a:prstGeom prst="rect">
            <a:avLst/>
          </a:prstGeom>
          <a:ln/>
        </p:spPr>
      </p:pic>
      <p:pic>
        <p:nvPicPr>
          <p:cNvPr id="355" name="image2.png">
            <a:extLst>
              <a:ext uri="{FF2B5EF4-FFF2-40B4-BE49-F238E27FC236}">
                <a16:creationId xmlns:a16="http://schemas.microsoft.com/office/drawing/2014/main" id="{EF0254E7-D203-4882-BC46-C842E5193CB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7418145" y="1388118"/>
            <a:ext cx="591414" cy="817200"/>
          </a:xfrm>
          <a:prstGeom prst="rect">
            <a:avLst/>
          </a:prstGeom>
          <a:ln/>
        </p:spPr>
      </p:pic>
      <p:grpSp>
        <p:nvGrpSpPr>
          <p:cNvPr id="356" name="Groep 355">
            <a:extLst>
              <a:ext uri="{FF2B5EF4-FFF2-40B4-BE49-F238E27FC236}">
                <a16:creationId xmlns:a16="http://schemas.microsoft.com/office/drawing/2014/main" id="{4A4ED889-490B-4F52-92A4-84EE61D8DB64}"/>
              </a:ext>
            </a:extLst>
          </p:cNvPr>
          <p:cNvGrpSpPr>
            <a:grpSpLocks noChangeAspect="1"/>
          </p:cNvGrpSpPr>
          <p:nvPr/>
        </p:nvGrpSpPr>
        <p:grpSpPr>
          <a:xfrm>
            <a:off x="7366076" y="5219013"/>
            <a:ext cx="585662" cy="817317"/>
            <a:chOff x="154814" y="94750"/>
            <a:chExt cx="772366" cy="1076828"/>
          </a:xfrm>
        </p:grpSpPr>
        <p:pic>
          <p:nvPicPr>
            <p:cNvPr id="357" name="image2.png">
              <a:extLst>
                <a:ext uri="{FF2B5EF4-FFF2-40B4-BE49-F238E27FC236}">
                  <a16:creationId xmlns:a16="http://schemas.microsoft.com/office/drawing/2014/main" id="{0993A538-A249-4B39-9610-B0AC632954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8" name="Afbeelding 357">
              <a:extLst>
                <a:ext uri="{FF2B5EF4-FFF2-40B4-BE49-F238E27FC236}">
                  <a16:creationId xmlns:a16="http://schemas.microsoft.com/office/drawing/2014/main" id="{0D64CC2F-963F-4F94-99A4-C80163F55B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9" name="Afbeelding 358">
              <a:extLst>
                <a:ext uri="{FF2B5EF4-FFF2-40B4-BE49-F238E27FC236}">
                  <a16:creationId xmlns:a16="http://schemas.microsoft.com/office/drawing/2014/main" id="{B2846802-DE0A-4709-B45C-531E76536D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0" name="Afbeelding 359">
              <a:extLst>
                <a:ext uri="{FF2B5EF4-FFF2-40B4-BE49-F238E27FC236}">
                  <a16:creationId xmlns:a16="http://schemas.microsoft.com/office/drawing/2014/main" id="{2F85B78C-63F3-493D-99B4-D4292FE2B1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61" name="Groep 360">
            <a:extLst>
              <a:ext uri="{FF2B5EF4-FFF2-40B4-BE49-F238E27FC236}">
                <a16:creationId xmlns:a16="http://schemas.microsoft.com/office/drawing/2014/main" id="{5B47E172-DBEB-40EA-AA68-89949ED9B972}"/>
              </a:ext>
            </a:extLst>
          </p:cNvPr>
          <p:cNvGrpSpPr>
            <a:grpSpLocks noChangeAspect="1"/>
          </p:cNvGrpSpPr>
          <p:nvPr/>
        </p:nvGrpSpPr>
        <p:grpSpPr>
          <a:xfrm>
            <a:off x="7686115" y="5432373"/>
            <a:ext cx="585662" cy="817317"/>
            <a:chOff x="154993" y="99049"/>
            <a:chExt cx="772366" cy="1076827"/>
          </a:xfrm>
        </p:grpSpPr>
        <p:pic>
          <p:nvPicPr>
            <p:cNvPr id="362" name="image2.png">
              <a:extLst>
                <a:ext uri="{FF2B5EF4-FFF2-40B4-BE49-F238E27FC236}">
                  <a16:creationId xmlns:a16="http://schemas.microsoft.com/office/drawing/2014/main" id="{B090AEBC-EA7A-454D-94DE-EB1CCA5958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3" name="Afbeelding 362">
              <a:extLst>
                <a:ext uri="{FF2B5EF4-FFF2-40B4-BE49-F238E27FC236}">
                  <a16:creationId xmlns:a16="http://schemas.microsoft.com/office/drawing/2014/main" id="{B2F79012-603A-4DD4-BAFB-3BCB484D0E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64" name="Groep 363">
            <a:extLst>
              <a:ext uri="{FF2B5EF4-FFF2-40B4-BE49-F238E27FC236}">
                <a16:creationId xmlns:a16="http://schemas.microsoft.com/office/drawing/2014/main" id="{5D1DEAC3-AC33-4617-8EEF-962D5415AD95}"/>
              </a:ext>
            </a:extLst>
          </p:cNvPr>
          <p:cNvGrpSpPr>
            <a:grpSpLocks noChangeAspect="1"/>
          </p:cNvGrpSpPr>
          <p:nvPr/>
        </p:nvGrpSpPr>
        <p:grpSpPr>
          <a:xfrm>
            <a:off x="7366076" y="5829234"/>
            <a:ext cx="591609" cy="817260"/>
            <a:chOff x="1537609" y="5128444"/>
            <a:chExt cx="779145" cy="1076325"/>
          </a:xfrm>
        </p:grpSpPr>
        <p:pic>
          <p:nvPicPr>
            <p:cNvPr id="365" name="image2.png">
              <a:extLst>
                <a:ext uri="{FF2B5EF4-FFF2-40B4-BE49-F238E27FC236}">
                  <a16:creationId xmlns:a16="http://schemas.microsoft.com/office/drawing/2014/main" id="{F338A7C2-E693-40BE-8A2D-36C7D5B183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6" name="Afbeelding 365">
              <a:extLst>
                <a:ext uri="{FF2B5EF4-FFF2-40B4-BE49-F238E27FC236}">
                  <a16:creationId xmlns:a16="http://schemas.microsoft.com/office/drawing/2014/main" id="{969782BB-E681-4F12-930B-BCC468C6E1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67" name="image2.png">
            <a:extLst>
              <a:ext uri="{FF2B5EF4-FFF2-40B4-BE49-F238E27FC236}">
                <a16:creationId xmlns:a16="http://schemas.microsoft.com/office/drawing/2014/main" id="{51A32C26-1CDB-4F54-AD6C-33A75BC233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8507916" y="174012"/>
            <a:ext cx="599377" cy="817200"/>
          </a:xfrm>
          <a:prstGeom prst="rect">
            <a:avLst/>
          </a:prstGeom>
          <a:ln/>
        </p:spPr>
      </p:pic>
      <p:pic>
        <p:nvPicPr>
          <p:cNvPr id="368" name="image2.png">
            <a:extLst>
              <a:ext uri="{FF2B5EF4-FFF2-40B4-BE49-F238E27FC236}">
                <a16:creationId xmlns:a16="http://schemas.microsoft.com/office/drawing/2014/main" id="{07CEB486-2030-4A1D-9EBD-3191DE64D9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8844588" y="374038"/>
            <a:ext cx="605224" cy="817200"/>
          </a:xfrm>
          <a:prstGeom prst="rect">
            <a:avLst/>
          </a:prstGeom>
          <a:ln/>
        </p:spPr>
      </p:pic>
      <p:pic>
        <p:nvPicPr>
          <p:cNvPr id="369" name="image2.png">
            <a:extLst>
              <a:ext uri="{FF2B5EF4-FFF2-40B4-BE49-F238E27FC236}">
                <a16:creationId xmlns:a16="http://schemas.microsoft.com/office/drawing/2014/main" id="{9CD527A4-7232-4C36-812E-4C7A5989015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8481246" y="777897"/>
            <a:ext cx="596177" cy="817200"/>
          </a:xfrm>
          <a:prstGeom prst="rect">
            <a:avLst/>
          </a:prstGeom>
          <a:ln/>
        </p:spPr>
      </p:pic>
      <p:pic>
        <p:nvPicPr>
          <p:cNvPr id="370" name="image2.png">
            <a:extLst>
              <a:ext uri="{FF2B5EF4-FFF2-40B4-BE49-F238E27FC236}">
                <a16:creationId xmlns:a16="http://schemas.microsoft.com/office/drawing/2014/main" id="{20A29BBE-6C59-4ED4-B3DC-7C59A97A48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8856941" y="991257"/>
            <a:ext cx="592871" cy="817200"/>
          </a:xfrm>
          <a:prstGeom prst="rect">
            <a:avLst/>
          </a:prstGeom>
          <a:ln/>
        </p:spPr>
      </p:pic>
      <p:pic>
        <p:nvPicPr>
          <p:cNvPr id="371" name="image2.png">
            <a:extLst>
              <a:ext uri="{FF2B5EF4-FFF2-40B4-BE49-F238E27FC236}">
                <a16:creationId xmlns:a16="http://schemas.microsoft.com/office/drawing/2014/main" id="{B2896FCB-583E-418F-B360-68B3A4892E6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8540300" y="1388118"/>
            <a:ext cx="591414" cy="817200"/>
          </a:xfrm>
          <a:prstGeom prst="rect">
            <a:avLst/>
          </a:prstGeom>
          <a:ln/>
        </p:spPr>
      </p:pic>
      <p:grpSp>
        <p:nvGrpSpPr>
          <p:cNvPr id="372" name="Groep 371">
            <a:extLst>
              <a:ext uri="{FF2B5EF4-FFF2-40B4-BE49-F238E27FC236}">
                <a16:creationId xmlns:a16="http://schemas.microsoft.com/office/drawing/2014/main" id="{C68F30C1-B103-47D8-B8FE-C8AB1DFE0564}"/>
              </a:ext>
            </a:extLst>
          </p:cNvPr>
          <p:cNvGrpSpPr>
            <a:grpSpLocks noChangeAspect="1"/>
          </p:cNvGrpSpPr>
          <p:nvPr/>
        </p:nvGrpSpPr>
        <p:grpSpPr>
          <a:xfrm>
            <a:off x="8488231" y="5219013"/>
            <a:ext cx="585662" cy="817317"/>
            <a:chOff x="154814" y="94750"/>
            <a:chExt cx="772366" cy="1076828"/>
          </a:xfrm>
        </p:grpSpPr>
        <p:pic>
          <p:nvPicPr>
            <p:cNvPr id="373" name="image2.png">
              <a:extLst>
                <a:ext uri="{FF2B5EF4-FFF2-40B4-BE49-F238E27FC236}">
                  <a16:creationId xmlns:a16="http://schemas.microsoft.com/office/drawing/2014/main" id="{E93478B5-325F-4565-A9C4-D13D4043D4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4" name="Afbeelding 373">
              <a:extLst>
                <a:ext uri="{FF2B5EF4-FFF2-40B4-BE49-F238E27FC236}">
                  <a16:creationId xmlns:a16="http://schemas.microsoft.com/office/drawing/2014/main" id="{D97CFF17-5F9E-460E-9E3E-25D025562B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5" name="Afbeelding 374">
              <a:extLst>
                <a:ext uri="{FF2B5EF4-FFF2-40B4-BE49-F238E27FC236}">
                  <a16:creationId xmlns:a16="http://schemas.microsoft.com/office/drawing/2014/main" id="{879DC6F4-9A40-4A8F-9B24-D6449B3BF7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6" name="Afbeelding 375">
              <a:extLst>
                <a:ext uri="{FF2B5EF4-FFF2-40B4-BE49-F238E27FC236}">
                  <a16:creationId xmlns:a16="http://schemas.microsoft.com/office/drawing/2014/main" id="{7A875B18-807A-48AE-9F88-B26610B2E0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77" name="Groep 376">
            <a:extLst>
              <a:ext uri="{FF2B5EF4-FFF2-40B4-BE49-F238E27FC236}">
                <a16:creationId xmlns:a16="http://schemas.microsoft.com/office/drawing/2014/main" id="{558A3799-0980-4F79-99E7-1E3CA98F079A}"/>
              </a:ext>
            </a:extLst>
          </p:cNvPr>
          <p:cNvGrpSpPr>
            <a:grpSpLocks noChangeAspect="1"/>
          </p:cNvGrpSpPr>
          <p:nvPr/>
        </p:nvGrpSpPr>
        <p:grpSpPr>
          <a:xfrm>
            <a:off x="8808270" y="5432373"/>
            <a:ext cx="585662" cy="817317"/>
            <a:chOff x="154993" y="99049"/>
            <a:chExt cx="772366" cy="1076827"/>
          </a:xfrm>
        </p:grpSpPr>
        <p:pic>
          <p:nvPicPr>
            <p:cNvPr id="378" name="image2.png">
              <a:extLst>
                <a:ext uri="{FF2B5EF4-FFF2-40B4-BE49-F238E27FC236}">
                  <a16:creationId xmlns:a16="http://schemas.microsoft.com/office/drawing/2014/main" id="{10F29319-F3AB-4B60-9F6F-83373FBEA4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9" name="Afbeelding 378">
              <a:extLst>
                <a:ext uri="{FF2B5EF4-FFF2-40B4-BE49-F238E27FC236}">
                  <a16:creationId xmlns:a16="http://schemas.microsoft.com/office/drawing/2014/main" id="{E761189D-F0C3-467F-8190-97D8EAC036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80" name="Groep 379">
            <a:extLst>
              <a:ext uri="{FF2B5EF4-FFF2-40B4-BE49-F238E27FC236}">
                <a16:creationId xmlns:a16="http://schemas.microsoft.com/office/drawing/2014/main" id="{B002C205-E1F6-49A0-8AF5-8EE3240BE6F0}"/>
              </a:ext>
            </a:extLst>
          </p:cNvPr>
          <p:cNvGrpSpPr>
            <a:grpSpLocks noChangeAspect="1"/>
          </p:cNvGrpSpPr>
          <p:nvPr/>
        </p:nvGrpSpPr>
        <p:grpSpPr>
          <a:xfrm>
            <a:off x="8488231" y="5829234"/>
            <a:ext cx="591609" cy="817260"/>
            <a:chOff x="1537609" y="5128444"/>
            <a:chExt cx="779145" cy="1076325"/>
          </a:xfrm>
        </p:grpSpPr>
        <p:pic>
          <p:nvPicPr>
            <p:cNvPr id="381" name="image2.png">
              <a:extLst>
                <a:ext uri="{FF2B5EF4-FFF2-40B4-BE49-F238E27FC236}">
                  <a16:creationId xmlns:a16="http://schemas.microsoft.com/office/drawing/2014/main" id="{13A6AB10-2117-409E-B183-709278184B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82" name="Afbeelding 381">
              <a:extLst>
                <a:ext uri="{FF2B5EF4-FFF2-40B4-BE49-F238E27FC236}">
                  <a16:creationId xmlns:a16="http://schemas.microsoft.com/office/drawing/2014/main" id="{3CCB13D7-C811-42D9-996A-97DAFE23E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83" name="image2.png">
            <a:extLst>
              <a:ext uri="{FF2B5EF4-FFF2-40B4-BE49-F238E27FC236}">
                <a16:creationId xmlns:a16="http://schemas.microsoft.com/office/drawing/2014/main" id="{C431A907-A2C9-4EED-B0F1-0A486096B3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9669331" y="173377"/>
            <a:ext cx="599377" cy="817200"/>
          </a:xfrm>
          <a:prstGeom prst="rect">
            <a:avLst/>
          </a:prstGeom>
          <a:ln/>
        </p:spPr>
      </p:pic>
      <p:pic>
        <p:nvPicPr>
          <p:cNvPr id="384" name="image2.png">
            <a:extLst>
              <a:ext uri="{FF2B5EF4-FFF2-40B4-BE49-F238E27FC236}">
                <a16:creationId xmlns:a16="http://schemas.microsoft.com/office/drawing/2014/main" id="{AFEA229E-63CC-4B0F-8AD3-7CB3800DF8E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10006003" y="373403"/>
            <a:ext cx="605224" cy="817200"/>
          </a:xfrm>
          <a:prstGeom prst="rect">
            <a:avLst/>
          </a:prstGeom>
          <a:ln/>
        </p:spPr>
      </p:pic>
      <p:pic>
        <p:nvPicPr>
          <p:cNvPr id="385" name="image2.png">
            <a:extLst>
              <a:ext uri="{FF2B5EF4-FFF2-40B4-BE49-F238E27FC236}">
                <a16:creationId xmlns:a16="http://schemas.microsoft.com/office/drawing/2014/main" id="{BE35A132-BF43-49EA-AEEA-CA6ED23BB2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9642661" y="777262"/>
            <a:ext cx="596177" cy="817200"/>
          </a:xfrm>
          <a:prstGeom prst="rect">
            <a:avLst/>
          </a:prstGeom>
          <a:ln/>
        </p:spPr>
      </p:pic>
      <p:pic>
        <p:nvPicPr>
          <p:cNvPr id="386" name="image2.png">
            <a:extLst>
              <a:ext uri="{FF2B5EF4-FFF2-40B4-BE49-F238E27FC236}">
                <a16:creationId xmlns:a16="http://schemas.microsoft.com/office/drawing/2014/main" id="{0A4BA547-EC44-4454-BAF3-556027F562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10018356" y="990622"/>
            <a:ext cx="592871" cy="817200"/>
          </a:xfrm>
          <a:prstGeom prst="rect">
            <a:avLst/>
          </a:prstGeom>
          <a:ln/>
        </p:spPr>
      </p:pic>
      <p:pic>
        <p:nvPicPr>
          <p:cNvPr id="387" name="image2.png">
            <a:extLst>
              <a:ext uri="{FF2B5EF4-FFF2-40B4-BE49-F238E27FC236}">
                <a16:creationId xmlns:a16="http://schemas.microsoft.com/office/drawing/2014/main" id="{2A411B85-0386-4BFB-B981-5A773E668C8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9701715" y="1387483"/>
            <a:ext cx="591414" cy="817200"/>
          </a:xfrm>
          <a:prstGeom prst="rect">
            <a:avLst/>
          </a:prstGeom>
          <a:ln/>
        </p:spPr>
      </p:pic>
      <p:grpSp>
        <p:nvGrpSpPr>
          <p:cNvPr id="388" name="Groep 387">
            <a:extLst>
              <a:ext uri="{FF2B5EF4-FFF2-40B4-BE49-F238E27FC236}">
                <a16:creationId xmlns:a16="http://schemas.microsoft.com/office/drawing/2014/main" id="{2CA6F57E-D211-4ADB-8B48-DA58C4D87F23}"/>
              </a:ext>
            </a:extLst>
          </p:cNvPr>
          <p:cNvGrpSpPr>
            <a:grpSpLocks noChangeAspect="1"/>
          </p:cNvGrpSpPr>
          <p:nvPr/>
        </p:nvGrpSpPr>
        <p:grpSpPr>
          <a:xfrm>
            <a:off x="9649646" y="5218378"/>
            <a:ext cx="585662" cy="817317"/>
            <a:chOff x="154814" y="94750"/>
            <a:chExt cx="772366" cy="1076828"/>
          </a:xfrm>
        </p:grpSpPr>
        <p:pic>
          <p:nvPicPr>
            <p:cNvPr id="389" name="image2.png">
              <a:extLst>
                <a:ext uri="{FF2B5EF4-FFF2-40B4-BE49-F238E27FC236}">
                  <a16:creationId xmlns:a16="http://schemas.microsoft.com/office/drawing/2014/main" id="{CA7754E2-CE25-4906-B875-457C76E644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0" name="Afbeelding 389">
              <a:extLst>
                <a:ext uri="{FF2B5EF4-FFF2-40B4-BE49-F238E27FC236}">
                  <a16:creationId xmlns:a16="http://schemas.microsoft.com/office/drawing/2014/main" id="{ACF0D2C1-90A5-4AB0-AE7F-AD45B82D67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1" name="Afbeelding 390">
              <a:extLst>
                <a:ext uri="{FF2B5EF4-FFF2-40B4-BE49-F238E27FC236}">
                  <a16:creationId xmlns:a16="http://schemas.microsoft.com/office/drawing/2014/main" id="{F7B14CC7-F37F-4FC4-9A44-2E8DF30C99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2" name="Afbeelding 391">
              <a:extLst>
                <a:ext uri="{FF2B5EF4-FFF2-40B4-BE49-F238E27FC236}">
                  <a16:creationId xmlns:a16="http://schemas.microsoft.com/office/drawing/2014/main" id="{D50A0C66-3C65-4F7D-B03E-499E7C9B85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93" name="Groep 392">
            <a:extLst>
              <a:ext uri="{FF2B5EF4-FFF2-40B4-BE49-F238E27FC236}">
                <a16:creationId xmlns:a16="http://schemas.microsoft.com/office/drawing/2014/main" id="{72894BF3-C504-4C62-BCD6-BEC60D0C1829}"/>
              </a:ext>
            </a:extLst>
          </p:cNvPr>
          <p:cNvGrpSpPr>
            <a:grpSpLocks noChangeAspect="1"/>
          </p:cNvGrpSpPr>
          <p:nvPr/>
        </p:nvGrpSpPr>
        <p:grpSpPr>
          <a:xfrm>
            <a:off x="9969685" y="5431738"/>
            <a:ext cx="585662" cy="817317"/>
            <a:chOff x="154993" y="99049"/>
            <a:chExt cx="772366" cy="1076827"/>
          </a:xfrm>
        </p:grpSpPr>
        <p:pic>
          <p:nvPicPr>
            <p:cNvPr id="394" name="image2.png">
              <a:extLst>
                <a:ext uri="{FF2B5EF4-FFF2-40B4-BE49-F238E27FC236}">
                  <a16:creationId xmlns:a16="http://schemas.microsoft.com/office/drawing/2014/main" id="{DDEDE792-4E40-47A8-9DB1-168D2C4210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5" name="Afbeelding 394">
              <a:extLst>
                <a:ext uri="{FF2B5EF4-FFF2-40B4-BE49-F238E27FC236}">
                  <a16:creationId xmlns:a16="http://schemas.microsoft.com/office/drawing/2014/main" id="{F95BC471-DC08-41A3-ACBF-9BD6F08682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96" name="Groep 395">
            <a:extLst>
              <a:ext uri="{FF2B5EF4-FFF2-40B4-BE49-F238E27FC236}">
                <a16:creationId xmlns:a16="http://schemas.microsoft.com/office/drawing/2014/main" id="{C66B58BD-A273-4497-8F73-9EF56DF3C256}"/>
              </a:ext>
            </a:extLst>
          </p:cNvPr>
          <p:cNvGrpSpPr>
            <a:grpSpLocks noChangeAspect="1"/>
          </p:cNvGrpSpPr>
          <p:nvPr/>
        </p:nvGrpSpPr>
        <p:grpSpPr>
          <a:xfrm>
            <a:off x="9649646" y="5828599"/>
            <a:ext cx="591609" cy="817260"/>
            <a:chOff x="1537609" y="5128444"/>
            <a:chExt cx="779145" cy="1076325"/>
          </a:xfrm>
        </p:grpSpPr>
        <p:pic>
          <p:nvPicPr>
            <p:cNvPr id="397" name="image2.png">
              <a:extLst>
                <a:ext uri="{FF2B5EF4-FFF2-40B4-BE49-F238E27FC236}">
                  <a16:creationId xmlns:a16="http://schemas.microsoft.com/office/drawing/2014/main" id="{58F27AD3-2A8E-4B4F-A3BB-394599F1E1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8" name="Afbeelding 397">
              <a:extLst>
                <a:ext uri="{FF2B5EF4-FFF2-40B4-BE49-F238E27FC236}">
                  <a16:creationId xmlns:a16="http://schemas.microsoft.com/office/drawing/2014/main" id="{B2B89EDC-EFD8-43A0-B1D6-3E76F8E5C7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44" name="Ovaal 143">
            <a:extLst>
              <a:ext uri="{FF2B5EF4-FFF2-40B4-BE49-F238E27FC236}">
                <a16:creationId xmlns:a16="http://schemas.microsoft.com/office/drawing/2014/main" id="{77799180-ACEA-4D99-B797-8EA0644CFED1}"/>
              </a:ext>
            </a:extLst>
          </p:cNvPr>
          <p:cNvSpPr/>
          <p:nvPr/>
        </p:nvSpPr>
        <p:spPr>
          <a:xfrm>
            <a:off x="11174203" y="3358693"/>
            <a:ext cx="831099" cy="83127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00B4E24-B642-4845-B955-F7C3C55702BA}" type="slidenum">
              <a:rPr lang="nl-BE" sz="3000" b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8</a:t>
            </a:fld>
            <a:endParaRPr lang="nl-BE" sz="3000" b="1" dirty="0">
              <a:ln w="95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2538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8148E-6 L 0.00977 0.208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8.33333E-7 1.48148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" y="-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0.01627 0.2666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2.91667E-6 -2.96296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" y="-1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7 L 0.01433 0.2976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" y="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3.54167E-6 1.25767E-1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-0.01575 0.3567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6.25E-7 1.48148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0.01198 0.3858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7 L 3.95833E-6 1.11111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" y="-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0.01368 -0.2659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8 -0.26597 L -2.91667E-6 4.07407E-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1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33333E-6 L -0.01224 -0.208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-1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-2.5E-6 -4.81481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" y="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33333E-6 L 0.01394 -0.1768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-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-3.125E-6 1.11111E-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48148E-6 L 0.00977 0.2087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2.70833E-6 1.48148E-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85185E-6 L -0.01627 0.2666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4.375E-6 1.85185E-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85185E-6 L 0.01432 0.2976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2 0.29768 L 4.79167E-6 1.85185E-6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85185E-6 L -0.01575 0.35671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3.54167E-6 -1.85185E-6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81481E-6 L 0.01198 0.38587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7 L 1.04167E-6 4.81481E-6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01367 -0.26597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16667E-6 -2.22222E-6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-0.01224 -0.2081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2.5E-6 -1.85185E-6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0.01393 -0.17685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3 -0.17685 L 4.58333E-6 -3.33333E-6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48148E-6 L 0.00977 0.2087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5.55112E-17 1.48148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-0.01627 0.26666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1.66667E-6 1.85185E-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0.01433 0.29768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2.5E-6 1.85185E-6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5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-0.01575 0.35671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8.33333E-7 -1.85185E-6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4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81481E-6 L 0.01198 0.38587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7 L 3.75E-6 4.81481E-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3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L 0.01368 -0.26597 " pathEditMode="relative" rAng="0" ptsTypes="AA">
                                      <p:cBhvr>
                                        <p:cTn id="195" dur="2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8 -0.26597 L -3.125E-6 -2.22222E-6 " pathEditMode="relative" rAng="0" ptsTypes="AA">
                                      <p:cBhvr>
                                        <p:cTn id="199" dur="2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6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85185E-6 L -0.01223 -0.2081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3 -0.2081 L -4.58333E-6 -1.85185E-6 " pathEditMode="relative" rAng="0" ptsTypes="AA">
                                      <p:cBhvr>
                                        <p:cTn id="208" dur="2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33333E-6 L 0.01394 -0.17685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-2.70833E-6 -3.33333E-6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96296E-6 L 0.00977 0.20879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2.29167E-6 2.96296E-6 " pathEditMode="relative" rAng="0" ptsTypes="AA">
                                      <p:cBhvr>
                                        <p:cTn id="226" dur="2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33333E-6 L -0.01627 0.26666 " pathEditMode="relative" rAng="0" ptsTypes="AA">
                                      <p:cBhvr>
                                        <p:cTn id="231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3.95833E-6 3.33333E-6 " pathEditMode="relative" rAng="0" ptsTypes="AA">
                                      <p:cBhvr>
                                        <p:cTn id="235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3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0.01433 0.29768 " pathEditMode="relative" rAng="0" ptsTypes="AA">
                                      <p:cBhvr>
                                        <p:cTn id="240" dur="2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5E-6 1.85185E-6 " pathEditMode="relative" rAng="0" ptsTypes="AA">
                                      <p:cBhvr>
                                        <p:cTn id="244" dur="2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1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3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-0.01575 0.35671 " pathEditMode="relative" rAng="0" ptsTypes="AA">
                                      <p:cBhvr>
                                        <p:cTn id="249" dur="2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3.125E-6 -3.7037E-7 " pathEditMode="relative" rAng="0" ptsTypes="AA">
                                      <p:cBhvr>
                                        <p:cTn id="253" dur="2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0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3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0.01198 0.38588 " pathEditMode="relative" rAng="0" ptsTypes="AA">
                                      <p:cBhvr>
                                        <p:cTn id="258" dur="2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1.45833E-6 -3.7037E-6 " pathEditMode="relative" rAng="0" ptsTypes="AA">
                                      <p:cBhvr>
                                        <p:cTn id="262" dur="2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9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3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22222E-6 L 0.01367 -0.26597 " pathEditMode="relative" rAng="0" ptsTypes="AA">
                                      <p:cBhvr>
                                        <p:cTn id="267" dur="2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58333E-6 -2.22222E-6 " pathEditMode="relative" rAng="0" ptsTypes="AA">
                                      <p:cBhvr>
                                        <p:cTn id="271" dur="2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2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3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85185E-6 L -0.01224 -0.2081 " pathEditMode="relative" rAng="0" ptsTypes="AA">
                                      <p:cBhvr>
                                        <p:cTn id="276" dur="2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2.91667E-6 -1.85185E-6 " pathEditMode="relative" rAng="0" ptsTypes="AA">
                                      <p:cBhvr>
                                        <p:cTn id="280" dur="2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9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3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01394 -0.17685 " pathEditMode="relative" rAng="0" ptsTypes="AA">
                                      <p:cBhvr>
                                        <p:cTn id="285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5E-6 -1.85185E-6 " pathEditMode="relative" rAng="0" ptsTypes="AA">
                                      <p:cBhvr>
                                        <p:cTn id="289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4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0.00977 0.20879 " pathEditMode="relative" rAng="0" ptsTypes="AA">
                                      <p:cBhvr>
                                        <p:cTn id="294" dur="2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2.70833E-6 2.96296E-6 " pathEditMode="relative" rAng="0" ptsTypes="AA">
                                      <p:cBhvr>
                                        <p:cTn id="298" dur="2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9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33333E-6 L -0.01627 0.26666 " pathEditMode="relative" rAng="0" ptsTypes="AA">
                                      <p:cBhvr>
                                        <p:cTn id="303" dur="2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4.375E-6 3.33333E-6 " pathEditMode="relative" rAng="0" ptsTypes="AA">
                                      <p:cBhvr>
                                        <p:cTn id="307" dur="2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33333E-6 L 0.01432 0.29768 " pathEditMode="relative" rAng="0" ptsTypes="AA">
                                      <p:cBhvr>
                                        <p:cTn id="312" dur="2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2 0.29768 L 4.79167E-6 3.33333E-6 " pathEditMode="relative" rAng="0" ptsTypes="AA">
                                      <p:cBhvr>
                                        <p:cTn id="316" dur="2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L -0.01575 0.35671 " pathEditMode="relative" rAng="0" ptsTypes="AA">
                                      <p:cBhvr>
                                        <p:cTn id="321" dur="2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3.54167E-6 -3.7037E-7 " pathEditMode="relative" rAng="0" ptsTypes="AA">
                                      <p:cBhvr>
                                        <p:cTn id="325" dur="2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6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3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6 L 0.01198 0.38588 " pathEditMode="relative" rAng="0" ptsTypes="AA">
                                      <p:cBhvr>
                                        <p:cTn id="330" dur="2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1.04167E-6 -3.7037E-6 " pathEditMode="relative" rAng="0" ptsTypes="AA">
                                      <p:cBhvr>
                                        <p:cTn id="334" dur="2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5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3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0.01367 -0.26597 " pathEditMode="relative" rAng="0" ptsTypes="AA">
                                      <p:cBhvr>
                                        <p:cTn id="339" dur="2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16667E-6 -7.40741E-7 " pathEditMode="relative" rAng="0" ptsTypes="AA">
                                      <p:cBhvr>
                                        <p:cTn id="343" dur="2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3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-0.01224 -0.2081 " pathEditMode="relative" rAng="0" ptsTypes="AA">
                                      <p:cBhvr>
                                        <p:cTn id="348" dur="2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2.5E-6 -3.7037E-7 " pathEditMode="relative" rAng="0" ptsTypes="AA">
                                      <p:cBhvr>
                                        <p:cTn id="352" dur="2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5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85185E-6 L 0.01393 -0.17685 " pathEditMode="relative" rAng="0" ptsTypes="AA">
                                      <p:cBhvr>
                                        <p:cTn id="357" dur="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3 -0.17685 L 4.58333E-6 -1.85185E-6 " pathEditMode="relative" rAng="0" ptsTypes="AA">
                                      <p:cBhvr>
                                        <p:cTn id="361" dur="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0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3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44444E-6 L 0.00977 0.20879 " pathEditMode="relative" rAng="0" ptsTypes="AA">
                                      <p:cBhvr>
                                        <p:cTn id="366" dur="2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2.29167E-6 4.44444E-6 " pathEditMode="relative" rAng="0" ptsTypes="AA">
                                      <p:cBhvr>
                                        <p:cTn id="370" dur="2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5"/>
                  </p:tgtEl>
                </p:cond>
              </p:nextCondLst>
            </p:seq>
            <p:seq concurrent="1" nextAc="seek">
              <p:cTn id="371" restart="whenNotActive" fill="hold" evtFilter="cancelBubble" nodeType="interactiveSeq">
                <p:stCondLst>
                  <p:cond evt="onClick" delay="0">
                    <p:tgtEl>
                      <p:spTgt spid="3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2" fill="hold">
                      <p:stCondLst>
                        <p:cond delay="0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81481E-6 L -0.01627 0.26666 " pathEditMode="relative" rAng="0" ptsTypes="AA">
                                      <p:cBhvr>
                                        <p:cTn id="375" dur="2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3.95833E-6 4.81481E-6 " pathEditMode="relative" rAng="0" ptsTypes="AA">
                                      <p:cBhvr>
                                        <p:cTn id="379" dur="2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4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3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33333E-6 L 0.01433 0.29768 " pathEditMode="relative" rAng="0" ptsTypes="AA">
                                      <p:cBhvr>
                                        <p:cTn id="384" dur="2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4.79167E-6 3.33333E-6 " pathEditMode="relative" rAng="0" ptsTypes="AA">
                                      <p:cBhvr>
                                        <p:cTn id="388" dur="2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3"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3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-0.01575 0.35671 " pathEditMode="relative" rAng="0" ptsTypes="AA">
                                      <p:cBhvr>
                                        <p:cTn id="393" dur="2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3.125E-6 -3.7037E-7 " pathEditMode="relative" rAng="0" ptsTypes="AA">
                                      <p:cBhvr>
                                        <p:cTn id="397" dur="2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2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3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>
                      <p:stCondLst>
                        <p:cond delay="0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0.01198 0.38588 " pathEditMode="relative" rAng="0" ptsTypes="AA">
                                      <p:cBhvr>
                                        <p:cTn id="402" dur="2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1.45833E-6 -3.7037E-6 " pathEditMode="relative" rAng="0" ptsTypes="AA">
                                      <p:cBhvr>
                                        <p:cTn id="406" dur="2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1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3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7.40741E-7 L 0.01367 -0.26597 " pathEditMode="relative" rAng="0" ptsTypes="AA">
                                      <p:cBhvr>
                                        <p:cTn id="411" dur="2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58333E-6 -7.40741E-7 " pathEditMode="relative" rAng="0" ptsTypes="AA">
                                      <p:cBhvr>
                                        <p:cTn id="415" dur="2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4"/>
                  </p:tgtEl>
                </p:cond>
              </p:nextCondLst>
            </p:seq>
            <p:seq concurrent="1" nextAc="seek">
              <p:cTn id="416" restart="whenNotActive" fill="hold" evtFilter="cancelBubble" nodeType="interactiveSeq">
                <p:stCondLst>
                  <p:cond evt="onClick" delay="0">
                    <p:tgtEl>
                      <p:spTgt spid="3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7" fill="hold">
                      <p:stCondLst>
                        <p:cond delay="0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-0.01224 -0.2081 " pathEditMode="relative" rAng="0" ptsTypes="AA">
                                      <p:cBhvr>
                                        <p:cTn id="420" dur="2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2.91667E-6 -3.7037E-7 " pathEditMode="relative" rAng="0" ptsTypes="AA">
                                      <p:cBhvr>
                                        <p:cTn id="424" dur="2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1"/>
                  </p:tgtEl>
                </p:cond>
              </p:nextCondLst>
            </p:seq>
            <p:seq concurrent="1" nextAc="seek">
              <p:cTn id="425" restart="whenNotActive" fill="hold" evtFilter="cancelBubble" nodeType="interactiveSeq">
                <p:stCondLst>
                  <p:cond evt="onClick" delay="0">
                    <p:tgtEl>
                      <p:spTgt spid="3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6" fill="hold">
                      <p:stCondLst>
                        <p:cond delay="0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01394 -0.17685 " pathEditMode="relative" rAng="0" ptsTypes="AA">
                                      <p:cBhvr>
                                        <p:cTn id="429" dur="2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fill="hold">
                      <p:stCondLst>
                        <p:cond delay="indefinite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5E-6 -1.85185E-6 " pathEditMode="relative" rAng="0" ptsTypes="AA">
                                      <p:cBhvr>
                                        <p:cTn id="433" dur="2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6"/>
                  </p:tgtEl>
                </p:cond>
              </p:nextCondLst>
            </p:seq>
            <p:seq concurrent="1" nextAc="seek">
              <p:cTn id="434" restart="whenNotActive" fill="hold" evtFilter="cancelBubble" nodeType="interactiveSeq">
                <p:stCondLst>
                  <p:cond evt="onClick" delay="0">
                    <p:tgtEl>
                      <p:spTgt spid="3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5" fill="hold">
                      <p:stCondLst>
                        <p:cond delay="0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44444E-6 L 0.00977 0.20879 " pathEditMode="relative" rAng="0" ptsTypes="AA">
                                      <p:cBhvr>
                                        <p:cTn id="438" dur="2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4.16667E-7 4.44444E-6 " pathEditMode="relative" rAng="0" ptsTypes="AA">
                                      <p:cBhvr>
                                        <p:cTn id="442" dur="2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1"/>
                  </p:tgtEl>
                </p:cond>
              </p:nextCondLst>
            </p:seq>
            <p:seq concurrent="1" nextAc="seek">
              <p:cTn id="443" restart="whenNotActive" fill="hold" evtFilter="cancelBubble" nodeType="interactiveSeq">
                <p:stCondLst>
                  <p:cond evt="onClick" delay="0">
                    <p:tgtEl>
                      <p:spTgt spid="3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4" fill="hold">
                      <p:stCondLst>
                        <p:cond delay="0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81481E-6 L -0.01627 0.26666 " pathEditMode="relative" rAng="0" ptsTypes="AA">
                                      <p:cBhvr>
                                        <p:cTn id="447" dur="2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8" fill="hold">
                      <p:stCondLst>
                        <p:cond delay="indefinite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1.25E-6 4.81481E-6 " pathEditMode="relative" rAng="0" ptsTypes="AA">
                                      <p:cBhvr>
                                        <p:cTn id="451" dur="2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0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3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33333E-6 L 0.01433 0.29768 " pathEditMode="relative" rAng="0" ptsTypes="AA">
                                      <p:cBhvr>
                                        <p:cTn id="456" dur="2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7" fill="hold">
                      <p:stCondLst>
                        <p:cond delay="indefinite"/>
                      </p:stCondLst>
                      <p:childTnLst>
                        <p:par>
                          <p:cTn id="458" fill="hold">
                            <p:stCondLst>
                              <p:cond delay="0"/>
                            </p:stCondLst>
                            <p:childTnLst>
                              <p:par>
                                <p:cTn id="4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2.08333E-6 3.33333E-6 " pathEditMode="relative" rAng="0" ptsTypes="AA">
                                      <p:cBhvr>
                                        <p:cTn id="460" dur="2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9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0.01575 0.35671 " pathEditMode="relative" rAng="0" ptsTypes="AA">
                                      <p:cBhvr>
                                        <p:cTn id="465" dur="2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6" fill="hold">
                      <p:stCondLst>
                        <p:cond delay="indefinite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4.16667E-7 -3.7037E-7 " pathEditMode="relative" rAng="0" ptsTypes="AA">
                                      <p:cBhvr>
                                        <p:cTn id="469" dur="2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"/>
                  </p:tgtEl>
                </p:cond>
              </p:nextCondLst>
            </p:seq>
            <p:seq concurrent="1" nextAc="seek">
              <p:cTn id="470" restart="whenNotActive" fill="hold" evtFilter="cancelBubble" nodeType="interactiveSeq">
                <p:stCondLst>
                  <p:cond evt="onClick" delay="0">
                    <p:tgtEl>
                      <p:spTgt spid="3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1" fill="hold">
                      <p:stCondLst>
                        <p:cond delay="0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0.01198 0.38588 " pathEditMode="relative" rAng="0" ptsTypes="AA">
                                      <p:cBhvr>
                                        <p:cTn id="474" dur="2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4.16667E-6 -3.7037E-6 " pathEditMode="relative" rAng="0" ptsTypes="AA">
                                      <p:cBhvr>
                                        <p:cTn id="478" dur="2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7"/>
                  </p:tgtEl>
                </p:cond>
              </p:nextCondLst>
            </p:seq>
            <p:seq concurrent="1" nextAc="seek">
              <p:cTn id="479" restart="whenNotActive" fill="hold" evtFilter="cancelBubble" nodeType="interactiveSeq">
                <p:stCondLst>
                  <p:cond evt="onClick" delay="0">
                    <p:tgtEl>
                      <p:spTgt spid="3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0" fill="hold">
                      <p:stCondLst>
                        <p:cond delay="0"/>
                      </p:stCondLst>
                      <p:childTnLst>
                        <p:par>
                          <p:cTn id="481" fill="hold">
                            <p:stCondLst>
                              <p:cond delay="0"/>
                            </p:stCondLst>
                            <p:childTnLst>
                              <p:par>
                                <p:cTn id="4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7.40741E-7 L 0.01367 -0.26597 " pathEditMode="relative" rAng="0" ptsTypes="AA">
                                      <p:cBhvr>
                                        <p:cTn id="483" dur="2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4" fill="hold">
                      <p:stCondLst>
                        <p:cond delay="indefinite"/>
                      </p:stCondLst>
                      <p:childTnLst>
                        <p:par>
                          <p:cTn id="485" fill="hold">
                            <p:stCondLst>
                              <p:cond delay="0"/>
                            </p:stCondLst>
                            <p:childTnLst>
                              <p:par>
                                <p:cTn id="4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-2.70833E-6 -7.40741E-7 " pathEditMode="relative" rAng="0" ptsTypes="AA">
                                      <p:cBhvr>
                                        <p:cTn id="487" dur="2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0"/>
                  </p:tgtEl>
                </p:cond>
              </p:nextCondLst>
            </p:seq>
            <p:seq concurrent="1" nextAc="seek">
              <p:cTn id="488" restart="whenNotActive" fill="hold" evtFilter="cancelBubble" nodeType="interactiveSeq">
                <p:stCondLst>
                  <p:cond evt="onClick" delay="0">
                    <p:tgtEl>
                      <p:spTgt spid="3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9" fill="hold">
                      <p:stCondLst>
                        <p:cond delay="0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7 L -0.01224 -0.2081 " pathEditMode="relative" rAng="0" ptsTypes="AA">
                                      <p:cBhvr>
                                        <p:cTn id="492" dur="2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3" fill="hold">
                      <p:stCondLst>
                        <p:cond delay="indefinite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-4.375E-6 -3.7037E-7 " pathEditMode="relative" rAng="0" ptsTypes="AA">
                                      <p:cBhvr>
                                        <p:cTn id="496" dur="2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7"/>
                  </p:tgtEl>
                </p:cond>
              </p:nextCondLst>
            </p:seq>
            <p:seq concurrent="1" nextAc="seek">
              <p:cTn id="497" restart="whenNotActive" fill="hold" evtFilter="cancelBubble" nodeType="interactiveSeq">
                <p:stCondLst>
                  <p:cond evt="onClick" delay="0">
                    <p:tgtEl>
                      <p:spTgt spid="3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8" fill="hold">
                      <p:stCondLst>
                        <p:cond delay="0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0.01393 -0.17685 " pathEditMode="relative" rAng="0" ptsTypes="AA">
                                      <p:cBhvr>
                                        <p:cTn id="501" dur="2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2" fill="hold">
                      <p:stCondLst>
                        <p:cond delay="indefinite"/>
                      </p:stCondLst>
                      <p:childTnLst>
                        <p:par>
                          <p:cTn id="503" fill="hold">
                            <p:stCondLst>
                              <p:cond delay="0"/>
                            </p:stCondLst>
                            <p:childTnLst>
                              <p:par>
                                <p:cTn id="5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3 -0.17685 L -2.29167E-6 -1.85185E-6 " pathEditMode="relative" rAng="0" ptsTypes="AA">
                                      <p:cBhvr>
                                        <p:cTn id="505" dur="2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2"/>
                  </p:tgtEl>
                </p:cond>
              </p:nextCondLst>
            </p:seq>
            <p:seq concurrent="1" nextAc="seek">
              <p:cTn id="506" restart="whenNotActive" fill="hold" evtFilter="cancelBubble" nodeType="interactiveSeq">
                <p:stCondLst>
                  <p:cond evt="onClick" delay="0">
                    <p:tgtEl>
                      <p:spTgt spid="3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7" fill="hold">
                      <p:stCondLst>
                        <p:cond delay="0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0.00977 0.20879 " pathEditMode="relative" rAng="0" ptsTypes="AA">
                                      <p:cBhvr>
                                        <p:cTn id="510" dur="20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1" fill="hold">
                      <p:stCondLst>
                        <p:cond delay="indefinite"/>
                      </p:stCondLst>
                      <p:childTnLst>
                        <p:par>
                          <p:cTn id="512" fill="hold">
                            <p:stCondLst>
                              <p:cond delay="0"/>
                            </p:stCondLst>
                            <p:childTnLst>
                              <p:par>
                                <p:cTn id="5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1.875E-6 4.44444E-6 " pathEditMode="relative" rAng="0" ptsTypes="AA">
                                      <p:cBhvr>
                                        <p:cTn id="514" dur="20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7"/>
                  </p:tgtEl>
                </p:cond>
              </p:nextCondLst>
            </p:seq>
            <p:seq concurrent="1" nextAc="seek">
              <p:cTn id="515" restart="whenNotActive" fill="hold" evtFilter="cancelBubble" nodeType="interactiveSeq">
                <p:stCondLst>
                  <p:cond evt="onClick" delay="0">
                    <p:tgtEl>
                      <p:spTgt spid="3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6" fill="hold">
                      <p:stCondLst>
                        <p:cond delay="0"/>
                      </p:stCondLst>
                      <p:childTnLst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01627 0.26666 " pathEditMode="relative" rAng="0" ptsTypes="AA">
                                      <p:cBhvr>
                                        <p:cTn id="519" dur="2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0" fill="hold">
                      <p:stCondLst>
                        <p:cond delay="indefinite"/>
                      </p:stCondLst>
                      <p:childTnLst>
                        <p:par>
                          <p:cTn id="521" fill="hold">
                            <p:stCondLst>
                              <p:cond delay="0"/>
                            </p:stCondLst>
                            <p:childTnLst>
                              <p:par>
                                <p:cTn id="5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3.54167E-6 4.81481E-6 " pathEditMode="relative" rAng="0" ptsTypes="AA">
                                      <p:cBhvr>
                                        <p:cTn id="523" dur="2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6"/>
                  </p:tgtEl>
                </p:cond>
              </p:nextCondLst>
            </p:seq>
            <p:seq concurrent="1" nextAc="seek">
              <p:cTn id="524" restart="whenNotActive" fill="hold" evtFilter="cancelBubble" nodeType="interactiveSeq">
                <p:stCondLst>
                  <p:cond evt="onClick" delay="0">
                    <p:tgtEl>
                      <p:spTgt spid="3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5" fill="hold">
                      <p:stCondLst>
                        <p:cond delay="0"/>
                      </p:stCondLst>
                      <p:childTnLst>
                        <p:par>
                          <p:cTn id="526" fill="hold">
                            <p:stCondLst>
                              <p:cond delay="0"/>
                            </p:stCondLst>
                            <p:childTnLst>
                              <p:par>
                                <p:cTn id="5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0.01433 0.29768 " pathEditMode="relative" rAng="0" ptsTypes="AA">
                                      <p:cBhvr>
                                        <p:cTn id="528" dur="2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9" fill="hold">
                      <p:stCondLst>
                        <p:cond delay="indefinite"/>
                      </p:stCondLst>
                      <p:childTnLst>
                        <p:par>
                          <p:cTn id="530" fill="hold">
                            <p:stCondLst>
                              <p:cond delay="0"/>
                            </p:stCondLst>
                            <p:childTnLst>
                              <p:par>
                                <p:cTn id="5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4.58333E-6 3.33333E-6 " pathEditMode="relative" rAng="0" ptsTypes="AA">
                                      <p:cBhvr>
                                        <p:cTn id="532" dur="2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5"/>
                  </p:tgtEl>
                </p:cond>
              </p:nextCondLst>
            </p:seq>
            <p:seq concurrent="1" nextAc="seek">
              <p:cTn id="533" restart="whenNotActive" fill="hold" evtFilter="cancelBubble" nodeType="interactiveSeq">
                <p:stCondLst>
                  <p:cond evt="onClick" delay="0">
                    <p:tgtEl>
                      <p:spTgt spid="3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4" fill="hold">
                      <p:stCondLst>
                        <p:cond delay="0"/>
                      </p:stCondLst>
                      <p:childTnLst>
                        <p:par>
                          <p:cTn id="535" fill="hold">
                            <p:stCondLst>
                              <p:cond delay="0"/>
                            </p:stCondLst>
                            <p:childTnLst>
                              <p:par>
                                <p:cTn id="5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-0.01575 0.35671 " pathEditMode="relative" rAng="0" ptsTypes="AA">
                                      <p:cBhvr>
                                        <p:cTn id="537" dur="2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2.70833E-6 1.11111E-6 " pathEditMode="relative" rAng="0" ptsTypes="AA">
                                      <p:cBhvr>
                                        <p:cTn id="541" dur="2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4"/>
                  </p:tgtEl>
                </p:cond>
              </p:nextCondLst>
            </p:seq>
            <p:seq concurrent="1" nextAc="seek">
              <p:cTn id="542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3" fill="hold">
                      <p:stCondLst>
                        <p:cond delay="0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0.01198 0.38588 " pathEditMode="relative" rAng="0" ptsTypes="AA">
                                      <p:cBhvr>
                                        <p:cTn id="546" dur="2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7" fill="hold">
                      <p:stCondLst>
                        <p:cond delay="indefinite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1.875E-6 -2.22222E-6 " pathEditMode="relative" rAng="0" ptsTypes="AA">
                                      <p:cBhvr>
                                        <p:cTn id="550" dur="2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551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2" fill="hold">
                      <p:stCondLst>
                        <p:cond delay="0"/>
                      </p:stCondLst>
                      <p:childTnLst>
                        <p:par>
                          <p:cTn id="553" fill="hold">
                            <p:stCondLst>
                              <p:cond delay="0"/>
                            </p:stCondLst>
                            <p:childTnLst>
                              <p:par>
                                <p:cTn id="5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0.01367 -0.26597 " pathEditMode="relative" rAng="0" ptsTypes="AA">
                                      <p:cBhvr>
                                        <p:cTn id="555" dur="2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6" fill="hold">
                      <p:stCondLst>
                        <p:cond delay="indefinite"/>
                      </p:stCondLst>
                      <p:childTnLst>
                        <p:par>
                          <p:cTn id="557" fill="hold">
                            <p:stCondLst>
                              <p:cond delay="0"/>
                            </p:stCondLst>
                            <p:childTnLst>
                              <p:par>
                                <p:cTn id="5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79167E-6 -7.40741E-7 " pathEditMode="relative" rAng="0" ptsTypes="AA">
                                      <p:cBhvr>
                                        <p:cTn id="559" dur="2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560" restart="whenNotActive" fill="hold" evtFilter="cancelBubble" nodeType="interactiveSeq">
                <p:stCondLst>
                  <p:cond evt="onClick" delay="0">
                    <p:tgtEl>
                      <p:spTgt spid="3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1" fill="hold">
                      <p:stCondLst>
                        <p:cond delay="0"/>
                      </p:stCondLst>
                      <p:childTnLst>
                        <p:par>
                          <p:cTn id="562" fill="hold">
                            <p:stCondLst>
                              <p:cond delay="0"/>
                            </p:stCondLst>
                            <p:childTnLst>
                              <p:par>
                                <p:cTn id="5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-0.01224 -0.2081 " pathEditMode="relative" rAng="0" ptsTypes="AA">
                                      <p:cBhvr>
                                        <p:cTn id="564" dur="2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5" fill="hold">
                      <p:stCondLst>
                        <p:cond delay="indefinite"/>
                      </p:stCondLst>
                      <p:childTnLst>
                        <p:par>
                          <p:cTn id="566" fill="hold">
                            <p:stCondLst>
                              <p:cond delay="0"/>
                            </p:stCondLst>
                            <p:childTnLst>
                              <p:par>
                                <p:cTn id="5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3.33333E-6 -3.7037E-7 " pathEditMode="relative" rAng="0" ptsTypes="AA">
                                      <p:cBhvr>
                                        <p:cTn id="568" dur="2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3"/>
                  </p:tgtEl>
                </p:cond>
              </p:nextCondLst>
            </p:seq>
            <p:seq concurrent="1" nextAc="seek">
              <p:cTn id="569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0" fill="hold">
                      <p:stCondLst>
                        <p:cond delay="0"/>
                      </p:stCondLst>
                      <p:childTnLst>
                        <p:par>
                          <p:cTn id="571" fill="hold">
                            <p:stCondLst>
                              <p:cond delay="0"/>
                            </p:stCondLst>
                            <p:childTnLst>
                              <p:par>
                                <p:cTn id="5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7 L 0.01394 -0.17685 " pathEditMode="relative" rAng="0" ptsTypes="AA">
                                      <p:cBhvr>
                                        <p:cTn id="573" dur="20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4" fill="hold">
                      <p:stCondLst>
                        <p:cond delay="indefinite"/>
                      </p:stCondLst>
                      <p:childTnLst>
                        <p:par>
                          <p:cTn id="575" fill="hold">
                            <p:stCondLst>
                              <p:cond delay="0"/>
                            </p:stCondLst>
                            <p:childTnLst>
                              <p:par>
                                <p:cTn id="5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-4.79167E-6 -3.7037E-7 " pathEditMode="relative" rAng="0" ptsTypes="AA">
                                      <p:cBhvr>
                                        <p:cTn id="577" dur="20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 descr="Afbeelding met tekst, helm&#10;&#10;Automatisch gegenereerde beschrijving">
            <a:extLst>
              <a:ext uri="{FF2B5EF4-FFF2-40B4-BE49-F238E27FC236}">
                <a16:creationId xmlns:a16="http://schemas.microsoft.com/office/drawing/2014/main" id="{29DAA645-1020-4EE5-A9BE-F53092A90C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95"/>
          <a:stretch/>
        </p:blipFill>
        <p:spPr>
          <a:xfrm>
            <a:off x="0" y="-22523"/>
            <a:ext cx="12192000" cy="6880523"/>
          </a:xfrm>
          <a:prstGeom prst="rect">
            <a:avLst/>
          </a:prstGeom>
        </p:spPr>
      </p:pic>
      <p:grpSp>
        <p:nvGrpSpPr>
          <p:cNvPr id="14" name="Groep 13">
            <a:extLst>
              <a:ext uri="{FF2B5EF4-FFF2-40B4-BE49-F238E27FC236}">
                <a16:creationId xmlns:a16="http://schemas.microsoft.com/office/drawing/2014/main" id="{8A5A44A1-DD83-43F2-ADA4-2B09BC21F527}"/>
              </a:ext>
            </a:extLst>
          </p:cNvPr>
          <p:cNvGrpSpPr/>
          <p:nvPr/>
        </p:nvGrpSpPr>
        <p:grpSpPr>
          <a:xfrm>
            <a:off x="1240171" y="2495685"/>
            <a:ext cx="9726930" cy="2660015"/>
            <a:chOff x="1240171" y="2495685"/>
            <a:chExt cx="9726930" cy="2660015"/>
          </a:xfrm>
        </p:grpSpPr>
        <p:pic>
          <p:nvPicPr>
            <p:cNvPr id="4" name="image3.png">
              <a:extLst>
                <a:ext uri="{FF2B5EF4-FFF2-40B4-BE49-F238E27FC236}">
                  <a16:creationId xmlns:a16="http://schemas.microsoft.com/office/drawing/2014/main" id="{39899C1C-75BB-4451-89BA-31C0851CAC6A}"/>
                </a:ext>
              </a:extLst>
            </p:cNvPr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3000" b="64400" l="1000" r="91200">
                          <a14:foregroundMark x1="2300" y1="34800" x2="53000" y2="37600"/>
                          <a14:foregroundMark x1="53000" y1="37600" x2="61000" y2="37200"/>
                          <a14:foregroundMark x1="63000" y1="35400" x2="62900" y2="57600"/>
                          <a14:foregroundMark x1="6100" y1="59300" x2="5500" y2="47000"/>
                          <a14:foregroundMark x1="52100" y1="33700" x2="32500" y2="33800"/>
                          <a14:foregroundMark x1="65400" y1="33500" x2="50700" y2="33500"/>
                          <a14:foregroundMark x1="65300" y1="40000" x2="65100" y2="50400"/>
                          <a14:foregroundMark x1="66500" y1="36600" x2="67200" y2="45000"/>
                          <a14:foregroundMark x1="68700" y1="34300" x2="68900" y2="40300"/>
                          <a14:foregroundMark x1="74100" y1="33500" x2="82300" y2="34000"/>
                          <a14:foregroundMark x1="82300" y1="34000" x2="82600" y2="34600"/>
                          <a14:foregroundMark x1="77100" y1="33300" x2="78100" y2="34000"/>
                          <a14:foregroundMark x1="84600" y1="34900" x2="91200" y2="34100"/>
                          <a14:foregroundMark x1="71100" y1="33200" x2="72300" y2="33200"/>
                          <a14:foregroundMark x1="21700" y1="33600" x2="11500" y2="33000"/>
                          <a14:foregroundMark x1="8300" y1="33000" x2="4200" y2="33200"/>
                          <a14:foregroundMark x1="1000" y1="34000" x2="1300" y2="43000"/>
                        </a14:backgroundRemoval>
                      </a14:imgEffect>
                    </a14:imgLayer>
                  </a14:imgProps>
                </a:ext>
              </a:extLst>
            </a:blip>
            <a:srcRect t="32113" r="34329" b="31946"/>
            <a:stretch>
              <a:fillRect/>
            </a:stretch>
          </p:blipFill>
          <p:spPr>
            <a:xfrm>
              <a:off x="1240171" y="2495685"/>
              <a:ext cx="4857750" cy="266001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99" name="image3.png">
              <a:extLst>
                <a:ext uri="{FF2B5EF4-FFF2-40B4-BE49-F238E27FC236}">
                  <a16:creationId xmlns:a16="http://schemas.microsoft.com/office/drawing/2014/main" id="{67CBC4E2-1B59-4629-867E-A12099518D46}"/>
                </a:ext>
              </a:extLst>
            </p:cNvPr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3000" b="64400" l="1000" r="91200">
                          <a14:foregroundMark x1="2300" y1="34800" x2="53000" y2="37600"/>
                          <a14:foregroundMark x1="53000" y1="37600" x2="61000" y2="37200"/>
                          <a14:foregroundMark x1="63000" y1="35400" x2="62900" y2="57600"/>
                          <a14:foregroundMark x1="6100" y1="59300" x2="5500" y2="47000"/>
                          <a14:foregroundMark x1="52100" y1="33700" x2="32500" y2="33800"/>
                          <a14:foregroundMark x1="65400" y1="33500" x2="50700" y2="33500"/>
                          <a14:foregroundMark x1="65300" y1="40000" x2="65100" y2="50400"/>
                          <a14:foregroundMark x1="66500" y1="36600" x2="67200" y2="45000"/>
                          <a14:foregroundMark x1="68700" y1="34300" x2="68900" y2="40300"/>
                          <a14:foregroundMark x1="74100" y1="33500" x2="82300" y2="34000"/>
                          <a14:foregroundMark x1="82300" y1="34000" x2="82600" y2="34600"/>
                          <a14:foregroundMark x1="77100" y1="33300" x2="78100" y2="34000"/>
                          <a14:foregroundMark x1="84600" y1="34900" x2="91200" y2="34100"/>
                          <a14:foregroundMark x1="71100" y1="33200" x2="72300" y2="33200"/>
                          <a14:foregroundMark x1="21700" y1="33600" x2="11500" y2="33000"/>
                          <a14:foregroundMark x1="8300" y1="33000" x2="4200" y2="33200"/>
                          <a14:foregroundMark x1="1000" y1="34000" x2="1300" y2="43000"/>
                        </a14:backgroundRemoval>
                      </a14:imgEffect>
                    </a14:imgLayer>
                  </a14:imgProps>
                </a:ext>
              </a:extLst>
            </a:blip>
            <a:srcRect t="32113" r="34329" b="31946"/>
            <a:stretch>
              <a:fillRect/>
            </a:stretch>
          </p:blipFill>
          <p:spPr>
            <a:xfrm flipH="1">
              <a:off x="6109351" y="2495685"/>
              <a:ext cx="4857750" cy="266001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7" name="image2.png">
            <a:extLst>
              <a:ext uri="{FF2B5EF4-FFF2-40B4-BE49-F238E27FC236}">
                <a16:creationId xmlns:a16="http://schemas.microsoft.com/office/drawing/2014/main" id="{121F6520-93A3-4C1D-ABDD-457CA10769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1584326" y="176552"/>
            <a:ext cx="599377" cy="817200"/>
          </a:xfrm>
          <a:prstGeom prst="rect">
            <a:avLst/>
          </a:prstGeom>
          <a:ln/>
        </p:spPr>
      </p:pic>
      <p:pic>
        <p:nvPicPr>
          <p:cNvPr id="11" name="image2.png">
            <a:extLst>
              <a:ext uri="{FF2B5EF4-FFF2-40B4-BE49-F238E27FC236}">
                <a16:creationId xmlns:a16="http://schemas.microsoft.com/office/drawing/2014/main" id="{275B2516-48DB-4CC3-8DC9-CDD4FB39F5A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1920998" y="376578"/>
            <a:ext cx="605224" cy="817200"/>
          </a:xfrm>
          <a:prstGeom prst="rect">
            <a:avLst/>
          </a:prstGeom>
          <a:ln/>
        </p:spPr>
      </p:pic>
      <p:pic>
        <p:nvPicPr>
          <p:cNvPr id="8" name="image2.png">
            <a:extLst>
              <a:ext uri="{FF2B5EF4-FFF2-40B4-BE49-F238E27FC236}">
                <a16:creationId xmlns:a16="http://schemas.microsoft.com/office/drawing/2014/main" id="{8967C6AC-D1DB-4AF4-A89B-6B8584868B4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1557656" y="780437"/>
            <a:ext cx="596177" cy="817200"/>
          </a:xfrm>
          <a:prstGeom prst="rect">
            <a:avLst/>
          </a:prstGeom>
          <a:ln/>
        </p:spPr>
      </p:pic>
      <p:pic>
        <p:nvPicPr>
          <p:cNvPr id="9" name="image2.png">
            <a:extLst>
              <a:ext uri="{FF2B5EF4-FFF2-40B4-BE49-F238E27FC236}">
                <a16:creationId xmlns:a16="http://schemas.microsoft.com/office/drawing/2014/main" id="{2A99BAAC-8F10-49C9-887C-4A6CAD9172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1933351" y="993797"/>
            <a:ext cx="592871" cy="817200"/>
          </a:xfrm>
          <a:prstGeom prst="rect">
            <a:avLst/>
          </a:prstGeom>
          <a:ln/>
        </p:spPr>
      </p:pic>
      <p:pic>
        <p:nvPicPr>
          <p:cNvPr id="10" name="image2.png">
            <a:extLst>
              <a:ext uri="{FF2B5EF4-FFF2-40B4-BE49-F238E27FC236}">
                <a16:creationId xmlns:a16="http://schemas.microsoft.com/office/drawing/2014/main" id="{B36F40A8-6F7D-4FF4-8CF6-056591C9A2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1616710" y="1390658"/>
            <a:ext cx="591414" cy="817200"/>
          </a:xfrm>
          <a:prstGeom prst="rect">
            <a:avLst/>
          </a:prstGeom>
          <a:ln/>
        </p:spPr>
      </p:pic>
      <p:sp>
        <p:nvSpPr>
          <p:cNvPr id="54" name="Tekstvak 2">
            <a:extLst>
              <a:ext uri="{FF2B5EF4-FFF2-40B4-BE49-F238E27FC236}">
                <a16:creationId xmlns:a16="http://schemas.microsoft.com/office/drawing/2014/main" id="{0E7D81BE-F98D-4CA2-AE4D-030856ABD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1146" y="2104976"/>
            <a:ext cx="8836194" cy="9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nl-NL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		    2			 3	           4</a:t>
            </a:r>
            <a:endParaRPr lang="nl-BE" sz="15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83544579-77FC-4A79-9A12-252D59AC48CF}"/>
              </a:ext>
            </a:extLst>
          </p:cNvPr>
          <p:cNvCxnSpPr/>
          <p:nvPr/>
        </p:nvCxnSpPr>
        <p:spPr>
          <a:xfrm>
            <a:off x="3790765" y="2334831"/>
            <a:ext cx="0" cy="295626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Rechte verbindingslijn 55">
            <a:extLst>
              <a:ext uri="{FF2B5EF4-FFF2-40B4-BE49-F238E27FC236}">
                <a16:creationId xmlns:a16="http://schemas.microsoft.com/office/drawing/2014/main" id="{753D987D-0D07-4DEA-A50D-C3B09E47628A}"/>
              </a:ext>
            </a:extLst>
          </p:cNvPr>
          <p:cNvCxnSpPr/>
          <p:nvPr/>
        </p:nvCxnSpPr>
        <p:spPr>
          <a:xfrm>
            <a:off x="6109317" y="2362944"/>
            <a:ext cx="0" cy="295626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Rechte verbindingslijn 56">
            <a:extLst>
              <a:ext uri="{FF2B5EF4-FFF2-40B4-BE49-F238E27FC236}">
                <a16:creationId xmlns:a16="http://schemas.microsoft.com/office/drawing/2014/main" id="{7238A313-F471-4F1C-98F4-6165E6446C8C}"/>
              </a:ext>
            </a:extLst>
          </p:cNvPr>
          <p:cNvCxnSpPr/>
          <p:nvPr/>
        </p:nvCxnSpPr>
        <p:spPr>
          <a:xfrm>
            <a:off x="8418997" y="2355546"/>
            <a:ext cx="0" cy="295626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9E4C2D8F-DDB0-453A-A059-2FCB60A3FF67}"/>
              </a:ext>
            </a:extLst>
          </p:cNvPr>
          <p:cNvGrpSpPr/>
          <p:nvPr/>
        </p:nvGrpSpPr>
        <p:grpSpPr>
          <a:xfrm>
            <a:off x="270626" y="1213196"/>
            <a:ext cx="831099" cy="831273"/>
            <a:chOff x="270626" y="761076"/>
            <a:chExt cx="831099" cy="83127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62" name="Ovaal 161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693FFB60-5294-47F0-85DE-20F709CDC8FC}"/>
                </a:ext>
              </a:extLst>
            </p:cNvPr>
            <p:cNvSpPr/>
            <p:nvPr/>
          </p:nvSpPr>
          <p:spPr>
            <a:xfrm>
              <a:off x="270626" y="761076"/>
              <a:ext cx="831099" cy="831273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61" name="Pijl: rechts 16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FC2CC865-0D98-45F9-98DB-93F12AF2A45C}"/>
                </a:ext>
              </a:extLst>
            </p:cNvPr>
            <p:cNvSpPr/>
            <p:nvPr/>
          </p:nvSpPr>
          <p:spPr>
            <a:xfrm>
              <a:off x="466090" y="1003300"/>
              <a:ext cx="416560" cy="345440"/>
            </a:xfrm>
            <a:prstGeom prst="rightArrow">
              <a:avLst>
                <a:gd name="adj1" fmla="val 10000"/>
                <a:gd name="adj2" fmla="val 46923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chemeClr val="tx1"/>
                </a:solidFill>
              </a:endParaRPr>
            </a:p>
          </p:txBody>
        </p:sp>
      </p:grpSp>
      <p:grpSp>
        <p:nvGrpSpPr>
          <p:cNvPr id="163" name="Groep 162">
            <a:extLst>
              <a:ext uri="{FF2B5EF4-FFF2-40B4-BE49-F238E27FC236}">
                <a16:creationId xmlns:a16="http://schemas.microsoft.com/office/drawing/2014/main" id="{B6497D7B-FF97-48C9-9AE8-9BC76DFC252D}"/>
              </a:ext>
            </a:extLst>
          </p:cNvPr>
          <p:cNvGrpSpPr/>
          <p:nvPr/>
        </p:nvGrpSpPr>
        <p:grpSpPr>
          <a:xfrm flipH="1">
            <a:off x="270626" y="293716"/>
            <a:ext cx="831099" cy="831273"/>
            <a:chOff x="270626" y="761076"/>
            <a:chExt cx="831099" cy="83127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65" name="Ovaal 164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3EE0C56E-0080-494E-8BA9-E9698F6D8D04}"/>
                </a:ext>
              </a:extLst>
            </p:cNvPr>
            <p:cNvSpPr/>
            <p:nvPr/>
          </p:nvSpPr>
          <p:spPr>
            <a:xfrm>
              <a:off x="270626" y="761076"/>
              <a:ext cx="831099" cy="831273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64" name="Pijl: rechts 163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80C0431C-BF07-4085-B5BD-C649E35A27DE}"/>
                </a:ext>
              </a:extLst>
            </p:cNvPr>
            <p:cNvSpPr/>
            <p:nvPr/>
          </p:nvSpPr>
          <p:spPr>
            <a:xfrm>
              <a:off x="466090" y="1003300"/>
              <a:ext cx="416560" cy="345440"/>
            </a:xfrm>
            <a:prstGeom prst="rightArrow">
              <a:avLst>
                <a:gd name="adj1" fmla="val 10000"/>
                <a:gd name="adj2" fmla="val 46923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chemeClr val="tx1"/>
                </a:solidFill>
              </a:endParaRPr>
            </a:p>
          </p:txBody>
        </p:sp>
      </p:grpSp>
      <p:grpSp>
        <p:nvGrpSpPr>
          <p:cNvPr id="166" name="Groep 165">
            <a:extLst>
              <a:ext uri="{FF2B5EF4-FFF2-40B4-BE49-F238E27FC236}">
                <a16:creationId xmlns:a16="http://schemas.microsoft.com/office/drawing/2014/main" id="{11ACFA00-2A27-43E9-A181-F66A76364E21}"/>
              </a:ext>
            </a:extLst>
          </p:cNvPr>
          <p:cNvGrpSpPr>
            <a:grpSpLocks noChangeAspect="1"/>
          </p:cNvGrpSpPr>
          <p:nvPr/>
        </p:nvGrpSpPr>
        <p:grpSpPr>
          <a:xfrm>
            <a:off x="1564641" y="5221553"/>
            <a:ext cx="585662" cy="817317"/>
            <a:chOff x="154814" y="94750"/>
            <a:chExt cx="772366" cy="1076828"/>
          </a:xfrm>
        </p:grpSpPr>
        <p:pic>
          <p:nvPicPr>
            <p:cNvPr id="167" name="image2.png">
              <a:extLst>
                <a:ext uri="{FF2B5EF4-FFF2-40B4-BE49-F238E27FC236}">
                  <a16:creationId xmlns:a16="http://schemas.microsoft.com/office/drawing/2014/main" id="{03F002C7-E00A-44C5-8787-1936633E2C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8" name="Afbeelding 167">
              <a:extLst>
                <a:ext uri="{FF2B5EF4-FFF2-40B4-BE49-F238E27FC236}">
                  <a16:creationId xmlns:a16="http://schemas.microsoft.com/office/drawing/2014/main" id="{70870481-A8CD-4249-A2A0-8263086AF4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9" name="Afbeelding 168">
              <a:extLst>
                <a:ext uri="{FF2B5EF4-FFF2-40B4-BE49-F238E27FC236}">
                  <a16:creationId xmlns:a16="http://schemas.microsoft.com/office/drawing/2014/main" id="{11B45A6D-C736-4A22-993E-834A6D843B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0" name="Afbeelding 169">
              <a:extLst>
                <a:ext uri="{FF2B5EF4-FFF2-40B4-BE49-F238E27FC236}">
                  <a16:creationId xmlns:a16="http://schemas.microsoft.com/office/drawing/2014/main" id="{EA4E3460-05CA-4C25-A829-10A80E6670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71" name="Groep 170">
            <a:extLst>
              <a:ext uri="{FF2B5EF4-FFF2-40B4-BE49-F238E27FC236}">
                <a16:creationId xmlns:a16="http://schemas.microsoft.com/office/drawing/2014/main" id="{8E7EE6E4-25FB-4AB4-83D1-09DAD85B9DC2}"/>
              </a:ext>
            </a:extLst>
          </p:cNvPr>
          <p:cNvGrpSpPr>
            <a:grpSpLocks noChangeAspect="1"/>
          </p:cNvGrpSpPr>
          <p:nvPr/>
        </p:nvGrpSpPr>
        <p:grpSpPr>
          <a:xfrm>
            <a:off x="1884680" y="5434913"/>
            <a:ext cx="585662" cy="817317"/>
            <a:chOff x="154993" y="99049"/>
            <a:chExt cx="772366" cy="1076827"/>
          </a:xfrm>
        </p:grpSpPr>
        <p:pic>
          <p:nvPicPr>
            <p:cNvPr id="172" name="image2.png">
              <a:extLst>
                <a:ext uri="{FF2B5EF4-FFF2-40B4-BE49-F238E27FC236}">
                  <a16:creationId xmlns:a16="http://schemas.microsoft.com/office/drawing/2014/main" id="{3398AA0B-30DD-4408-8E65-FE7012BFAF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3" name="Afbeelding 172">
              <a:extLst>
                <a:ext uri="{FF2B5EF4-FFF2-40B4-BE49-F238E27FC236}">
                  <a16:creationId xmlns:a16="http://schemas.microsoft.com/office/drawing/2014/main" id="{5A62C1B7-9E7A-4627-BF13-ED295E81AE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74" name="Groep 173">
            <a:extLst>
              <a:ext uri="{FF2B5EF4-FFF2-40B4-BE49-F238E27FC236}">
                <a16:creationId xmlns:a16="http://schemas.microsoft.com/office/drawing/2014/main" id="{E2363B51-9A2F-4C61-BE4A-D035BF2B3267}"/>
              </a:ext>
            </a:extLst>
          </p:cNvPr>
          <p:cNvGrpSpPr>
            <a:grpSpLocks noChangeAspect="1"/>
          </p:cNvGrpSpPr>
          <p:nvPr/>
        </p:nvGrpSpPr>
        <p:grpSpPr>
          <a:xfrm>
            <a:off x="1564641" y="5831774"/>
            <a:ext cx="591609" cy="817260"/>
            <a:chOff x="1537609" y="5128444"/>
            <a:chExt cx="779145" cy="1076325"/>
          </a:xfrm>
        </p:grpSpPr>
        <p:pic>
          <p:nvPicPr>
            <p:cNvPr id="175" name="image2.png">
              <a:extLst>
                <a:ext uri="{FF2B5EF4-FFF2-40B4-BE49-F238E27FC236}">
                  <a16:creationId xmlns:a16="http://schemas.microsoft.com/office/drawing/2014/main" id="{0FA19B37-00F6-49EC-9C7C-E3EE005568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6" name="Afbeelding 175">
              <a:extLst>
                <a:ext uri="{FF2B5EF4-FFF2-40B4-BE49-F238E27FC236}">
                  <a16:creationId xmlns:a16="http://schemas.microsoft.com/office/drawing/2014/main" id="{FDFD89C6-C17D-431C-8F5D-6ACFD28225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87" name="image2.png">
            <a:extLst>
              <a:ext uri="{FF2B5EF4-FFF2-40B4-BE49-F238E27FC236}">
                <a16:creationId xmlns:a16="http://schemas.microsoft.com/office/drawing/2014/main" id="{4510C0D8-6456-4CE3-B5BA-089F60F528C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2816861" y="175917"/>
            <a:ext cx="599377" cy="817200"/>
          </a:xfrm>
          <a:prstGeom prst="rect">
            <a:avLst/>
          </a:prstGeom>
          <a:ln/>
        </p:spPr>
      </p:pic>
      <p:pic>
        <p:nvPicPr>
          <p:cNvPr id="288" name="image2.png">
            <a:extLst>
              <a:ext uri="{FF2B5EF4-FFF2-40B4-BE49-F238E27FC236}">
                <a16:creationId xmlns:a16="http://schemas.microsoft.com/office/drawing/2014/main" id="{15A52DFC-D622-48AC-869D-4A18DCF1D0B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3153533" y="375943"/>
            <a:ext cx="605224" cy="817200"/>
          </a:xfrm>
          <a:prstGeom prst="rect">
            <a:avLst/>
          </a:prstGeom>
          <a:ln/>
        </p:spPr>
      </p:pic>
      <p:pic>
        <p:nvPicPr>
          <p:cNvPr id="289" name="image2.png">
            <a:extLst>
              <a:ext uri="{FF2B5EF4-FFF2-40B4-BE49-F238E27FC236}">
                <a16:creationId xmlns:a16="http://schemas.microsoft.com/office/drawing/2014/main" id="{F2AAB2E2-79AC-457D-8DCB-C3760BD833D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2790191" y="779802"/>
            <a:ext cx="596177" cy="817200"/>
          </a:xfrm>
          <a:prstGeom prst="rect">
            <a:avLst/>
          </a:prstGeom>
          <a:ln/>
        </p:spPr>
      </p:pic>
      <p:pic>
        <p:nvPicPr>
          <p:cNvPr id="290" name="image2.png">
            <a:extLst>
              <a:ext uri="{FF2B5EF4-FFF2-40B4-BE49-F238E27FC236}">
                <a16:creationId xmlns:a16="http://schemas.microsoft.com/office/drawing/2014/main" id="{9F42208E-FBFF-42E3-930C-33C239F92F7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3165886" y="993162"/>
            <a:ext cx="592871" cy="817200"/>
          </a:xfrm>
          <a:prstGeom prst="rect">
            <a:avLst/>
          </a:prstGeom>
          <a:ln/>
        </p:spPr>
      </p:pic>
      <p:pic>
        <p:nvPicPr>
          <p:cNvPr id="291" name="image2.png">
            <a:extLst>
              <a:ext uri="{FF2B5EF4-FFF2-40B4-BE49-F238E27FC236}">
                <a16:creationId xmlns:a16="http://schemas.microsoft.com/office/drawing/2014/main" id="{358568D2-343E-4144-911F-C7FAF411F8F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2849245" y="1390023"/>
            <a:ext cx="591414" cy="817200"/>
          </a:xfrm>
          <a:prstGeom prst="rect">
            <a:avLst/>
          </a:prstGeom>
          <a:ln/>
        </p:spPr>
      </p:pic>
      <p:grpSp>
        <p:nvGrpSpPr>
          <p:cNvPr id="292" name="Groep 291">
            <a:extLst>
              <a:ext uri="{FF2B5EF4-FFF2-40B4-BE49-F238E27FC236}">
                <a16:creationId xmlns:a16="http://schemas.microsoft.com/office/drawing/2014/main" id="{6BFA05BC-20BB-4A9C-8129-F83804C46C09}"/>
              </a:ext>
            </a:extLst>
          </p:cNvPr>
          <p:cNvGrpSpPr>
            <a:grpSpLocks noChangeAspect="1"/>
          </p:cNvGrpSpPr>
          <p:nvPr/>
        </p:nvGrpSpPr>
        <p:grpSpPr>
          <a:xfrm>
            <a:off x="2797176" y="5220918"/>
            <a:ext cx="585662" cy="817317"/>
            <a:chOff x="154814" y="94750"/>
            <a:chExt cx="772366" cy="1076828"/>
          </a:xfrm>
        </p:grpSpPr>
        <p:pic>
          <p:nvPicPr>
            <p:cNvPr id="293" name="image2.png">
              <a:extLst>
                <a:ext uri="{FF2B5EF4-FFF2-40B4-BE49-F238E27FC236}">
                  <a16:creationId xmlns:a16="http://schemas.microsoft.com/office/drawing/2014/main" id="{EC3CBE05-66D1-4E69-960A-973F051D17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4" name="Afbeelding 293">
              <a:extLst>
                <a:ext uri="{FF2B5EF4-FFF2-40B4-BE49-F238E27FC236}">
                  <a16:creationId xmlns:a16="http://schemas.microsoft.com/office/drawing/2014/main" id="{C99B0B44-8B75-4F45-A7B3-80821BBBAE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5" name="Afbeelding 294">
              <a:extLst>
                <a:ext uri="{FF2B5EF4-FFF2-40B4-BE49-F238E27FC236}">
                  <a16:creationId xmlns:a16="http://schemas.microsoft.com/office/drawing/2014/main" id="{6664FCA8-4C91-4FD9-BA45-BA61101672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6" name="Afbeelding 295">
              <a:extLst>
                <a:ext uri="{FF2B5EF4-FFF2-40B4-BE49-F238E27FC236}">
                  <a16:creationId xmlns:a16="http://schemas.microsoft.com/office/drawing/2014/main" id="{8959D814-EBD7-4893-A5DA-51B5BC5728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97" name="Groep 296">
            <a:extLst>
              <a:ext uri="{FF2B5EF4-FFF2-40B4-BE49-F238E27FC236}">
                <a16:creationId xmlns:a16="http://schemas.microsoft.com/office/drawing/2014/main" id="{E0B5B285-0350-4FA4-B211-89ECC24FAB22}"/>
              </a:ext>
            </a:extLst>
          </p:cNvPr>
          <p:cNvGrpSpPr>
            <a:grpSpLocks noChangeAspect="1"/>
          </p:cNvGrpSpPr>
          <p:nvPr/>
        </p:nvGrpSpPr>
        <p:grpSpPr>
          <a:xfrm>
            <a:off x="3117215" y="5434278"/>
            <a:ext cx="585662" cy="817317"/>
            <a:chOff x="154993" y="99049"/>
            <a:chExt cx="772366" cy="1076827"/>
          </a:xfrm>
        </p:grpSpPr>
        <p:pic>
          <p:nvPicPr>
            <p:cNvPr id="298" name="image2.png">
              <a:extLst>
                <a:ext uri="{FF2B5EF4-FFF2-40B4-BE49-F238E27FC236}">
                  <a16:creationId xmlns:a16="http://schemas.microsoft.com/office/drawing/2014/main" id="{E8925FD7-7D56-436E-86C9-5CFE1199DD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9" name="Afbeelding 298">
              <a:extLst>
                <a:ext uri="{FF2B5EF4-FFF2-40B4-BE49-F238E27FC236}">
                  <a16:creationId xmlns:a16="http://schemas.microsoft.com/office/drawing/2014/main" id="{E57ADDCF-D27D-4A96-903B-76A9DFBBF5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00" name="Groep 299">
            <a:extLst>
              <a:ext uri="{FF2B5EF4-FFF2-40B4-BE49-F238E27FC236}">
                <a16:creationId xmlns:a16="http://schemas.microsoft.com/office/drawing/2014/main" id="{026D5B49-5F4D-46D7-8DC8-7D9A2C3A70B5}"/>
              </a:ext>
            </a:extLst>
          </p:cNvPr>
          <p:cNvGrpSpPr>
            <a:grpSpLocks noChangeAspect="1"/>
          </p:cNvGrpSpPr>
          <p:nvPr/>
        </p:nvGrpSpPr>
        <p:grpSpPr>
          <a:xfrm>
            <a:off x="2797176" y="5831139"/>
            <a:ext cx="591609" cy="817260"/>
            <a:chOff x="1537609" y="5128444"/>
            <a:chExt cx="779145" cy="1076325"/>
          </a:xfrm>
        </p:grpSpPr>
        <p:pic>
          <p:nvPicPr>
            <p:cNvPr id="301" name="image2.png">
              <a:extLst>
                <a:ext uri="{FF2B5EF4-FFF2-40B4-BE49-F238E27FC236}">
                  <a16:creationId xmlns:a16="http://schemas.microsoft.com/office/drawing/2014/main" id="{128B98C3-74B2-456B-9680-A0587D0123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02" name="Afbeelding 301">
              <a:extLst>
                <a:ext uri="{FF2B5EF4-FFF2-40B4-BE49-F238E27FC236}">
                  <a16:creationId xmlns:a16="http://schemas.microsoft.com/office/drawing/2014/main" id="{125EA52B-DBFC-40A1-8622-92590BCE41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03" name="image2.png">
            <a:extLst>
              <a:ext uri="{FF2B5EF4-FFF2-40B4-BE49-F238E27FC236}">
                <a16:creationId xmlns:a16="http://schemas.microsoft.com/office/drawing/2014/main" id="{435AB3BD-F392-489A-AD3F-31D5A16219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3939016" y="175917"/>
            <a:ext cx="599377" cy="817200"/>
          </a:xfrm>
          <a:prstGeom prst="rect">
            <a:avLst/>
          </a:prstGeom>
          <a:ln/>
        </p:spPr>
      </p:pic>
      <p:pic>
        <p:nvPicPr>
          <p:cNvPr id="304" name="image2.png">
            <a:extLst>
              <a:ext uri="{FF2B5EF4-FFF2-40B4-BE49-F238E27FC236}">
                <a16:creationId xmlns:a16="http://schemas.microsoft.com/office/drawing/2014/main" id="{4D5B8067-52C4-450E-85F3-74F4FD13B9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4275688" y="375943"/>
            <a:ext cx="605224" cy="817200"/>
          </a:xfrm>
          <a:prstGeom prst="rect">
            <a:avLst/>
          </a:prstGeom>
          <a:ln/>
        </p:spPr>
      </p:pic>
      <p:pic>
        <p:nvPicPr>
          <p:cNvPr id="305" name="image2.png">
            <a:extLst>
              <a:ext uri="{FF2B5EF4-FFF2-40B4-BE49-F238E27FC236}">
                <a16:creationId xmlns:a16="http://schemas.microsoft.com/office/drawing/2014/main" id="{BE01827D-96F2-41F3-A98E-C87221E5932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3912346" y="779802"/>
            <a:ext cx="596177" cy="817200"/>
          </a:xfrm>
          <a:prstGeom prst="rect">
            <a:avLst/>
          </a:prstGeom>
          <a:ln/>
        </p:spPr>
      </p:pic>
      <p:pic>
        <p:nvPicPr>
          <p:cNvPr id="306" name="image2.png">
            <a:extLst>
              <a:ext uri="{FF2B5EF4-FFF2-40B4-BE49-F238E27FC236}">
                <a16:creationId xmlns:a16="http://schemas.microsoft.com/office/drawing/2014/main" id="{D141439D-EC78-421A-B50E-84A485F204B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4288041" y="993162"/>
            <a:ext cx="592871" cy="817200"/>
          </a:xfrm>
          <a:prstGeom prst="rect">
            <a:avLst/>
          </a:prstGeom>
          <a:ln/>
        </p:spPr>
      </p:pic>
      <p:pic>
        <p:nvPicPr>
          <p:cNvPr id="307" name="image2.png">
            <a:extLst>
              <a:ext uri="{FF2B5EF4-FFF2-40B4-BE49-F238E27FC236}">
                <a16:creationId xmlns:a16="http://schemas.microsoft.com/office/drawing/2014/main" id="{7C487835-CC2B-4048-9C8F-538789B9B2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3971400" y="1390023"/>
            <a:ext cx="591414" cy="817200"/>
          </a:xfrm>
          <a:prstGeom prst="rect">
            <a:avLst/>
          </a:prstGeom>
          <a:ln/>
        </p:spPr>
      </p:pic>
      <p:grpSp>
        <p:nvGrpSpPr>
          <p:cNvPr id="308" name="Groep 307">
            <a:extLst>
              <a:ext uri="{FF2B5EF4-FFF2-40B4-BE49-F238E27FC236}">
                <a16:creationId xmlns:a16="http://schemas.microsoft.com/office/drawing/2014/main" id="{541AD392-B846-4AEC-A539-7086871C4A08}"/>
              </a:ext>
            </a:extLst>
          </p:cNvPr>
          <p:cNvGrpSpPr>
            <a:grpSpLocks noChangeAspect="1"/>
          </p:cNvGrpSpPr>
          <p:nvPr/>
        </p:nvGrpSpPr>
        <p:grpSpPr>
          <a:xfrm>
            <a:off x="3919331" y="5220918"/>
            <a:ext cx="585662" cy="817317"/>
            <a:chOff x="154814" y="94750"/>
            <a:chExt cx="772366" cy="1076828"/>
          </a:xfrm>
        </p:grpSpPr>
        <p:pic>
          <p:nvPicPr>
            <p:cNvPr id="309" name="image2.png">
              <a:extLst>
                <a:ext uri="{FF2B5EF4-FFF2-40B4-BE49-F238E27FC236}">
                  <a16:creationId xmlns:a16="http://schemas.microsoft.com/office/drawing/2014/main" id="{4B96E69C-9006-44FE-8F0D-EF8DF9E20F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0" name="Afbeelding 309">
              <a:extLst>
                <a:ext uri="{FF2B5EF4-FFF2-40B4-BE49-F238E27FC236}">
                  <a16:creationId xmlns:a16="http://schemas.microsoft.com/office/drawing/2014/main" id="{243D419A-0CBC-41E4-A954-3DE19C31A8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1" name="Afbeelding 310">
              <a:extLst>
                <a:ext uri="{FF2B5EF4-FFF2-40B4-BE49-F238E27FC236}">
                  <a16:creationId xmlns:a16="http://schemas.microsoft.com/office/drawing/2014/main" id="{1E09E73D-E7E7-4EF9-AE42-EFF5231D11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2" name="Afbeelding 311">
              <a:extLst>
                <a:ext uri="{FF2B5EF4-FFF2-40B4-BE49-F238E27FC236}">
                  <a16:creationId xmlns:a16="http://schemas.microsoft.com/office/drawing/2014/main" id="{21E6E29F-C9F8-463F-B33F-3C4098D1B4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13" name="Groep 312">
            <a:extLst>
              <a:ext uri="{FF2B5EF4-FFF2-40B4-BE49-F238E27FC236}">
                <a16:creationId xmlns:a16="http://schemas.microsoft.com/office/drawing/2014/main" id="{4A068555-FADA-4CF6-89A4-4AF5FED87CA5}"/>
              </a:ext>
            </a:extLst>
          </p:cNvPr>
          <p:cNvGrpSpPr>
            <a:grpSpLocks noChangeAspect="1"/>
          </p:cNvGrpSpPr>
          <p:nvPr/>
        </p:nvGrpSpPr>
        <p:grpSpPr>
          <a:xfrm>
            <a:off x="4239370" y="5434278"/>
            <a:ext cx="585662" cy="817317"/>
            <a:chOff x="154993" y="99049"/>
            <a:chExt cx="772366" cy="1076827"/>
          </a:xfrm>
        </p:grpSpPr>
        <p:pic>
          <p:nvPicPr>
            <p:cNvPr id="314" name="image2.png">
              <a:extLst>
                <a:ext uri="{FF2B5EF4-FFF2-40B4-BE49-F238E27FC236}">
                  <a16:creationId xmlns:a16="http://schemas.microsoft.com/office/drawing/2014/main" id="{832F2C21-08EF-428D-8449-EE6F4ABBA7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5" name="Afbeelding 314">
              <a:extLst>
                <a:ext uri="{FF2B5EF4-FFF2-40B4-BE49-F238E27FC236}">
                  <a16:creationId xmlns:a16="http://schemas.microsoft.com/office/drawing/2014/main" id="{A4F82134-5CB7-4961-8D9A-0E321D88E5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16" name="Groep 315">
            <a:extLst>
              <a:ext uri="{FF2B5EF4-FFF2-40B4-BE49-F238E27FC236}">
                <a16:creationId xmlns:a16="http://schemas.microsoft.com/office/drawing/2014/main" id="{35690C3D-C58C-4128-8F2D-F5E4031DE85D}"/>
              </a:ext>
            </a:extLst>
          </p:cNvPr>
          <p:cNvGrpSpPr>
            <a:grpSpLocks noChangeAspect="1"/>
          </p:cNvGrpSpPr>
          <p:nvPr/>
        </p:nvGrpSpPr>
        <p:grpSpPr>
          <a:xfrm>
            <a:off x="3919331" y="5831139"/>
            <a:ext cx="591609" cy="817260"/>
            <a:chOff x="1537609" y="5128444"/>
            <a:chExt cx="779145" cy="1076325"/>
          </a:xfrm>
        </p:grpSpPr>
        <p:pic>
          <p:nvPicPr>
            <p:cNvPr id="317" name="image2.png">
              <a:extLst>
                <a:ext uri="{FF2B5EF4-FFF2-40B4-BE49-F238E27FC236}">
                  <a16:creationId xmlns:a16="http://schemas.microsoft.com/office/drawing/2014/main" id="{E60C2011-B111-41F2-AF77-6697D58815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8" name="Afbeelding 317">
              <a:extLst>
                <a:ext uri="{FF2B5EF4-FFF2-40B4-BE49-F238E27FC236}">
                  <a16:creationId xmlns:a16="http://schemas.microsoft.com/office/drawing/2014/main" id="{D60C57E0-81F7-4575-84C2-EFD6FB9971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19" name="image2.png">
            <a:extLst>
              <a:ext uri="{FF2B5EF4-FFF2-40B4-BE49-F238E27FC236}">
                <a16:creationId xmlns:a16="http://schemas.microsoft.com/office/drawing/2014/main" id="{CEA43D24-4303-4B9B-8DEC-5930009C09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5100431" y="175282"/>
            <a:ext cx="599377" cy="817200"/>
          </a:xfrm>
          <a:prstGeom prst="rect">
            <a:avLst/>
          </a:prstGeom>
          <a:ln/>
        </p:spPr>
      </p:pic>
      <p:pic>
        <p:nvPicPr>
          <p:cNvPr id="320" name="image2.png">
            <a:extLst>
              <a:ext uri="{FF2B5EF4-FFF2-40B4-BE49-F238E27FC236}">
                <a16:creationId xmlns:a16="http://schemas.microsoft.com/office/drawing/2014/main" id="{D6B9E8F8-0646-484B-8B83-0FB971C6BC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5437103" y="375308"/>
            <a:ext cx="605224" cy="817200"/>
          </a:xfrm>
          <a:prstGeom prst="rect">
            <a:avLst/>
          </a:prstGeom>
          <a:ln/>
        </p:spPr>
      </p:pic>
      <p:pic>
        <p:nvPicPr>
          <p:cNvPr id="321" name="image2.png">
            <a:extLst>
              <a:ext uri="{FF2B5EF4-FFF2-40B4-BE49-F238E27FC236}">
                <a16:creationId xmlns:a16="http://schemas.microsoft.com/office/drawing/2014/main" id="{0D0DE939-59A4-4E4F-8337-40172F8456F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5073761" y="779167"/>
            <a:ext cx="596177" cy="817200"/>
          </a:xfrm>
          <a:prstGeom prst="rect">
            <a:avLst/>
          </a:prstGeom>
          <a:ln/>
        </p:spPr>
      </p:pic>
      <p:pic>
        <p:nvPicPr>
          <p:cNvPr id="322" name="image2.png">
            <a:extLst>
              <a:ext uri="{FF2B5EF4-FFF2-40B4-BE49-F238E27FC236}">
                <a16:creationId xmlns:a16="http://schemas.microsoft.com/office/drawing/2014/main" id="{E03FA321-8BC9-4C0A-859E-CCB4BCCBB2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5449456" y="992527"/>
            <a:ext cx="592871" cy="817200"/>
          </a:xfrm>
          <a:prstGeom prst="rect">
            <a:avLst/>
          </a:prstGeom>
          <a:ln/>
        </p:spPr>
      </p:pic>
      <p:pic>
        <p:nvPicPr>
          <p:cNvPr id="323" name="image2.png">
            <a:extLst>
              <a:ext uri="{FF2B5EF4-FFF2-40B4-BE49-F238E27FC236}">
                <a16:creationId xmlns:a16="http://schemas.microsoft.com/office/drawing/2014/main" id="{17E6BC89-42CB-4BC2-BA70-72D30556DB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5132815" y="1389388"/>
            <a:ext cx="591414" cy="817200"/>
          </a:xfrm>
          <a:prstGeom prst="rect">
            <a:avLst/>
          </a:prstGeom>
          <a:ln/>
        </p:spPr>
      </p:pic>
      <p:grpSp>
        <p:nvGrpSpPr>
          <p:cNvPr id="324" name="Groep 323">
            <a:extLst>
              <a:ext uri="{FF2B5EF4-FFF2-40B4-BE49-F238E27FC236}">
                <a16:creationId xmlns:a16="http://schemas.microsoft.com/office/drawing/2014/main" id="{A379F89A-B787-421B-A620-A17E04C36D5D}"/>
              </a:ext>
            </a:extLst>
          </p:cNvPr>
          <p:cNvGrpSpPr>
            <a:grpSpLocks noChangeAspect="1"/>
          </p:cNvGrpSpPr>
          <p:nvPr/>
        </p:nvGrpSpPr>
        <p:grpSpPr>
          <a:xfrm>
            <a:off x="5080746" y="5220283"/>
            <a:ext cx="585662" cy="817317"/>
            <a:chOff x="154814" y="94750"/>
            <a:chExt cx="772366" cy="1076828"/>
          </a:xfrm>
        </p:grpSpPr>
        <p:pic>
          <p:nvPicPr>
            <p:cNvPr id="325" name="image2.png">
              <a:extLst>
                <a:ext uri="{FF2B5EF4-FFF2-40B4-BE49-F238E27FC236}">
                  <a16:creationId xmlns:a16="http://schemas.microsoft.com/office/drawing/2014/main" id="{BD165A02-3761-4330-B31D-BD5AF91DA8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6" name="Afbeelding 325">
              <a:extLst>
                <a:ext uri="{FF2B5EF4-FFF2-40B4-BE49-F238E27FC236}">
                  <a16:creationId xmlns:a16="http://schemas.microsoft.com/office/drawing/2014/main" id="{C28AE537-184C-46BF-8B9C-8505A53B27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7" name="Afbeelding 326">
              <a:extLst>
                <a:ext uri="{FF2B5EF4-FFF2-40B4-BE49-F238E27FC236}">
                  <a16:creationId xmlns:a16="http://schemas.microsoft.com/office/drawing/2014/main" id="{A05640B8-095C-4F6E-84F5-A89A689C54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8" name="Afbeelding 327">
              <a:extLst>
                <a:ext uri="{FF2B5EF4-FFF2-40B4-BE49-F238E27FC236}">
                  <a16:creationId xmlns:a16="http://schemas.microsoft.com/office/drawing/2014/main" id="{748F529A-654E-4A5B-B00C-39DE717BC5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29" name="Groep 328">
            <a:extLst>
              <a:ext uri="{FF2B5EF4-FFF2-40B4-BE49-F238E27FC236}">
                <a16:creationId xmlns:a16="http://schemas.microsoft.com/office/drawing/2014/main" id="{F7F8F77F-8B99-4436-9255-F44970BD3DFF}"/>
              </a:ext>
            </a:extLst>
          </p:cNvPr>
          <p:cNvGrpSpPr>
            <a:grpSpLocks noChangeAspect="1"/>
          </p:cNvGrpSpPr>
          <p:nvPr/>
        </p:nvGrpSpPr>
        <p:grpSpPr>
          <a:xfrm>
            <a:off x="5400785" y="5433643"/>
            <a:ext cx="585662" cy="817317"/>
            <a:chOff x="154993" y="99049"/>
            <a:chExt cx="772366" cy="1076827"/>
          </a:xfrm>
        </p:grpSpPr>
        <p:pic>
          <p:nvPicPr>
            <p:cNvPr id="330" name="image2.png">
              <a:extLst>
                <a:ext uri="{FF2B5EF4-FFF2-40B4-BE49-F238E27FC236}">
                  <a16:creationId xmlns:a16="http://schemas.microsoft.com/office/drawing/2014/main" id="{28E211E0-D1F3-44A9-A0D4-40C8E577BE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1" name="Afbeelding 330">
              <a:extLst>
                <a:ext uri="{FF2B5EF4-FFF2-40B4-BE49-F238E27FC236}">
                  <a16:creationId xmlns:a16="http://schemas.microsoft.com/office/drawing/2014/main" id="{94D3210F-920D-4AEC-ACC1-D036FE0259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32" name="Groep 331">
            <a:extLst>
              <a:ext uri="{FF2B5EF4-FFF2-40B4-BE49-F238E27FC236}">
                <a16:creationId xmlns:a16="http://schemas.microsoft.com/office/drawing/2014/main" id="{E754DCB7-A04B-4F53-BF15-3EABB5A99523}"/>
              </a:ext>
            </a:extLst>
          </p:cNvPr>
          <p:cNvGrpSpPr>
            <a:grpSpLocks noChangeAspect="1"/>
          </p:cNvGrpSpPr>
          <p:nvPr/>
        </p:nvGrpSpPr>
        <p:grpSpPr>
          <a:xfrm>
            <a:off x="5080746" y="5830504"/>
            <a:ext cx="591609" cy="817260"/>
            <a:chOff x="1537609" y="5128444"/>
            <a:chExt cx="779145" cy="1076325"/>
          </a:xfrm>
        </p:grpSpPr>
        <p:pic>
          <p:nvPicPr>
            <p:cNvPr id="333" name="image2.png">
              <a:extLst>
                <a:ext uri="{FF2B5EF4-FFF2-40B4-BE49-F238E27FC236}">
                  <a16:creationId xmlns:a16="http://schemas.microsoft.com/office/drawing/2014/main" id="{D189A5FE-E7DF-43B1-84DC-FC1462E735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4" name="Afbeelding 333">
              <a:extLst>
                <a:ext uri="{FF2B5EF4-FFF2-40B4-BE49-F238E27FC236}">
                  <a16:creationId xmlns:a16="http://schemas.microsoft.com/office/drawing/2014/main" id="{66C353E8-5EE2-4A27-829B-5D2B5742A5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35" name="image2.png">
            <a:extLst>
              <a:ext uri="{FF2B5EF4-FFF2-40B4-BE49-F238E27FC236}">
                <a16:creationId xmlns:a16="http://schemas.microsoft.com/office/drawing/2014/main" id="{27C16FA6-C69F-4E3D-8E5A-9749EA7DBA3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6245826" y="174647"/>
            <a:ext cx="599377" cy="817200"/>
          </a:xfrm>
          <a:prstGeom prst="rect">
            <a:avLst/>
          </a:prstGeom>
          <a:ln/>
        </p:spPr>
      </p:pic>
      <p:pic>
        <p:nvPicPr>
          <p:cNvPr id="336" name="image2.png">
            <a:extLst>
              <a:ext uri="{FF2B5EF4-FFF2-40B4-BE49-F238E27FC236}">
                <a16:creationId xmlns:a16="http://schemas.microsoft.com/office/drawing/2014/main" id="{061BAB50-E2F1-4698-9797-A89BFF6584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6582498" y="374673"/>
            <a:ext cx="605224" cy="817200"/>
          </a:xfrm>
          <a:prstGeom prst="rect">
            <a:avLst/>
          </a:prstGeom>
          <a:ln/>
        </p:spPr>
      </p:pic>
      <p:pic>
        <p:nvPicPr>
          <p:cNvPr id="337" name="image2.png">
            <a:extLst>
              <a:ext uri="{FF2B5EF4-FFF2-40B4-BE49-F238E27FC236}">
                <a16:creationId xmlns:a16="http://schemas.microsoft.com/office/drawing/2014/main" id="{1BBEB593-9997-4F85-B927-A936D81A5A0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6219156" y="778532"/>
            <a:ext cx="596177" cy="817200"/>
          </a:xfrm>
          <a:prstGeom prst="rect">
            <a:avLst/>
          </a:prstGeom>
          <a:ln/>
        </p:spPr>
      </p:pic>
      <p:pic>
        <p:nvPicPr>
          <p:cNvPr id="338" name="image2.png">
            <a:extLst>
              <a:ext uri="{FF2B5EF4-FFF2-40B4-BE49-F238E27FC236}">
                <a16:creationId xmlns:a16="http://schemas.microsoft.com/office/drawing/2014/main" id="{DDD49E99-5476-4B16-B706-5282B9CA8B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6594851" y="991892"/>
            <a:ext cx="592871" cy="817200"/>
          </a:xfrm>
          <a:prstGeom prst="rect">
            <a:avLst/>
          </a:prstGeom>
          <a:ln/>
        </p:spPr>
      </p:pic>
      <p:pic>
        <p:nvPicPr>
          <p:cNvPr id="339" name="image2.png">
            <a:extLst>
              <a:ext uri="{FF2B5EF4-FFF2-40B4-BE49-F238E27FC236}">
                <a16:creationId xmlns:a16="http://schemas.microsoft.com/office/drawing/2014/main" id="{869E2B2C-45FE-42E5-A38F-FAE6AA1BF6C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6278210" y="1388753"/>
            <a:ext cx="591414" cy="817200"/>
          </a:xfrm>
          <a:prstGeom prst="rect">
            <a:avLst/>
          </a:prstGeom>
          <a:ln/>
        </p:spPr>
      </p:pic>
      <p:grpSp>
        <p:nvGrpSpPr>
          <p:cNvPr id="340" name="Groep 339">
            <a:extLst>
              <a:ext uri="{FF2B5EF4-FFF2-40B4-BE49-F238E27FC236}">
                <a16:creationId xmlns:a16="http://schemas.microsoft.com/office/drawing/2014/main" id="{0F1464A3-3947-46A2-8EB1-B17A93E350ED}"/>
              </a:ext>
            </a:extLst>
          </p:cNvPr>
          <p:cNvGrpSpPr>
            <a:grpSpLocks noChangeAspect="1"/>
          </p:cNvGrpSpPr>
          <p:nvPr/>
        </p:nvGrpSpPr>
        <p:grpSpPr>
          <a:xfrm>
            <a:off x="6226141" y="5219648"/>
            <a:ext cx="585662" cy="817317"/>
            <a:chOff x="154814" y="94750"/>
            <a:chExt cx="772366" cy="1076828"/>
          </a:xfrm>
        </p:grpSpPr>
        <p:pic>
          <p:nvPicPr>
            <p:cNvPr id="341" name="image2.png">
              <a:extLst>
                <a:ext uri="{FF2B5EF4-FFF2-40B4-BE49-F238E27FC236}">
                  <a16:creationId xmlns:a16="http://schemas.microsoft.com/office/drawing/2014/main" id="{2EE08B35-FCAA-48B4-AA6D-317D6A9587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2" name="Afbeelding 341">
              <a:extLst>
                <a:ext uri="{FF2B5EF4-FFF2-40B4-BE49-F238E27FC236}">
                  <a16:creationId xmlns:a16="http://schemas.microsoft.com/office/drawing/2014/main" id="{3B192F8D-ED94-4B70-B1F9-2FA9F138D1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3" name="Afbeelding 342">
              <a:extLst>
                <a:ext uri="{FF2B5EF4-FFF2-40B4-BE49-F238E27FC236}">
                  <a16:creationId xmlns:a16="http://schemas.microsoft.com/office/drawing/2014/main" id="{800C8332-3022-449F-9352-CF5EEE4A77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4" name="Afbeelding 343">
              <a:extLst>
                <a:ext uri="{FF2B5EF4-FFF2-40B4-BE49-F238E27FC236}">
                  <a16:creationId xmlns:a16="http://schemas.microsoft.com/office/drawing/2014/main" id="{187B8652-25C4-44DC-BA87-A187334159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45" name="Groep 344">
            <a:extLst>
              <a:ext uri="{FF2B5EF4-FFF2-40B4-BE49-F238E27FC236}">
                <a16:creationId xmlns:a16="http://schemas.microsoft.com/office/drawing/2014/main" id="{158EFFD6-BC42-49E3-99B1-125A0D978E8B}"/>
              </a:ext>
            </a:extLst>
          </p:cNvPr>
          <p:cNvGrpSpPr>
            <a:grpSpLocks noChangeAspect="1"/>
          </p:cNvGrpSpPr>
          <p:nvPr/>
        </p:nvGrpSpPr>
        <p:grpSpPr>
          <a:xfrm>
            <a:off x="6546180" y="5433008"/>
            <a:ext cx="585662" cy="817317"/>
            <a:chOff x="154993" y="99049"/>
            <a:chExt cx="772366" cy="1076827"/>
          </a:xfrm>
        </p:grpSpPr>
        <p:pic>
          <p:nvPicPr>
            <p:cNvPr id="346" name="image2.png">
              <a:extLst>
                <a:ext uri="{FF2B5EF4-FFF2-40B4-BE49-F238E27FC236}">
                  <a16:creationId xmlns:a16="http://schemas.microsoft.com/office/drawing/2014/main" id="{9C36F5A0-FE5C-44C6-B120-EEF97ED48F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7" name="Afbeelding 346">
              <a:extLst>
                <a:ext uri="{FF2B5EF4-FFF2-40B4-BE49-F238E27FC236}">
                  <a16:creationId xmlns:a16="http://schemas.microsoft.com/office/drawing/2014/main" id="{3C834526-9560-4F47-9C51-4FD9F5DEFE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48" name="Groep 347">
            <a:extLst>
              <a:ext uri="{FF2B5EF4-FFF2-40B4-BE49-F238E27FC236}">
                <a16:creationId xmlns:a16="http://schemas.microsoft.com/office/drawing/2014/main" id="{32B88F77-1BB5-48AB-9E40-7E0486BE3868}"/>
              </a:ext>
            </a:extLst>
          </p:cNvPr>
          <p:cNvGrpSpPr>
            <a:grpSpLocks noChangeAspect="1"/>
          </p:cNvGrpSpPr>
          <p:nvPr/>
        </p:nvGrpSpPr>
        <p:grpSpPr>
          <a:xfrm>
            <a:off x="6226141" y="5829869"/>
            <a:ext cx="591609" cy="817260"/>
            <a:chOff x="1537609" y="5128444"/>
            <a:chExt cx="779145" cy="1076325"/>
          </a:xfrm>
        </p:grpSpPr>
        <p:pic>
          <p:nvPicPr>
            <p:cNvPr id="349" name="image2.png">
              <a:extLst>
                <a:ext uri="{FF2B5EF4-FFF2-40B4-BE49-F238E27FC236}">
                  <a16:creationId xmlns:a16="http://schemas.microsoft.com/office/drawing/2014/main" id="{779A34F8-8812-43DF-AB96-691729B8AF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0" name="Afbeelding 349">
              <a:extLst>
                <a:ext uri="{FF2B5EF4-FFF2-40B4-BE49-F238E27FC236}">
                  <a16:creationId xmlns:a16="http://schemas.microsoft.com/office/drawing/2014/main" id="{61D7FB09-DA19-43C0-823D-54D8B4D262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51" name="image2.png">
            <a:extLst>
              <a:ext uri="{FF2B5EF4-FFF2-40B4-BE49-F238E27FC236}">
                <a16:creationId xmlns:a16="http://schemas.microsoft.com/office/drawing/2014/main" id="{F76EA816-1D04-4DBD-8903-0D95217E17B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7385761" y="174012"/>
            <a:ext cx="599377" cy="817200"/>
          </a:xfrm>
          <a:prstGeom prst="rect">
            <a:avLst/>
          </a:prstGeom>
          <a:ln/>
        </p:spPr>
      </p:pic>
      <p:pic>
        <p:nvPicPr>
          <p:cNvPr id="352" name="image2.png">
            <a:extLst>
              <a:ext uri="{FF2B5EF4-FFF2-40B4-BE49-F238E27FC236}">
                <a16:creationId xmlns:a16="http://schemas.microsoft.com/office/drawing/2014/main" id="{C36F00C9-4DF2-4FD7-B3C2-98F882299CE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7722433" y="374038"/>
            <a:ext cx="605224" cy="817200"/>
          </a:xfrm>
          <a:prstGeom prst="rect">
            <a:avLst/>
          </a:prstGeom>
          <a:ln/>
        </p:spPr>
      </p:pic>
      <p:pic>
        <p:nvPicPr>
          <p:cNvPr id="353" name="image2.png">
            <a:extLst>
              <a:ext uri="{FF2B5EF4-FFF2-40B4-BE49-F238E27FC236}">
                <a16:creationId xmlns:a16="http://schemas.microsoft.com/office/drawing/2014/main" id="{F3B56F57-7000-4E4E-93BA-8013FA15CA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7359091" y="777897"/>
            <a:ext cx="596177" cy="817200"/>
          </a:xfrm>
          <a:prstGeom prst="rect">
            <a:avLst/>
          </a:prstGeom>
          <a:ln/>
        </p:spPr>
      </p:pic>
      <p:pic>
        <p:nvPicPr>
          <p:cNvPr id="354" name="image2.png">
            <a:extLst>
              <a:ext uri="{FF2B5EF4-FFF2-40B4-BE49-F238E27FC236}">
                <a16:creationId xmlns:a16="http://schemas.microsoft.com/office/drawing/2014/main" id="{D8890A55-04D1-47EC-BE58-9D225DA9327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7734786" y="991257"/>
            <a:ext cx="592871" cy="817200"/>
          </a:xfrm>
          <a:prstGeom prst="rect">
            <a:avLst/>
          </a:prstGeom>
          <a:ln/>
        </p:spPr>
      </p:pic>
      <p:pic>
        <p:nvPicPr>
          <p:cNvPr id="355" name="image2.png">
            <a:extLst>
              <a:ext uri="{FF2B5EF4-FFF2-40B4-BE49-F238E27FC236}">
                <a16:creationId xmlns:a16="http://schemas.microsoft.com/office/drawing/2014/main" id="{EF0254E7-D203-4882-BC46-C842E5193CB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7418145" y="1388118"/>
            <a:ext cx="591414" cy="817200"/>
          </a:xfrm>
          <a:prstGeom prst="rect">
            <a:avLst/>
          </a:prstGeom>
          <a:ln/>
        </p:spPr>
      </p:pic>
      <p:grpSp>
        <p:nvGrpSpPr>
          <p:cNvPr id="356" name="Groep 355">
            <a:extLst>
              <a:ext uri="{FF2B5EF4-FFF2-40B4-BE49-F238E27FC236}">
                <a16:creationId xmlns:a16="http://schemas.microsoft.com/office/drawing/2014/main" id="{4A4ED889-490B-4F52-92A4-84EE61D8DB64}"/>
              </a:ext>
            </a:extLst>
          </p:cNvPr>
          <p:cNvGrpSpPr>
            <a:grpSpLocks noChangeAspect="1"/>
          </p:cNvGrpSpPr>
          <p:nvPr/>
        </p:nvGrpSpPr>
        <p:grpSpPr>
          <a:xfrm>
            <a:off x="7366076" y="5219013"/>
            <a:ext cx="585662" cy="817317"/>
            <a:chOff x="154814" y="94750"/>
            <a:chExt cx="772366" cy="1076828"/>
          </a:xfrm>
        </p:grpSpPr>
        <p:pic>
          <p:nvPicPr>
            <p:cNvPr id="357" name="image2.png">
              <a:extLst>
                <a:ext uri="{FF2B5EF4-FFF2-40B4-BE49-F238E27FC236}">
                  <a16:creationId xmlns:a16="http://schemas.microsoft.com/office/drawing/2014/main" id="{0993A538-A249-4B39-9610-B0AC632954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8" name="Afbeelding 357">
              <a:extLst>
                <a:ext uri="{FF2B5EF4-FFF2-40B4-BE49-F238E27FC236}">
                  <a16:creationId xmlns:a16="http://schemas.microsoft.com/office/drawing/2014/main" id="{0D64CC2F-963F-4F94-99A4-C80163F55B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9" name="Afbeelding 358">
              <a:extLst>
                <a:ext uri="{FF2B5EF4-FFF2-40B4-BE49-F238E27FC236}">
                  <a16:creationId xmlns:a16="http://schemas.microsoft.com/office/drawing/2014/main" id="{B2846802-DE0A-4709-B45C-531E76536D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0" name="Afbeelding 359">
              <a:extLst>
                <a:ext uri="{FF2B5EF4-FFF2-40B4-BE49-F238E27FC236}">
                  <a16:creationId xmlns:a16="http://schemas.microsoft.com/office/drawing/2014/main" id="{2F85B78C-63F3-493D-99B4-D4292FE2B1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61" name="Groep 360">
            <a:extLst>
              <a:ext uri="{FF2B5EF4-FFF2-40B4-BE49-F238E27FC236}">
                <a16:creationId xmlns:a16="http://schemas.microsoft.com/office/drawing/2014/main" id="{5B47E172-DBEB-40EA-AA68-89949ED9B972}"/>
              </a:ext>
            </a:extLst>
          </p:cNvPr>
          <p:cNvGrpSpPr>
            <a:grpSpLocks noChangeAspect="1"/>
          </p:cNvGrpSpPr>
          <p:nvPr/>
        </p:nvGrpSpPr>
        <p:grpSpPr>
          <a:xfrm>
            <a:off x="7686115" y="5432373"/>
            <a:ext cx="585662" cy="817317"/>
            <a:chOff x="154993" y="99049"/>
            <a:chExt cx="772366" cy="1076827"/>
          </a:xfrm>
        </p:grpSpPr>
        <p:pic>
          <p:nvPicPr>
            <p:cNvPr id="362" name="image2.png">
              <a:extLst>
                <a:ext uri="{FF2B5EF4-FFF2-40B4-BE49-F238E27FC236}">
                  <a16:creationId xmlns:a16="http://schemas.microsoft.com/office/drawing/2014/main" id="{B090AEBC-EA7A-454D-94DE-EB1CCA5958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3" name="Afbeelding 362">
              <a:extLst>
                <a:ext uri="{FF2B5EF4-FFF2-40B4-BE49-F238E27FC236}">
                  <a16:creationId xmlns:a16="http://schemas.microsoft.com/office/drawing/2014/main" id="{B2F79012-603A-4DD4-BAFB-3BCB484D0E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64" name="Groep 363">
            <a:extLst>
              <a:ext uri="{FF2B5EF4-FFF2-40B4-BE49-F238E27FC236}">
                <a16:creationId xmlns:a16="http://schemas.microsoft.com/office/drawing/2014/main" id="{5D1DEAC3-AC33-4617-8EEF-962D5415AD95}"/>
              </a:ext>
            </a:extLst>
          </p:cNvPr>
          <p:cNvGrpSpPr>
            <a:grpSpLocks noChangeAspect="1"/>
          </p:cNvGrpSpPr>
          <p:nvPr/>
        </p:nvGrpSpPr>
        <p:grpSpPr>
          <a:xfrm>
            <a:off x="7366076" y="5829234"/>
            <a:ext cx="591609" cy="817260"/>
            <a:chOff x="1537609" y="5128444"/>
            <a:chExt cx="779145" cy="1076325"/>
          </a:xfrm>
        </p:grpSpPr>
        <p:pic>
          <p:nvPicPr>
            <p:cNvPr id="365" name="image2.png">
              <a:extLst>
                <a:ext uri="{FF2B5EF4-FFF2-40B4-BE49-F238E27FC236}">
                  <a16:creationId xmlns:a16="http://schemas.microsoft.com/office/drawing/2014/main" id="{F338A7C2-E693-40BE-8A2D-36C7D5B183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6" name="Afbeelding 365">
              <a:extLst>
                <a:ext uri="{FF2B5EF4-FFF2-40B4-BE49-F238E27FC236}">
                  <a16:creationId xmlns:a16="http://schemas.microsoft.com/office/drawing/2014/main" id="{969782BB-E681-4F12-930B-BCC468C6E1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67" name="image2.png">
            <a:extLst>
              <a:ext uri="{FF2B5EF4-FFF2-40B4-BE49-F238E27FC236}">
                <a16:creationId xmlns:a16="http://schemas.microsoft.com/office/drawing/2014/main" id="{51A32C26-1CDB-4F54-AD6C-33A75BC233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8507916" y="174012"/>
            <a:ext cx="599377" cy="817200"/>
          </a:xfrm>
          <a:prstGeom prst="rect">
            <a:avLst/>
          </a:prstGeom>
          <a:ln/>
        </p:spPr>
      </p:pic>
      <p:pic>
        <p:nvPicPr>
          <p:cNvPr id="368" name="image2.png">
            <a:extLst>
              <a:ext uri="{FF2B5EF4-FFF2-40B4-BE49-F238E27FC236}">
                <a16:creationId xmlns:a16="http://schemas.microsoft.com/office/drawing/2014/main" id="{07CEB486-2030-4A1D-9EBD-3191DE64D9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8844588" y="374038"/>
            <a:ext cx="605224" cy="817200"/>
          </a:xfrm>
          <a:prstGeom prst="rect">
            <a:avLst/>
          </a:prstGeom>
          <a:ln/>
        </p:spPr>
      </p:pic>
      <p:pic>
        <p:nvPicPr>
          <p:cNvPr id="369" name="image2.png">
            <a:extLst>
              <a:ext uri="{FF2B5EF4-FFF2-40B4-BE49-F238E27FC236}">
                <a16:creationId xmlns:a16="http://schemas.microsoft.com/office/drawing/2014/main" id="{9CD527A4-7232-4C36-812E-4C7A5989015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8481246" y="777897"/>
            <a:ext cx="596177" cy="817200"/>
          </a:xfrm>
          <a:prstGeom prst="rect">
            <a:avLst/>
          </a:prstGeom>
          <a:ln/>
        </p:spPr>
      </p:pic>
      <p:pic>
        <p:nvPicPr>
          <p:cNvPr id="370" name="image2.png">
            <a:extLst>
              <a:ext uri="{FF2B5EF4-FFF2-40B4-BE49-F238E27FC236}">
                <a16:creationId xmlns:a16="http://schemas.microsoft.com/office/drawing/2014/main" id="{20A29BBE-6C59-4ED4-B3DC-7C59A97A48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8856941" y="991257"/>
            <a:ext cx="592871" cy="817200"/>
          </a:xfrm>
          <a:prstGeom prst="rect">
            <a:avLst/>
          </a:prstGeom>
          <a:ln/>
        </p:spPr>
      </p:pic>
      <p:pic>
        <p:nvPicPr>
          <p:cNvPr id="371" name="image2.png">
            <a:extLst>
              <a:ext uri="{FF2B5EF4-FFF2-40B4-BE49-F238E27FC236}">
                <a16:creationId xmlns:a16="http://schemas.microsoft.com/office/drawing/2014/main" id="{B2896FCB-583E-418F-B360-68B3A4892E6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8540300" y="1388118"/>
            <a:ext cx="591414" cy="817200"/>
          </a:xfrm>
          <a:prstGeom prst="rect">
            <a:avLst/>
          </a:prstGeom>
          <a:ln/>
        </p:spPr>
      </p:pic>
      <p:grpSp>
        <p:nvGrpSpPr>
          <p:cNvPr id="372" name="Groep 371">
            <a:extLst>
              <a:ext uri="{FF2B5EF4-FFF2-40B4-BE49-F238E27FC236}">
                <a16:creationId xmlns:a16="http://schemas.microsoft.com/office/drawing/2014/main" id="{C68F30C1-B103-47D8-B8FE-C8AB1DFE0564}"/>
              </a:ext>
            </a:extLst>
          </p:cNvPr>
          <p:cNvGrpSpPr>
            <a:grpSpLocks noChangeAspect="1"/>
          </p:cNvGrpSpPr>
          <p:nvPr/>
        </p:nvGrpSpPr>
        <p:grpSpPr>
          <a:xfrm>
            <a:off x="8488231" y="5219013"/>
            <a:ext cx="585662" cy="817317"/>
            <a:chOff x="154814" y="94750"/>
            <a:chExt cx="772366" cy="1076828"/>
          </a:xfrm>
        </p:grpSpPr>
        <p:pic>
          <p:nvPicPr>
            <p:cNvPr id="373" name="image2.png">
              <a:extLst>
                <a:ext uri="{FF2B5EF4-FFF2-40B4-BE49-F238E27FC236}">
                  <a16:creationId xmlns:a16="http://schemas.microsoft.com/office/drawing/2014/main" id="{E93478B5-325F-4565-A9C4-D13D4043D4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4" name="Afbeelding 373">
              <a:extLst>
                <a:ext uri="{FF2B5EF4-FFF2-40B4-BE49-F238E27FC236}">
                  <a16:creationId xmlns:a16="http://schemas.microsoft.com/office/drawing/2014/main" id="{D97CFF17-5F9E-460E-9E3E-25D025562B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5" name="Afbeelding 374">
              <a:extLst>
                <a:ext uri="{FF2B5EF4-FFF2-40B4-BE49-F238E27FC236}">
                  <a16:creationId xmlns:a16="http://schemas.microsoft.com/office/drawing/2014/main" id="{879DC6F4-9A40-4A8F-9B24-D6449B3BF7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6" name="Afbeelding 375">
              <a:extLst>
                <a:ext uri="{FF2B5EF4-FFF2-40B4-BE49-F238E27FC236}">
                  <a16:creationId xmlns:a16="http://schemas.microsoft.com/office/drawing/2014/main" id="{7A875B18-807A-48AE-9F88-B26610B2E0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77" name="Groep 376">
            <a:extLst>
              <a:ext uri="{FF2B5EF4-FFF2-40B4-BE49-F238E27FC236}">
                <a16:creationId xmlns:a16="http://schemas.microsoft.com/office/drawing/2014/main" id="{558A3799-0980-4F79-99E7-1E3CA98F079A}"/>
              </a:ext>
            </a:extLst>
          </p:cNvPr>
          <p:cNvGrpSpPr>
            <a:grpSpLocks noChangeAspect="1"/>
          </p:cNvGrpSpPr>
          <p:nvPr/>
        </p:nvGrpSpPr>
        <p:grpSpPr>
          <a:xfrm>
            <a:off x="8808270" y="5432373"/>
            <a:ext cx="585662" cy="817317"/>
            <a:chOff x="154993" y="99049"/>
            <a:chExt cx="772366" cy="1076827"/>
          </a:xfrm>
        </p:grpSpPr>
        <p:pic>
          <p:nvPicPr>
            <p:cNvPr id="378" name="image2.png">
              <a:extLst>
                <a:ext uri="{FF2B5EF4-FFF2-40B4-BE49-F238E27FC236}">
                  <a16:creationId xmlns:a16="http://schemas.microsoft.com/office/drawing/2014/main" id="{10F29319-F3AB-4B60-9F6F-83373FBEA4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9" name="Afbeelding 378">
              <a:extLst>
                <a:ext uri="{FF2B5EF4-FFF2-40B4-BE49-F238E27FC236}">
                  <a16:creationId xmlns:a16="http://schemas.microsoft.com/office/drawing/2014/main" id="{E761189D-F0C3-467F-8190-97D8EAC036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80" name="Groep 379">
            <a:extLst>
              <a:ext uri="{FF2B5EF4-FFF2-40B4-BE49-F238E27FC236}">
                <a16:creationId xmlns:a16="http://schemas.microsoft.com/office/drawing/2014/main" id="{B002C205-E1F6-49A0-8AF5-8EE3240BE6F0}"/>
              </a:ext>
            </a:extLst>
          </p:cNvPr>
          <p:cNvGrpSpPr>
            <a:grpSpLocks noChangeAspect="1"/>
          </p:cNvGrpSpPr>
          <p:nvPr/>
        </p:nvGrpSpPr>
        <p:grpSpPr>
          <a:xfrm>
            <a:off x="8488231" y="5829234"/>
            <a:ext cx="591609" cy="817260"/>
            <a:chOff x="1537609" y="5128444"/>
            <a:chExt cx="779145" cy="1076325"/>
          </a:xfrm>
        </p:grpSpPr>
        <p:pic>
          <p:nvPicPr>
            <p:cNvPr id="381" name="image2.png">
              <a:extLst>
                <a:ext uri="{FF2B5EF4-FFF2-40B4-BE49-F238E27FC236}">
                  <a16:creationId xmlns:a16="http://schemas.microsoft.com/office/drawing/2014/main" id="{13A6AB10-2117-409E-B183-709278184B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82" name="Afbeelding 381">
              <a:extLst>
                <a:ext uri="{FF2B5EF4-FFF2-40B4-BE49-F238E27FC236}">
                  <a16:creationId xmlns:a16="http://schemas.microsoft.com/office/drawing/2014/main" id="{3CCB13D7-C811-42D9-996A-97DAFE23E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83" name="image2.png">
            <a:extLst>
              <a:ext uri="{FF2B5EF4-FFF2-40B4-BE49-F238E27FC236}">
                <a16:creationId xmlns:a16="http://schemas.microsoft.com/office/drawing/2014/main" id="{C431A907-A2C9-4EED-B0F1-0A486096B3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90" t="7464" r="72517" b="16996"/>
          <a:stretch/>
        </p:blipFill>
        <p:spPr>
          <a:xfrm>
            <a:off x="9669331" y="173377"/>
            <a:ext cx="599377" cy="817200"/>
          </a:xfrm>
          <a:prstGeom prst="rect">
            <a:avLst/>
          </a:prstGeom>
          <a:ln/>
        </p:spPr>
      </p:pic>
      <p:pic>
        <p:nvPicPr>
          <p:cNvPr id="384" name="image2.png">
            <a:extLst>
              <a:ext uri="{FF2B5EF4-FFF2-40B4-BE49-F238E27FC236}">
                <a16:creationId xmlns:a16="http://schemas.microsoft.com/office/drawing/2014/main" id="{AFEA229E-63CC-4B0F-8AD3-7CB3800DF8E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67" t="7491" r="63567" b="16968"/>
          <a:stretch/>
        </p:blipFill>
        <p:spPr>
          <a:xfrm>
            <a:off x="10006003" y="373403"/>
            <a:ext cx="605224" cy="817200"/>
          </a:xfrm>
          <a:prstGeom prst="rect">
            <a:avLst/>
          </a:prstGeom>
          <a:ln/>
        </p:spPr>
      </p:pic>
      <p:pic>
        <p:nvPicPr>
          <p:cNvPr id="385" name="image2.png">
            <a:extLst>
              <a:ext uri="{FF2B5EF4-FFF2-40B4-BE49-F238E27FC236}">
                <a16:creationId xmlns:a16="http://schemas.microsoft.com/office/drawing/2014/main" id="{BE35A132-BF43-49EA-AEEA-CA6ED23BB2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44" t="7220" r="53563" b="16833"/>
          <a:stretch/>
        </p:blipFill>
        <p:spPr>
          <a:xfrm>
            <a:off x="9642661" y="777262"/>
            <a:ext cx="596177" cy="817200"/>
          </a:xfrm>
          <a:prstGeom prst="rect">
            <a:avLst/>
          </a:prstGeom>
          <a:ln/>
        </p:spPr>
      </p:pic>
      <p:pic>
        <p:nvPicPr>
          <p:cNvPr id="386" name="image2.png">
            <a:extLst>
              <a:ext uri="{FF2B5EF4-FFF2-40B4-BE49-F238E27FC236}">
                <a16:creationId xmlns:a16="http://schemas.microsoft.com/office/drawing/2014/main" id="{0A4BA547-EC44-4454-BAF3-556027F562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48" t="7329" r="33514" b="16861"/>
          <a:stretch/>
        </p:blipFill>
        <p:spPr>
          <a:xfrm>
            <a:off x="10018356" y="990622"/>
            <a:ext cx="592871" cy="817200"/>
          </a:xfrm>
          <a:prstGeom prst="rect">
            <a:avLst/>
          </a:prstGeom>
          <a:ln/>
        </p:spPr>
      </p:pic>
      <p:pic>
        <p:nvPicPr>
          <p:cNvPr id="387" name="image2.png">
            <a:extLst>
              <a:ext uri="{FF2B5EF4-FFF2-40B4-BE49-F238E27FC236}">
                <a16:creationId xmlns:a16="http://schemas.microsoft.com/office/drawing/2014/main" id="{2A411B85-0386-4BFB-B981-5A773E668C8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17" t="7193" r="23464" b="16997"/>
          <a:stretch/>
        </p:blipFill>
        <p:spPr>
          <a:xfrm>
            <a:off x="9701715" y="1387483"/>
            <a:ext cx="591414" cy="817200"/>
          </a:xfrm>
          <a:prstGeom prst="rect">
            <a:avLst/>
          </a:prstGeom>
          <a:ln/>
        </p:spPr>
      </p:pic>
      <p:grpSp>
        <p:nvGrpSpPr>
          <p:cNvPr id="388" name="Groep 387">
            <a:extLst>
              <a:ext uri="{FF2B5EF4-FFF2-40B4-BE49-F238E27FC236}">
                <a16:creationId xmlns:a16="http://schemas.microsoft.com/office/drawing/2014/main" id="{2CA6F57E-D211-4ADB-8B48-DA58C4D87F23}"/>
              </a:ext>
            </a:extLst>
          </p:cNvPr>
          <p:cNvGrpSpPr>
            <a:grpSpLocks noChangeAspect="1"/>
          </p:cNvGrpSpPr>
          <p:nvPr/>
        </p:nvGrpSpPr>
        <p:grpSpPr>
          <a:xfrm>
            <a:off x="9649646" y="5218378"/>
            <a:ext cx="585662" cy="817317"/>
            <a:chOff x="154814" y="94750"/>
            <a:chExt cx="772366" cy="1076828"/>
          </a:xfrm>
        </p:grpSpPr>
        <p:pic>
          <p:nvPicPr>
            <p:cNvPr id="389" name="image2.png">
              <a:extLst>
                <a:ext uri="{FF2B5EF4-FFF2-40B4-BE49-F238E27FC236}">
                  <a16:creationId xmlns:a16="http://schemas.microsoft.com/office/drawing/2014/main" id="{CA7754E2-CE25-4906-B875-457C76E644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3" t="6718" r="23417" b="16929"/>
            <a:stretch/>
          </p:blipFill>
          <p:spPr bwMode="auto">
            <a:xfrm>
              <a:off x="154814" y="94750"/>
              <a:ext cx="772366" cy="10768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0" name="Afbeelding 389">
              <a:extLst>
                <a:ext uri="{FF2B5EF4-FFF2-40B4-BE49-F238E27FC236}">
                  <a16:creationId xmlns:a16="http://schemas.microsoft.com/office/drawing/2014/main" id="{ACF0D2C1-90A5-4AB0-AE7F-AD45B82D67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8170021">
              <a:off x="329947" y="355949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1" name="Afbeelding 390">
              <a:extLst>
                <a:ext uri="{FF2B5EF4-FFF2-40B4-BE49-F238E27FC236}">
                  <a16:creationId xmlns:a16="http://schemas.microsoft.com/office/drawing/2014/main" id="{F7B14CC7-F37F-4FC4-9A44-2E8DF30C99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5" t="10631" r="1839" b="8963"/>
            <a:stretch/>
          </p:blipFill>
          <p:spPr bwMode="auto">
            <a:xfrm rot="19697941">
              <a:off x="320599" y="411697"/>
              <a:ext cx="417830" cy="725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2" name="Afbeelding 391">
              <a:extLst>
                <a:ext uri="{FF2B5EF4-FFF2-40B4-BE49-F238E27FC236}">
                  <a16:creationId xmlns:a16="http://schemas.microsoft.com/office/drawing/2014/main" id="{D50A0C66-3C65-4F7D-B03E-499E7C9B85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6" b="84428" l="82407" r="96411">
                          <a14:foregroundMark x1="94933" y1="36398" x2="89303" y2="38274"/>
                          <a14:foregroundMark x1="91696" y1="29831" x2="93033" y2="22889"/>
                          <a14:foregroundMark x1="89726" y1="31520" x2="89444" y2="20263"/>
                          <a14:foregroundMark x1="86559" y1="30957" x2="85574" y2="22326"/>
                          <a14:foregroundMark x1="84448" y1="33771" x2="83744" y2="29456"/>
                          <a14:foregroundMark x1="85222" y1="36773" x2="87544" y2="45028"/>
                          <a14:foregroundMark x1="88600" y1="50657" x2="90570" y2="43152"/>
                          <a14:foregroundMark x1="90852" y1="81051" x2="90852" y2="84615"/>
                          <a14:foregroundMark x1="89866" y1="16886" x2="89022" y2="1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1" t="39469" r="9169" b="55312"/>
            <a:stretch/>
          </p:blipFill>
          <p:spPr bwMode="auto">
            <a:xfrm rot="19697941">
              <a:off x="432462" y="651763"/>
              <a:ext cx="67310" cy="96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93" name="Groep 392">
            <a:extLst>
              <a:ext uri="{FF2B5EF4-FFF2-40B4-BE49-F238E27FC236}">
                <a16:creationId xmlns:a16="http://schemas.microsoft.com/office/drawing/2014/main" id="{72894BF3-C504-4C62-BCD6-BEC60D0C1829}"/>
              </a:ext>
            </a:extLst>
          </p:cNvPr>
          <p:cNvGrpSpPr>
            <a:grpSpLocks noChangeAspect="1"/>
          </p:cNvGrpSpPr>
          <p:nvPr/>
        </p:nvGrpSpPr>
        <p:grpSpPr>
          <a:xfrm>
            <a:off x="9969685" y="5431738"/>
            <a:ext cx="585662" cy="817317"/>
            <a:chOff x="154993" y="99049"/>
            <a:chExt cx="772366" cy="1076827"/>
          </a:xfrm>
        </p:grpSpPr>
        <p:pic>
          <p:nvPicPr>
            <p:cNvPr id="394" name="image2.png">
              <a:extLst>
                <a:ext uri="{FF2B5EF4-FFF2-40B4-BE49-F238E27FC236}">
                  <a16:creationId xmlns:a16="http://schemas.microsoft.com/office/drawing/2014/main" id="{DDEDE792-4E40-47A8-9DB1-168D2C4210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35" t="7023" r="23415" b="16624"/>
            <a:stretch/>
          </p:blipFill>
          <p:spPr bwMode="auto">
            <a:xfrm>
              <a:off x="154993" y="99049"/>
              <a:ext cx="772366" cy="1076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5" name="Afbeelding 394">
              <a:extLst>
                <a:ext uri="{FF2B5EF4-FFF2-40B4-BE49-F238E27FC236}">
                  <a16:creationId xmlns:a16="http://schemas.microsoft.com/office/drawing/2014/main" id="{F95BC471-DC08-41A3-ACBF-9BD6F08682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75667" y1="17188" x2="51333" y2="59570"/>
                          <a14:foregroundMark x1="48778" y1="12500" x2="47111" y2="10742"/>
                          <a14:foregroundMark x1="49444" y1="13672" x2="45667" y2="14063"/>
                          <a14:foregroundMark x1="47000" y1="9961" x2="48444" y2="10742"/>
                          <a14:foregroundMark x1="68444" y1="89453" x2="61889" y2="8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9" r="14564"/>
            <a:stretch/>
          </p:blipFill>
          <p:spPr bwMode="auto">
            <a:xfrm>
              <a:off x="195014" y="381362"/>
              <a:ext cx="672465" cy="5384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96" name="Groep 395">
            <a:extLst>
              <a:ext uri="{FF2B5EF4-FFF2-40B4-BE49-F238E27FC236}">
                <a16:creationId xmlns:a16="http://schemas.microsoft.com/office/drawing/2014/main" id="{C66B58BD-A273-4497-8F73-9EF56DF3C256}"/>
              </a:ext>
            </a:extLst>
          </p:cNvPr>
          <p:cNvGrpSpPr>
            <a:grpSpLocks noChangeAspect="1"/>
          </p:cNvGrpSpPr>
          <p:nvPr/>
        </p:nvGrpSpPr>
        <p:grpSpPr>
          <a:xfrm>
            <a:off x="9649646" y="5828599"/>
            <a:ext cx="591609" cy="817260"/>
            <a:chOff x="1537609" y="5128444"/>
            <a:chExt cx="779145" cy="1076325"/>
          </a:xfrm>
        </p:grpSpPr>
        <p:pic>
          <p:nvPicPr>
            <p:cNvPr id="397" name="image2.png">
              <a:extLst>
                <a:ext uri="{FF2B5EF4-FFF2-40B4-BE49-F238E27FC236}">
                  <a16:creationId xmlns:a16="http://schemas.microsoft.com/office/drawing/2014/main" id="{58F27AD3-2A8E-4B4F-A3BB-394599F1E1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69120" t="7113" r="23365" b="16569"/>
            <a:stretch/>
          </p:blipFill>
          <p:spPr bwMode="auto">
            <a:xfrm>
              <a:off x="1537609" y="5128444"/>
              <a:ext cx="779145" cy="1076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8" name="Afbeelding 397">
              <a:extLst>
                <a:ext uri="{FF2B5EF4-FFF2-40B4-BE49-F238E27FC236}">
                  <a16:creationId xmlns:a16="http://schemas.microsoft.com/office/drawing/2014/main" id="{B2B89EDC-EFD8-43A0-B1D6-3E76F8E5C7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6522" b="79130" l="18587" r="47174">
                          <a14:foregroundMark x1="43043" y1="30326" x2="46087" y2="30217"/>
                          <a14:foregroundMark x1="47174" y1="28478" x2="44674" y2="28587"/>
                          <a14:foregroundMark x1="46522" y1="26739" x2="44239" y2="27935"/>
                          <a14:foregroundMark x1="41739" y1="55326" x2="42500" y2="59674"/>
                          <a14:foregroundMark x1="47283" y1="60652" x2="47717" y2="67826"/>
                          <a14:foregroundMark x1="47717" y1="67826" x2="33370" y2="76413"/>
                          <a14:foregroundMark x1="33370" y1="76413" x2="25543" y2="78370"/>
                          <a14:foregroundMark x1="25543" y1="78370" x2="18587" y2="76957"/>
                          <a14:foregroundMark x1="18587" y1="76957" x2="20761" y2="70217"/>
                          <a14:foregroundMark x1="20761" y1="70217" x2="33696" y2="60870"/>
                          <a14:foregroundMark x1="33696" y1="60870" x2="40543" y2="59130"/>
                          <a14:foregroundMark x1="45870" y1="70761" x2="40543" y2="73043"/>
                          <a14:foregroundMark x1="39348" y1="73804" x2="35000" y2="75652"/>
                          <a14:foregroundMark x1="27391" y1="79022" x2="22500" y2="79130"/>
                          <a14:foregroundMark x1="25870" y1="76413" x2="25652" y2="709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1" t="24290" r="49686" b="18452"/>
            <a:stretch/>
          </p:blipFill>
          <p:spPr bwMode="auto">
            <a:xfrm>
              <a:off x="1680083" y="5283390"/>
              <a:ext cx="450215" cy="749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44" name="Ovaal 143">
            <a:extLst>
              <a:ext uri="{FF2B5EF4-FFF2-40B4-BE49-F238E27FC236}">
                <a16:creationId xmlns:a16="http://schemas.microsoft.com/office/drawing/2014/main" id="{77799180-ACEA-4D99-B797-8EA0644CFED1}"/>
              </a:ext>
            </a:extLst>
          </p:cNvPr>
          <p:cNvSpPr/>
          <p:nvPr/>
        </p:nvSpPr>
        <p:spPr>
          <a:xfrm>
            <a:off x="11174203" y="3358693"/>
            <a:ext cx="831099" cy="83127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00B4E24-B642-4845-B955-F7C3C55702BA}" type="slidenum">
              <a:rPr lang="nl-BE" sz="3000" b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9</a:t>
            </a:fld>
            <a:endParaRPr lang="nl-BE" sz="3000" b="1" dirty="0">
              <a:ln w="95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4146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8148E-6 L 0.00977 0.208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8.33333E-7 1.48148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" y="-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0.01627 0.2666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2.91667E-6 -2.96296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" y="-1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7 L 0.01433 0.2976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" y="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3.54167E-6 1.25767E-1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-0.01575 0.3567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6.25E-7 1.48148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0.01198 0.3858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7 L 3.95833E-6 1.11111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" y="-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0.01368 -0.2659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8 -0.26597 L -2.91667E-6 4.07407E-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1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33333E-6 L -0.01224 -0.208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-1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-2.5E-6 -4.81481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" y="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33333E-6 L 0.01394 -0.1768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-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-3.125E-6 1.11111E-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48148E-6 L 0.00977 0.2087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2.70833E-6 1.48148E-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85185E-6 L -0.01627 0.2666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4.375E-6 1.85185E-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85185E-6 L 0.01432 0.2976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2 0.29768 L 4.79167E-6 1.85185E-6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85185E-6 L -0.01575 0.35671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3.54167E-6 -1.85185E-6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81481E-6 L 0.01198 0.38587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7 L 1.04167E-6 4.81481E-6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01367 -0.26597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16667E-6 -2.22222E-6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-0.01224 -0.2081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2.5E-6 -1.85185E-6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0.01393 -0.17685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3 -0.17685 L 4.58333E-6 -3.33333E-6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48148E-6 L 0.00977 0.2087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5.55112E-17 1.48148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-0.01627 0.26666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1.66667E-6 1.85185E-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0.01433 0.29768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2.5E-6 1.85185E-6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5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-0.01575 0.35671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8.33333E-7 -1.85185E-6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4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81481E-6 L 0.01198 0.38587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7 L 3.75E-6 4.81481E-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3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L 0.01368 -0.26597 " pathEditMode="relative" rAng="0" ptsTypes="AA">
                                      <p:cBhvr>
                                        <p:cTn id="195" dur="2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8 -0.26597 L -3.125E-6 -2.22222E-6 " pathEditMode="relative" rAng="0" ptsTypes="AA">
                                      <p:cBhvr>
                                        <p:cTn id="199" dur="2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6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85185E-6 L -0.01223 -0.2081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3 -0.2081 L -4.58333E-6 -1.85185E-6 " pathEditMode="relative" rAng="0" ptsTypes="AA">
                                      <p:cBhvr>
                                        <p:cTn id="208" dur="2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33333E-6 L 0.01394 -0.17685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-2.70833E-6 -3.33333E-6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96296E-6 L 0.00977 0.20879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2.29167E-6 2.96296E-6 " pathEditMode="relative" rAng="0" ptsTypes="AA">
                                      <p:cBhvr>
                                        <p:cTn id="226" dur="2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33333E-6 L -0.01627 0.26666 " pathEditMode="relative" rAng="0" ptsTypes="AA">
                                      <p:cBhvr>
                                        <p:cTn id="231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3.95833E-6 3.33333E-6 " pathEditMode="relative" rAng="0" ptsTypes="AA">
                                      <p:cBhvr>
                                        <p:cTn id="235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3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0.01433 0.29768 " pathEditMode="relative" rAng="0" ptsTypes="AA">
                                      <p:cBhvr>
                                        <p:cTn id="240" dur="2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5E-6 1.85185E-6 " pathEditMode="relative" rAng="0" ptsTypes="AA">
                                      <p:cBhvr>
                                        <p:cTn id="244" dur="2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1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3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-0.01575 0.35671 " pathEditMode="relative" rAng="0" ptsTypes="AA">
                                      <p:cBhvr>
                                        <p:cTn id="249" dur="2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3.125E-6 -3.7037E-7 " pathEditMode="relative" rAng="0" ptsTypes="AA">
                                      <p:cBhvr>
                                        <p:cTn id="253" dur="2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0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3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0.01198 0.38588 " pathEditMode="relative" rAng="0" ptsTypes="AA">
                                      <p:cBhvr>
                                        <p:cTn id="258" dur="2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1.45833E-6 -3.7037E-6 " pathEditMode="relative" rAng="0" ptsTypes="AA">
                                      <p:cBhvr>
                                        <p:cTn id="262" dur="2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9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3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22222E-6 L 0.01367 -0.26597 " pathEditMode="relative" rAng="0" ptsTypes="AA">
                                      <p:cBhvr>
                                        <p:cTn id="267" dur="2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58333E-6 -2.22222E-6 " pathEditMode="relative" rAng="0" ptsTypes="AA">
                                      <p:cBhvr>
                                        <p:cTn id="271" dur="2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2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3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85185E-6 L -0.01224 -0.2081 " pathEditMode="relative" rAng="0" ptsTypes="AA">
                                      <p:cBhvr>
                                        <p:cTn id="276" dur="2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2.91667E-6 -1.85185E-6 " pathEditMode="relative" rAng="0" ptsTypes="AA">
                                      <p:cBhvr>
                                        <p:cTn id="280" dur="2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9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3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01394 -0.17685 " pathEditMode="relative" rAng="0" ptsTypes="AA">
                                      <p:cBhvr>
                                        <p:cTn id="285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5E-6 -1.85185E-6 " pathEditMode="relative" rAng="0" ptsTypes="AA">
                                      <p:cBhvr>
                                        <p:cTn id="289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4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0.00977 0.20879 " pathEditMode="relative" rAng="0" ptsTypes="AA">
                                      <p:cBhvr>
                                        <p:cTn id="294" dur="2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2.70833E-6 2.96296E-6 " pathEditMode="relative" rAng="0" ptsTypes="AA">
                                      <p:cBhvr>
                                        <p:cTn id="298" dur="2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9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33333E-6 L -0.01627 0.26666 " pathEditMode="relative" rAng="0" ptsTypes="AA">
                                      <p:cBhvr>
                                        <p:cTn id="303" dur="2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4.375E-6 3.33333E-6 " pathEditMode="relative" rAng="0" ptsTypes="AA">
                                      <p:cBhvr>
                                        <p:cTn id="307" dur="2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33333E-6 L 0.01432 0.29768 " pathEditMode="relative" rAng="0" ptsTypes="AA">
                                      <p:cBhvr>
                                        <p:cTn id="312" dur="2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2 0.29768 L 4.79167E-6 3.33333E-6 " pathEditMode="relative" rAng="0" ptsTypes="AA">
                                      <p:cBhvr>
                                        <p:cTn id="316" dur="2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L -0.01575 0.35671 " pathEditMode="relative" rAng="0" ptsTypes="AA">
                                      <p:cBhvr>
                                        <p:cTn id="321" dur="2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3.54167E-6 -3.7037E-7 " pathEditMode="relative" rAng="0" ptsTypes="AA">
                                      <p:cBhvr>
                                        <p:cTn id="325" dur="2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6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3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6 L 0.01198 0.38588 " pathEditMode="relative" rAng="0" ptsTypes="AA">
                                      <p:cBhvr>
                                        <p:cTn id="330" dur="2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1.04167E-6 -3.7037E-6 " pathEditMode="relative" rAng="0" ptsTypes="AA">
                                      <p:cBhvr>
                                        <p:cTn id="334" dur="2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5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3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0.01367 -0.26597 " pathEditMode="relative" rAng="0" ptsTypes="AA">
                                      <p:cBhvr>
                                        <p:cTn id="339" dur="2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16667E-6 -7.40741E-7 " pathEditMode="relative" rAng="0" ptsTypes="AA">
                                      <p:cBhvr>
                                        <p:cTn id="343" dur="2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3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-0.01224 -0.2081 " pathEditMode="relative" rAng="0" ptsTypes="AA">
                                      <p:cBhvr>
                                        <p:cTn id="348" dur="2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2.5E-6 -3.7037E-7 " pathEditMode="relative" rAng="0" ptsTypes="AA">
                                      <p:cBhvr>
                                        <p:cTn id="352" dur="2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5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85185E-6 L 0.01393 -0.17685 " pathEditMode="relative" rAng="0" ptsTypes="AA">
                                      <p:cBhvr>
                                        <p:cTn id="357" dur="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3 -0.17685 L 4.58333E-6 -1.85185E-6 " pathEditMode="relative" rAng="0" ptsTypes="AA">
                                      <p:cBhvr>
                                        <p:cTn id="361" dur="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0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3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44444E-6 L 0.00977 0.20879 " pathEditMode="relative" rAng="0" ptsTypes="AA">
                                      <p:cBhvr>
                                        <p:cTn id="366" dur="2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2.29167E-6 4.44444E-6 " pathEditMode="relative" rAng="0" ptsTypes="AA">
                                      <p:cBhvr>
                                        <p:cTn id="370" dur="2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5"/>
                  </p:tgtEl>
                </p:cond>
              </p:nextCondLst>
            </p:seq>
            <p:seq concurrent="1" nextAc="seek">
              <p:cTn id="371" restart="whenNotActive" fill="hold" evtFilter="cancelBubble" nodeType="interactiveSeq">
                <p:stCondLst>
                  <p:cond evt="onClick" delay="0">
                    <p:tgtEl>
                      <p:spTgt spid="3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2" fill="hold">
                      <p:stCondLst>
                        <p:cond delay="0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81481E-6 L -0.01627 0.26666 " pathEditMode="relative" rAng="0" ptsTypes="AA">
                                      <p:cBhvr>
                                        <p:cTn id="375" dur="2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3.95833E-6 4.81481E-6 " pathEditMode="relative" rAng="0" ptsTypes="AA">
                                      <p:cBhvr>
                                        <p:cTn id="379" dur="2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4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3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33333E-6 L 0.01433 0.29768 " pathEditMode="relative" rAng="0" ptsTypes="AA">
                                      <p:cBhvr>
                                        <p:cTn id="384" dur="2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4.79167E-6 3.33333E-6 " pathEditMode="relative" rAng="0" ptsTypes="AA">
                                      <p:cBhvr>
                                        <p:cTn id="388" dur="2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3"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3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-0.01575 0.35671 " pathEditMode="relative" rAng="0" ptsTypes="AA">
                                      <p:cBhvr>
                                        <p:cTn id="393" dur="2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3.125E-6 -3.7037E-7 " pathEditMode="relative" rAng="0" ptsTypes="AA">
                                      <p:cBhvr>
                                        <p:cTn id="397" dur="2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2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3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>
                      <p:stCondLst>
                        <p:cond delay="0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0.01198 0.38588 " pathEditMode="relative" rAng="0" ptsTypes="AA">
                                      <p:cBhvr>
                                        <p:cTn id="402" dur="2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1.45833E-6 -3.7037E-6 " pathEditMode="relative" rAng="0" ptsTypes="AA">
                                      <p:cBhvr>
                                        <p:cTn id="406" dur="2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1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3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7.40741E-7 L 0.01367 -0.26597 " pathEditMode="relative" rAng="0" ptsTypes="AA">
                                      <p:cBhvr>
                                        <p:cTn id="411" dur="2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58333E-6 -7.40741E-7 " pathEditMode="relative" rAng="0" ptsTypes="AA">
                                      <p:cBhvr>
                                        <p:cTn id="415" dur="2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4"/>
                  </p:tgtEl>
                </p:cond>
              </p:nextCondLst>
            </p:seq>
            <p:seq concurrent="1" nextAc="seek">
              <p:cTn id="416" restart="whenNotActive" fill="hold" evtFilter="cancelBubble" nodeType="interactiveSeq">
                <p:stCondLst>
                  <p:cond evt="onClick" delay="0">
                    <p:tgtEl>
                      <p:spTgt spid="3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7" fill="hold">
                      <p:stCondLst>
                        <p:cond delay="0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-0.01224 -0.2081 " pathEditMode="relative" rAng="0" ptsTypes="AA">
                                      <p:cBhvr>
                                        <p:cTn id="420" dur="2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2.91667E-6 -3.7037E-7 " pathEditMode="relative" rAng="0" ptsTypes="AA">
                                      <p:cBhvr>
                                        <p:cTn id="424" dur="2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1"/>
                  </p:tgtEl>
                </p:cond>
              </p:nextCondLst>
            </p:seq>
            <p:seq concurrent="1" nextAc="seek">
              <p:cTn id="425" restart="whenNotActive" fill="hold" evtFilter="cancelBubble" nodeType="interactiveSeq">
                <p:stCondLst>
                  <p:cond evt="onClick" delay="0">
                    <p:tgtEl>
                      <p:spTgt spid="3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6" fill="hold">
                      <p:stCondLst>
                        <p:cond delay="0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01394 -0.17685 " pathEditMode="relative" rAng="0" ptsTypes="AA">
                                      <p:cBhvr>
                                        <p:cTn id="429" dur="2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fill="hold">
                      <p:stCondLst>
                        <p:cond delay="indefinite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5E-6 -1.85185E-6 " pathEditMode="relative" rAng="0" ptsTypes="AA">
                                      <p:cBhvr>
                                        <p:cTn id="433" dur="2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6"/>
                  </p:tgtEl>
                </p:cond>
              </p:nextCondLst>
            </p:seq>
            <p:seq concurrent="1" nextAc="seek">
              <p:cTn id="434" restart="whenNotActive" fill="hold" evtFilter="cancelBubble" nodeType="interactiveSeq">
                <p:stCondLst>
                  <p:cond evt="onClick" delay="0">
                    <p:tgtEl>
                      <p:spTgt spid="3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5" fill="hold">
                      <p:stCondLst>
                        <p:cond delay="0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44444E-6 L 0.00977 0.20879 " pathEditMode="relative" rAng="0" ptsTypes="AA">
                                      <p:cBhvr>
                                        <p:cTn id="438" dur="2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4.16667E-7 4.44444E-6 " pathEditMode="relative" rAng="0" ptsTypes="AA">
                                      <p:cBhvr>
                                        <p:cTn id="442" dur="2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1"/>
                  </p:tgtEl>
                </p:cond>
              </p:nextCondLst>
            </p:seq>
            <p:seq concurrent="1" nextAc="seek">
              <p:cTn id="443" restart="whenNotActive" fill="hold" evtFilter="cancelBubble" nodeType="interactiveSeq">
                <p:stCondLst>
                  <p:cond evt="onClick" delay="0">
                    <p:tgtEl>
                      <p:spTgt spid="3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4" fill="hold">
                      <p:stCondLst>
                        <p:cond delay="0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81481E-6 L -0.01627 0.26666 " pathEditMode="relative" rAng="0" ptsTypes="AA">
                                      <p:cBhvr>
                                        <p:cTn id="447" dur="2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8" fill="hold">
                      <p:stCondLst>
                        <p:cond delay="indefinite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1.25E-6 4.81481E-6 " pathEditMode="relative" rAng="0" ptsTypes="AA">
                                      <p:cBhvr>
                                        <p:cTn id="451" dur="2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0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3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33333E-6 L 0.01433 0.29768 " pathEditMode="relative" rAng="0" ptsTypes="AA">
                                      <p:cBhvr>
                                        <p:cTn id="456" dur="2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7" fill="hold">
                      <p:stCondLst>
                        <p:cond delay="indefinite"/>
                      </p:stCondLst>
                      <p:childTnLst>
                        <p:par>
                          <p:cTn id="458" fill="hold">
                            <p:stCondLst>
                              <p:cond delay="0"/>
                            </p:stCondLst>
                            <p:childTnLst>
                              <p:par>
                                <p:cTn id="4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2.08333E-6 3.33333E-6 " pathEditMode="relative" rAng="0" ptsTypes="AA">
                                      <p:cBhvr>
                                        <p:cTn id="460" dur="2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9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0.01575 0.35671 " pathEditMode="relative" rAng="0" ptsTypes="AA">
                                      <p:cBhvr>
                                        <p:cTn id="465" dur="2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6" fill="hold">
                      <p:stCondLst>
                        <p:cond delay="indefinite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4.16667E-7 -3.7037E-7 " pathEditMode="relative" rAng="0" ptsTypes="AA">
                                      <p:cBhvr>
                                        <p:cTn id="469" dur="2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"/>
                  </p:tgtEl>
                </p:cond>
              </p:nextCondLst>
            </p:seq>
            <p:seq concurrent="1" nextAc="seek">
              <p:cTn id="470" restart="whenNotActive" fill="hold" evtFilter="cancelBubble" nodeType="interactiveSeq">
                <p:stCondLst>
                  <p:cond evt="onClick" delay="0">
                    <p:tgtEl>
                      <p:spTgt spid="3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1" fill="hold">
                      <p:stCondLst>
                        <p:cond delay="0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0.01198 0.38588 " pathEditMode="relative" rAng="0" ptsTypes="AA">
                                      <p:cBhvr>
                                        <p:cTn id="474" dur="2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4.16667E-6 -3.7037E-6 " pathEditMode="relative" rAng="0" ptsTypes="AA">
                                      <p:cBhvr>
                                        <p:cTn id="478" dur="2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7"/>
                  </p:tgtEl>
                </p:cond>
              </p:nextCondLst>
            </p:seq>
            <p:seq concurrent="1" nextAc="seek">
              <p:cTn id="479" restart="whenNotActive" fill="hold" evtFilter="cancelBubble" nodeType="interactiveSeq">
                <p:stCondLst>
                  <p:cond evt="onClick" delay="0">
                    <p:tgtEl>
                      <p:spTgt spid="3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0" fill="hold">
                      <p:stCondLst>
                        <p:cond delay="0"/>
                      </p:stCondLst>
                      <p:childTnLst>
                        <p:par>
                          <p:cTn id="481" fill="hold">
                            <p:stCondLst>
                              <p:cond delay="0"/>
                            </p:stCondLst>
                            <p:childTnLst>
                              <p:par>
                                <p:cTn id="4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7.40741E-7 L 0.01367 -0.26597 " pathEditMode="relative" rAng="0" ptsTypes="AA">
                                      <p:cBhvr>
                                        <p:cTn id="483" dur="2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4" fill="hold">
                      <p:stCondLst>
                        <p:cond delay="indefinite"/>
                      </p:stCondLst>
                      <p:childTnLst>
                        <p:par>
                          <p:cTn id="485" fill="hold">
                            <p:stCondLst>
                              <p:cond delay="0"/>
                            </p:stCondLst>
                            <p:childTnLst>
                              <p:par>
                                <p:cTn id="4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-2.70833E-6 -7.40741E-7 " pathEditMode="relative" rAng="0" ptsTypes="AA">
                                      <p:cBhvr>
                                        <p:cTn id="487" dur="2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0"/>
                  </p:tgtEl>
                </p:cond>
              </p:nextCondLst>
            </p:seq>
            <p:seq concurrent="1" nextAc="seek">
              <p:cTn id="488" restart="whenNotActive" fill="hold" evtFilter="cancelBubble" nodeType="interactiveSeq">
                <p:stCondLst>
                  <p:cond evt="onClick" delay="0">
                    <p:tgtEl>
                      <p:spTgt spid="3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9" fill="hold">
                      <p:stCondLst>
                        <p:cond delay="0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7 L -0.01224 -0.2081 " pathEditMode="relative" rAng="0" ptsTypes="AA">
                                      <p:cBhvr>
                                        <p:cTn id="492" dur="2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3" fill="hold">
                      <p:stCondLst>
                        <p:cond delay="indefinite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-4.375E-6 -3.7037E-7 " pathEditMode="relative" rAng="0" ptsTypes="AA">
                                      <p:cBhvr>
                                        <p:cTn id="496" dur="2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7"/>
                  </p:tgtEl>
                </p:cond>
              </p:nextCondLst>
            </p:seq>
            <p:seq concurrent="1" nextAc="seek">
              <p:cTn id="497" restart="whenNotActive" fill="hold" evtFilter="cancelBubble" nodeType="interactiveSeq">
                <p:stCondLst>
                  <p:cond evt="onClick" delay="0">
                    <p:tgtEl>
                      <p:spTgt spid="3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8" fill="hold">
                      <p:stCondLst>
                        <p:cond delay="0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0.01393 -0.17685 " pathEditMode="relative" rAng="0" ptsTypes="AA">
                                      <p:cBhvr>
                                        <p:cTn id="501" dur="2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2" fill="hold">
                      <p:stCondLst>
                        <p:cond delay="indefinite"/>
                      </p:stCondLst>
                      <p:childTnLst>
                        <p:par>
                          <p:cTn id="503" fill="hold">
                            <p:stCondLst>
                              <p:cond delay="0"/>
                            </p:stCondLst>
                            <p:childTnLst>
                              <p:par>
                                <p:cTn id="5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3 -0.17685 L -2.29167E-6 -1.85185E-6 " pathEditMode="relative" rAng="0" ptsTypes="AA">
                                      <p:cBhvr>
                                        <p:cTn id="505" dur="2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2"/>
                  </p:tgtEl>
                </p:cond>
              </p:nextCondLst>
            </p:seq>
            <p:seq concurrent="1" nextAc="seek">
              <p:cTn id="506" restart="whenNotActive" fill="hold" evtFilter="cancelBubble" nodeType="interactiveSeq">
                <p:stCondLst>
                  <p:cond evt="onClick" delay="0">
                    <p:tgtEl>
                      <p:spTgt spid="3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7" fill="hold">
                      <p:stCondLst>
                        <p:cond delay="0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0.00977 0.20879 " pathEditMode="relative" rAng="0" ptsTypes="AA">
                                      <p:cBhvr>
                                        <p:cTn id="510" dur="20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1" fill="hold">
                      <p:stCondLst>
                        <p:cond delay="indefinite"/>
                      </p:stCondLst>
                      <p:childTnLst>
                        <p:par>
                          <p:cTn id="512" fill="hold">
                            <p:stCondLst>
                              <p:cond delay="0"/>
                            </p:stCondLst>
                            <p:childTnLst>
                              <p:par>
                                <p:cTn id="5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0.20879 L -1.875E-6 4.44444E-6 " pathEditMode="relative" rAng="0" ptsTypes="AA">
                                      <p:cBhvr>
                                        <p:cTn id="514" dur="20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7"/>
                  </p:tgtEl>
                </p:cond>
              </p:nextCondLst>
            </p:seq>
            <p:seq concurrent="1" nextAc="seek">
              <p:cTn id="515" restart="whenNotActive" fill="hold" evtFilter="cancelBubble" nodeType="interactiveSeq">
                <p:stCondLst>
                  <p:cond evt="onClick" delay="0">
                    <p:tgtEl>
                      <p:spTgt spid="3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6" fill="hold">
                      <p:stCondLst>
                        <p:cond delay="0"/>
                      </p:stCondLst>
                      <p:childTnLst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01627 0.26666 " pathEditMode="relative" rAng="0" ptsTypes="AA">
                                      <p:cBhvr>
                                        <p:cTn id="519" dur="2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0" fill="hold">
                      <p:stCondLst>
                        <p:cond delay="indefinite"/>
                      </p:stCondLst>
                      <p:childTnLst>
                        <p:par>
                          <p:cTn id="521" fill="hold">
                            <p:stCondLst>
                              <p:cond delay="0"/>
                            </p:stCondLst>
                            <p:childTnLst>
                              <p:par>
                                <p:cTn id="5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26666 L -3.54167E-6 4.81481E-6 " pathEditMode="relative" rAng="0" ptsTypes="AA">
                                      <p:cBhvr>
                                        <p:cTn id="523" dur="2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6"/>
                  </p:tgtEl>
                </p:cond>
              </p:nextCondLst>
            </p:seq>
            <p:seq concurrent="1" nextAc="seek">
              <p:cTn id="524" restart="whenNotActive" fill="hold" evtFilter="cancelBubble" nodeType="interactiveSeq">
                <p:stCondLst>
                  <p:cond evt="onClick" delay="0">
                    <p:tgtEl>
                      <p:spTgt spid="3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5" fill="hold">
                      <p:stCondLst>
                        <p:cond delay="0"/>
                      </p:stCondLst>
                      <p:childTnLst>
                        <p:par>
                          <p:cTn id="526" fill="hold">
                            <p:stCondLst>
                              <p:cond delay="0"/>
                            </p:stCondLst>
                            <p:childTnLst>
                              <p:par>
                                <p:cTn id="5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0.01433 0.29768 " pathEditMode="relative" rAng="0" ptsTypes="AA">
                                      <p:cBhvr>
                                        <p:cTn id="528" dur="2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9" fill="hold">
                      <p:stCondLst>
                        <p:cond delay="indefinite"/>
                      </p:stCondLst>
                      <p:childTnLst>
                        <p:par>
                          <p:cTn id="530" fill="hold">
                            <p:stCondLst>
                              <p:cond delay="0"/>
                            </p:stCondLst>
                            <p:childTnLst>
                              <p:par>
                                <p:cTn id="5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0.29768 L -4.58333E-6 3.33333E-6 " pathEditMode="relative" rAng="0" ptsTypes="AA">
                                      <p:cBhvr>
                                        <p:cTn id="532" dur="2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5"/>
                  </p:tgtEl>
                </p:cond>
              </p:nextCondLst>
            </p:seq>
            <p:seq concurrent="1" nextAc="seek">
              <p:cTn id="533" restart="whenNotActive" fill="hold" evtFilter="cancelBubble" nodeType="interactiveSeq">
                <p:stCondLst>
                  <p:cond evt="onClick" delay="0">
                    <p:tgtEl>
                      <p:spTgt spid="3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4" fill="hold">
                      <p:stCondLst>
                        <p:cond delay="0"/>
                      </p:stCondLst>
                      <p:childTnLst>
                        <p:par>
                          <p:cTn id="535" fill="hold">
                            <p:stCondLst>
                              <p:cond delay="0"/>
                            </p:stCondLst>
                            <p:childTnLst>
                              <p:par>
                                <p:cTn id="5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-0.01575 0.35671 " pathEditMode="relative" rAng="0" ptsTypes="AA">
                                      <p:cBhvr>
                                        <p:cTn id="537" dur="2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0.35671 L -2.70833E-6 1.11111E-6 " pathEditMode="relative" rAng="0" ptsTypes="AA">
                                      <p:cBhvr>
                                        <p:cTn id="541" dur="2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4"/>
                  </p:tgtEl>
                </p:cond>
              </p:nextCondLst>
            </p:seq>
            <p:seq concurrent="1" nextAc="seek">
              <p:cTn id="542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3" fill="hold">
                      <p:stCondLst>
                        <p:cond delay="0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0.01198 0.38588 " pathEditMode="relative" rAng="0" ptsTypes="AA">
                                      <p:cBhvr>
                                        <p:cTn id="546" dur="2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7" fill="hold">
                      <p:stCondLst>
                        <p:cond delay="indefinite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38588 L 1.875E-6 -2.22222E-6 " pathEditMode="relative" rAng="0" ptsTypes="AA">
                                      <p:cBhvr>
                                        <p:cTn id="550" dur="2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551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2" fill="hold">
                      <p:stCondLst>
                        <p:cond delay="0"/>
                      </p:stCondLst>
                      <p:childTnLst>
                        <p:par>
                          <p:cTn id="553" fill="hold">
                            <p:stCondLst>
                              <p:cond delay="0"/>
                            </p:stCondLst>
                            <p:childTnLst>
                              <p:par>
                                <p:cTn id="5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0.01367 -0.26597 " pathEditMode="relative" rAng="0" ptsTypes="AA">
                                      <p:cBhvr>
                                        <p:cTn id="555" dur="2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6" fill="hold">
                      <p:stCondLst>
                        <p:cond delay="indefinite"/>
                      </p:stCondLst>
                      <p:childTnLst>
                        <p:par>
                          <p:cTn id="557" fill="hold">
                            <p:stCondLst>
                              <p:cond delay="0"/>
                            </p:stCondLst>
                            <p:childTnLst>
                              <p:par>
                                <p:cTn id="5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-0.26597 L 4.79167E-6 -7.40741E-7 " pathEditMode="relative" rAng="0" ptsTypes="AA">
                                      <p:cBhvr>
                                        <p:cTn id="559" dur="2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560" restart="whenNotActive" fill="hold" evtFilter="cancelBubble" nodeType="interactiveSeq">
                <p:stCondLst>
                  <p:cond evt="onClick" delay="0">
                    <p:tgtEl>
                      <p:spTgt spid="3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1" fill="hold">
                      <p:stCondLst>
                        <p:cond delay="0"/>
                      </p:stCondLst>
                      <p:childTnLst>
                        <p:par>
                          <p:cTn id="562" fill="hold">
                            <p:stCondLst>
                              <p:cond delay="0"/>
                            </p:stCondLst>
                            <p:childTnLst>
                              <p:par>
                                <p:cTn id="5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-0.01224 -0.2081 " pathEditMode="relative" rAng="0" ptsTypes="AA">
                                      <p:cBhvr>
                                        <p:cTn id="564" dur="2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5" fill="hold">
                      <p:stCondLst>
                        <p:cond delay="indefinite"/>
                      </p:stCondLst>
                      <p:childTnLst>
                        <p:par>
                          <p:cTn id="566" fill="hold">
                            <p:stCondLst>
                              <p:cond delay="0"/>
                            </p:stCondLst>
                            <p:childTnLst>
                              <p:par>
                                <p:cTn id="5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2081 L 3.33333E-6 -3.7037E-7 " pathEditMode="relative" rAng="0" ptsTypes="AA">
                                      <p:cBhvr>
                                        <p:cTn id="568" dur="2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3"/>
                  </p:tgtEl>
                </p:cond>
              </p:nextCondLst>
            </p:seq>
            <p:seq concurrent="1" nextAc="seek">
              <p:cTn id="569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0" fill="hold">
                      <p:stCondLst>
                        <p:cond delay="0"/>
                      </p:stCondLst>
                      <p:childTnLst>
                        <p:par>
                          <p:cTn id="571" fill="hold">
                            <p:stCondLst>
                              <p:cond delay="0"/>
                            </p:stCondLst>
                            <p:childTnLst>
                              <p:par>
                                <p:cTn id="5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7 L 0.01394 -0.17685 " pathEditMode="relative" rAng="0" ptsTypes="AA">
                                      <p:cBhvr>
                                        <p:cTn id="573" dur="20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4" fill="hold">
                      <p:stCondLst>
                        <p:cond delay="indefinite"/>
                      </p:stCondLst>
                      <p:childTnLst>
                        <p:par>
                          <p:cTn id="575" fill="hold">
                            <p:stCondLst>
                              <p:cond delay="0"/>
                            </p:stCondLst>
                            <p:childTnLst>
                              <p:par>
                                <p:cTn id="5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0.17685 L -4.79167E-6 -3.7037E-7 " pathEditMode="relative" rAng="0" ptsTypes="AA">
                                      <p:cBhvr>
                                        <p:cTn id="577" dur="20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420</Words>
  <Application>Microsoft Office PowerPoint</Application>
  <PresentationFormat>Breedbeeld</PresentationFormat>
  <Paragraphs>60</Paragraphs>
  <Slides>30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Simon Rogiest</dc:creator>
  <cp:lastModifiedBy>Simon Rogiest</cp:lastModifiedBy>
  <cp:revision>7</cp:revision>
  <dcterms:created xsi:type="dcterms:W3CDTF">2022-02-28T13:21:09Z</dcterms:created>
  <dcterms:modified xsi:type="dcterms:W3CDTF">2022-03-14T14:55:55Z</dcterms:modified>
</cp:coreProperties>
</file>